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60" r:id="rId3"/>
    <p:sldId id="259" r:id="rId4"/>
    <p:sldId id="266" r:id="rId5"/>
    <p:sldId id="265" r:id="rId6"/>
    <p:sldId id="257" r:id="rId7"/>
    <p:sldId id="261" r:id="rId8"/>
    <p:sldId id="262" r:id="rId9"/>
    <p:sldId id="263" r:id="rId10"/>
    <p:sldId id="264" r:id="rId11"/>
    <p:sldId id="269" r:id="rId12"/>
    <p:sldId id="271" r:id="rId13"/>
    <p:sldId id="272" r:id="rId14"/>
    <p:sldId id="273"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74" r:id="rId29"/>
    <p:sldId id="275" r:id="rId30"/>
    <p:sldId id="27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9900"/>
    <a:srgbClr val="FF66FF"/>
    <a:srgbClr val="9966FF"/>
    <a:srgbClr val="66FFFF"/>
    <a:srgbClr val="FF5050"/>
    <a:srgbClr val="FF66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EA8E2C-1DB5-42D5-A65C-3D48CA06E99A}" type="doc">
      <dgm:prSet loTypeId="urn:microsoft.com/office/officeart/2005/8/layout/vProcess5" loCatId="process" qsTypeId="urn:microsoft.com/office/officeart/2005/8/quickstyle/simple1" qsCatId="simple" csTypeId="urn:microsoft.com/office/officeart/2005/8/colors/accent5_4" csCatId="accent5" phldr="1"/>
      <dgm:spPr/>
      <dgm:t>
        <a:bodyPr/>
        <a:lstStyle/>
        <a:p>
          <a:endParaRPr lang="en-US"/>
        </a:p>
      </dgm:t>
    </dgm:pt>
    <dgm:pt modelId="{03B27308-130C-47EC-A855-B15398E77147}">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smtClean="0">
              <a:solidFill>
                <a:schemeClr val="tx2">
                  <a:lumMod val="10000"/>
                </a:schemeClr>
              </a:solidFill>
            </a:rPr>
            <a:t>Requirement collection</a:t>
          </a:r>
          <a:endParaRPr lang="en-US" b="1" dirty="0">
            <a:solidFill>
              <a:schemeClr val="tx2">
                <a:lumMod val="10000"/>
              </a:schemeClr>
            </a:solidFill>
          </a:endParaRPr>
        </a:p>
      </dgm:t>
    </dgm:pt>
    <dgm:pt modelId="{367AE457-5697-496C-A3FC-013339D5FB49}" type="parTrans" cxnId="{8FC39436-25E0-47FD-A8E0-66332A89C593}">
      <dgm:prSet/>
      <dgm:spPr/>
      <dgm:t>
        <a:bodyPr/>
        <a:lstStyle/>
        <a:p>
          <a:endParaRPr lang="en-US"/>
        </a:p>
      </dgm:t>
    </dgm:pt>
    <dgm:pt modelId="{E9BE1DD1-8BE5-4544-BE41-B70DDC5D46F3}" type="sibTrans" cxnId="{8FC39436-25E0-47FD-A8E0-66332A89C593}">
      <dgm:prSet/>
      <dgm:spPr>
        <a:solidFill>
          <a:schemeClr val="accent1">
            <a:lumMod val="40000"/>
            <a:lumOff val="60000"/>
            <a:alpha val="90000"/>
          </a:schemeClr>
        </a:solidFill>
      </dgm:spPr>
      <dgm:t>
        <a:bodyPr/>
        <a:lstStyle/>
        <a:p>
          <a:endParaRPr lang="en-US"/>
        </a:p>
      </dgm:t>
    </dgm:pt>
    <dgm:pt modelId="{80A25FC5-8491-4152-AD3A-60EB49019A8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smtClean="0">
              <a:solidFill>
                <a:schemeClr val="tx2">
                  <a:lumMod val="10000"/>
                </a:schemeClr>
              </a:solidFill>
            </a:rPr>
            <a:t>Thorough analysis of the project</a:t>
          </a:r>
          <a:endParaRPr lang="en-US" b="1" dirty="0">
            <a:solidFill>
              <a:schemeClr val="tx2">
                <a:lumMod val="10000"/>
              </a:schemeClr>
            </a:solidFill>
          </a:endParaRPr>
        </a:p>
      </dgm:t>
    </dgm:pt>
    <dgm:pt modelId="{9AF10D44-6A27-4BF8-AFAD-E7ED44D23103}" type="parTrans" cxnId="{847E64EB-5E07-42A0-B82E-F677B01682EC}">
      <dgm:prSet/>
      <dgm:spPr/>
      <dgm:t>
        <a:bodyPr/>
        <a:lstStyle/>
        <a:p>
          <a:endParaRPr lang="en-US"/>
        </a:p>
      </dgm:t>
    </dgm:pt>
    <dgm:pt modelId="{5B8C864B-65A5-4AA6-B86B-431D5DD4914C}" type="sibTrans" cxnId="{847E64EB-5E07-42A0-B82E-F677B01682EC}">
      <dgm:prSet/>
      <dgm:spPr>
        <a:solidFill>
          <a:schemeClr val="accent1">
            <a:lumMod val="40000"/>
            <a:lumOff val="60000"/>
            <a:alpha val="90000"/>
          </a:schemeClr>
        </a:solidFill>
      </dgm:spPr>
      <dgm:t>
        <a:bodyPr/>
        <a:lstStyle/>
        <a:p>
          <a:endParaRPr lang="en-US" dirty="0"/>
        </a:p>
      </dgm:t>
    </dgm:pt>
    <dgm:pt modelId="{186E36A9-B1BC-4217-89E7-0DF25488CFDF}">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smtClean="0">
              <a:solidFill>
                <a:schemeClr val="tx2">
                  <a:lumMod val="10000"/>
                </a:schemeClr>
              </a:solidFill>
            </a:rPr>
            <a:t>Economic feasibility study of the Project</a:t>
          </a:r>
          <a:endParaRPr lang="en-US" b="1" dirty="0">
            <a:solidFill>
              <a:schemeClr val="tx2">
                <a:lumMod val="10000"/>
              </a:schemeClr>
            </a:solidFill>
          </a:endParaRPr>
        </a:p>
      </dgm:t>
    </dgm:pt>
    <dgm:pt modelId="{31A53391-5F6E-4BDF-B4EB-B5FB572D1558}" type="parTrans" cxnId="{5D7DCB00-FBC4-42B8-9258-2CFBF771F4C4}">
      <dgm:prSet/>
      <dgm:spPr/>
      <dgm:t>
        <a:bodyPr/>
        <a:lstStyle/>
        <a:p>
          <a:endParaRPr lang="en-US"/>
        </a:p>
      </dgm:t>
    </dgm:pt>
    <dgm:pt modelId="{A62978DC-FE97-45A9-B107-C3C46EBC3A0C}" type="sibTrans" cxnId="{5D7DCB00-FBC4-42B8-9258-2CFBF771F4C4}">
      <dgm:prSet/>
      <dgm:spPr>
        <a:solidFill>
          <a:schemeClr val="accent1">
            <a:lumMod val="40000"/>
            <a:lumOff val="60000"/>
            <a:alpha val="90000"/>
          </a:schemeClr>
        </a:solidFill>
      </dgm:spPr>
      <dgm:t>
        <a:bodyPr/>
        <a:lstStyle/>
        <a:p>
          <a:endParaRPr lang="en-US"/>
        </a:p>
      </dgm:t>
    </dgm:pt>
    <dgm:pt modelId="{D5630C35-4A6D-4590-8FEF-46243D545BB4}">
      <dgm:prSet phldrT="[Text]">
        <dgm:style>
          <a:lnRef idx="2">
            <a:schemeClr val="dk1"/>
          </a:lnRef>
          <a:fillRef idx="1">
            <a:schemeClr val="lt1"/>
          </a:fillRef>
          <a:effectRef idx="0">
            <a:schemeClr val="dk1"/>
          </a:effectRef>
          <a:fontRef idx="minor">
            <a:schemeClr val="dk1"/>
          </a:fontRef>
        </dgm:style>
      </dgm:prSet>
      <dgm:spPr/>
      <dgm:t>
        <a:bodyPr/>
        <a:lstStyle/>
        <a:p>
          <a:r>
            <a:rPr lang="en-US" b="1" dirty="0" smtClean="0">
              <a:solidFill>
                <a:schemeClr val="tx2">
                  <a:lumMod val="10000"/>
                </a:schemeClr>
              </a:solidFill>
            </a:rPr>
            <a:t>Market potential survey/research</a:t>
          </a:r>
          <a:endParaRPr lang="en-US" b="1" dirty="0">
            <a:solidFill>
              <a:schemeClr val="tx2">
                <a:lumMod val="10000"/>
              </a:schemeClr>
            </a:solidFill>
          </a:endParaRPr>
        </a:p>
      </dgm:t>
    </dgm:pt>
    <dgm:pt modelId="{514AD1C5-BE27-4A1B-81BF-095F94D41919}" type="parTrans" cxnId="{FC700358-BE0E-4E5B-98D3-07BB098D8DDC}">
      <dgm:prSet/>
      <dgm:spPr/>
      <dgm:t>
        <a:bodyPr/>
        <a:lstStyle/>
        <a:p>
          <a:endParaRPr lang="en-US"/>
        </a:p>
      </dgm:t>
    </dgm:pt>
    <dgm:pt modelId="{DCF450D0-AE42-4343-91F3-B87C5617EFDF}" type="sibTrans" cxnId="{FC700358-BE0E-4E5B-98D3-07BB098D8DDC}">
      <dgm:prSet/>
      <dgm:spPr>
        <a:solidFill>
          <a:schemeClr val="accent1">
            <a:lumMod val="40000"/>
            <a:lumOff val="60000"/>
            <a:alpha val="90000"/>
          </a:schemeClr>
        </a:solidFill>
      </dgm:spPr>
      <dgm:t>
        <a:bodyPr/>
        <a:lstStyle/>
        <a:p>
          <a:endParaRPr lang="en-US"/>
        </a:p>
      </dgm:t>
    </dgm:pt>
    <dgm:pt modelId="{D81D1B34-C267-4B3D-B144-933219010096}">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smtClean="0">
              <a:solidFill>
                <a:schemeClr val="tx2">
                  <a:lumMod val="10000"/>
                </a:schemeClr>
              </a:solidFill>
            </a:rPr>
            <a:t>Report Compilation</a:t>
          </a:r>
          <a:endParaRPr lang="en-US" b="1" dirty="0">
            <a:solidFill>
              <a:schemeClr val="tx2">
                <a:lumMod val="10000"/>
              </a:schemeClr>
            </a:solidFill>
          </a:endParaRPr>
        </a:p>
      </dgm:t>
    </dgm:pt>
    <dgm:pt modelId="{DE1E041A-D8C5-42FF-821A-72DECAA0C705}" type="parTrans" cxnId="{75D3D480-787B-4331-B2FA-F5F2B24BDA0B}">
      <dgm:prSet/>
      <dgm:spPr/>
      <dgm:t>
        <a:bodyPr/>
        <a:lstStyle/>
        <a:p>
          <a:endParaRPr lang="en-US"/>
        </a:p>
      </dgm:t>
    </dgm:pt>
    <dgm:pt modelId="{FDC139E8-5AD1-4C8F-8D62-2A6D32C5E318}" type="sibTrans" cxnId="{75D3D480-787B-4331-B2FA-F5F2B24BDA0B}">
      <dgm:prSet/>
      <dgm:spPr/>
      <dgm:t>
        <a:bodyPr/>
        <a:lstStyle/>
        <a:p>
          <a:endParaRPr lang="en-US"/>
        </a:p>
      </dgm:t>
    </dgm:pt>
    <dgm:pt modelId="{93EE06CC-95FB-43A7-96CA-570698FBAE43}" type="pres">
      <dgm:prSet presAssocID="{62EA8E2C-1DB5-42D5-A65C-3D48CA06E99A}" presName="outerComposite" presStyleCnt="0">
        <dgm:presLayoutVars>
          <dgm:chMax val="5"/>
          <dgm:dir/>
          <dgm:resizeHandles val="exact"/>
        </dgm:presLayoutVars>
      </dgm:prSet>
      <dgm:spPr/>
      <dgm:t>
        <a:bodyPr/>
        <a:lstStyle/>
        <a:p>
          <a:endParaRPr lang="en-US"/>
        </a:p>
      </dgm:t>
    </dgm:pt>
    <dgm:pt modelId="{43153FA7-FB9D-47BE-82A8-C5EB8AA2F8F4}" type="pres">
      <dgm:prSet presAssocID="{62EA8E2C-1DB5-42D5-A65C-3D48CA06E99A}" presName="dummyMaxCanvas" presStyleCnt="0">
        <dgm:presLayoutVars/>
      </dgm:prSet>
      <dgm:spPr/>
      <dgm:t>
        <a:bodyPr/>
        <a:lstStyle/>
        <a:p>
          <a:endParaRPr lang="en-US"/>
        </a:p>
      </dgm:t>
    </dgm:pt>
    <dgm:pt modelId="{12DEC09C-3EB4-4E6E-A236-02B7DD64B1A7}" type="pres">
      <dgm:prSet presAssocID="{62EA8E2C-1DB5-42D5-A65C-3D48CA06E99A}" presName="FiveNodes_1" presStyleLbl="node1" presStyleIdx="0" presStyleCnt="5" custLinFactNeighborX="413" custLinFactNeighborY="1553">
        <dgm:presLayoutVars>
          <dgm:bulletEnabled val="1"/>
        </dgm:presLayoutVars>
      </dgm:prSet>
      <dgm:spPr/>
      <dgm:t>
        <a:bodyPr/>
        <a:lstStyle/>
        <a:p>
          <a:endParaRPr lang="en-US"/>
        </a:p>
      </dgm:t>
    </dgm:pt>
    <dgm:pt modelId="{A0D66AB3-55EF-4866-AC90-79FD1A6BC6A7}" type="pres">
      <dgm:prSet presAssocID="{62EA8E2C-1DB5-42D5-A65C-3D48CA06E99A}" presName="FiveNodes_2" presStyleLbl="node1" presStyleIdx="1" presStyleCnt="5">
        <dgm:presLayoutVars>
          <dgm:bulletEnabled val="1"/>
        </dgm:presLayoutVars>
        <dgm:style>
          <a:lnRef idx="2">
            <a:schemeClr val="dk1"/>
          </a:lnRef>
          <a:fillRef idx="1">
            <a:schemeClr val="lt1"/>
          </a:fillRef>
          <a:effectRef idx="0">
            <a:schemeClr val="dk1"/>
          </a:effectRef>
          <a:fontRef idx="minor">
            <a:schemeClr val="dk1"/>
          </a:fontRef>
        </dgm:style>
      </dgm:prSet>
      <dgm:spPr/>
      <dgm:t>
        <a:bodyPr/>
        <a:lstStyle/>
        <a:p>
          <a:endParaRPr lang="en-US"/>
        </a:p>
      </dgm:t>
    </dgm:pt>
    <dgm:pt modelId="{42C08F48-7DF2-4E9D-967D-A7532FEA37B7}" type="pres">
      <dgm:prSet presAssocID="{62EA8E2C-1DB5-42D5-A65C-3D48CA06E99A}" presName="FiveNodes_3" presStyleLbl="node1" presStyleIdx="2" presStyleCnt="5" custScaleX="112045">
        <dgm:presLayoutVars>
          <dgm:bulletEnabled val="1"/>
        </dgm:presLayoutVars>
      </dgm:prSet>
      <dgm:spPr/>
      <dgm:t>
        <a:bodyPr/>
        <a:lstStyle/>
        <a:p>
          <a:endParaRPr lang="en-US"/>
        </a:p>
      </dgm:t>
    </dgm:pt>
    <dgm:pt modelId="{AA92ED14-D5DA-4509-9DBF-67E0A869BF8A}" type="pres">
      <dgm:prSet presAssocID="{62EA8E2C-1DB5-42D5-A65C-3D48CA06E99A}" presName="FiveNodes_4" presStyleLbl="node1" presStyleIdx="3" presStyleCnt="5">
        <dgm:presLayoutVars>
          <dgm:bulletEnabled val="1"/>
        </dgm:presLayoutVars>
      </dgm:prSet>
      <dgm:spPr/>
      <dgm:t>
        <a:bodyPr/>
        <a:lstStyle/>
        <a:p>
          <a:endParaRPr lang="en-US"/>
        </a:p>
      </dgm:t>
    </dgm:pt>
    <dgm:pt modelId="{77165E6D-AE4E-4DB4-947A-A03093D7C6D2}" type="pres">
      <dgm:prSet presAssocID="{62EA8E2C-1DB5-42D5-A65C-3D48CA06E99A}" presName="FiveNodes_5" presStyleLbl="node1" presStyleIdx="4" presStyleCnt="5">
        <dgm:presLayoutVars>
          <dgm:bulletEnabled val="1"/>
        </dgm:presLayoutVars>
      </dgm:prSet>
      <dgm:spPr/>
      <dgm:t>
        <a:bodyPr/>
        <a:lstStyle/>
        <a:p>
          <a:endParaRPr lang="en-US"/>
        </a:p>
      </dgm:t>
    </dgm:pt>
    <dgm:pt modelId="{81F3E8A0-C3B4-433D-AA6F-B3E3CDA5B756}" type="pres">
      <dgm:prSet presAssocID="{62EA8E2C-1DB5-42D5-A65C-3D48CA06E99A}" presName="FiveConn_1-2" presStyleLbl="fgAccFollowNode1" presStyleIdx="0" presStyleCnt="4">
        <dgm:presLayoutVars>
          <dgm:bulletEnabled val="1"/>
        </dgm:presLayoutVars>
      </dgm:prSet>
      <dgm:spPr/>
      <dgm:t>
        <a:bodyPr/>
        <a:lstStyle/>
        <a:p>
          <a:endParaRPr lang="en-US"/>
        </a:p>
      </dgm:t>
    </dgm:pt>
    <dgm:pt modelId="{4D832F1C-CBB5-4F3F-8111-88FEE1763049}" type="pres">
      <dgm:prSet presAssocID="{62EA8E2C-1DB5-42D5-A65C-3D48CA06E99A}" presName="FiveConn_2-3" presStyleLbl="fgAccFollowNode1" presStyleIdx="1" presStyleCnt="4">
        <dgm:presLayoutVars>
          <dgm:bulletEnabled val="1"/>
        </dgm:presLayoutVars>
      </dgm:prSet>
      <dgm:spPr/>
      <dgm:t>
        <a:bodyPr/>
        <a:lstStyle/>
        <a:p>
          <a:endParaRPr lang="en-US"/>
        </a:p>
      </dgm:t>
    </dgm:pt>
    <dgm:pt modelId="{AD565799-3205-4ED2-A68F-92A694D0DD56}" type="pres">
      <dgm:prSet presAssocID="{62EA8E2C-1DB5-42D5-A65C-3D48CA06E99A}" presName="FiveConn_3-4" presStyleLbl="fgAccFollowNode1" presStyleIdx="2" presStyleCnt="4">
        <dgm:presLayoutVars>
          <dgm:bulletEnabled val="1"/>
        </dgm:presLayoutVars>
      </dgm:prSet>
      <dgm:spPr/>
      <dgm:t>
        <a:bodyPr/>
        <a:lstStyle/>
        <a:p>
          <a:endParaRPr lang="en-US"/>
        </a:p>
      </dgm:t>
    </dgm:pt>
    <dgm:pt modelId="{6B5C2640-D5A0-4696-BCB3-963203002088}" type="pres">
      <dgm:prSet presAssocID="{62EA8E2C-1DB5-42D5-A65C-3D48CA06E99A}" presName="FiveConn_4-5" presStyleLbl="fgAccFollowNode1" presStyleIdx="3" presStyleCnt="4">
        <dgm:presLayoutVars>
          <dgm:bulletEnabled val="1"/>
        </dgm:presLayoutVars>
      </dgm:prSet>
      <dgm:spPr/>
      <dgm:t>
        <a:bodyPr/>
        <a:lstStyle/>
        <a:p>
          <a:endParaRPr lang="en-US"/>
        </a:p>
      </dgm:t>
    </dgm:pt>
    <dgm:pt modelId="{6C83273B-4DBB-41B6-923D-4F13F7F08902}" type="pres">
      <dgm:prSet presAssocID="{62EA8E2C-1DB5-42D5-A65C-3D48CA06E99A}" presName="FiveNodes_1_text" presStyleLbl="node1" presStyleIdx="4" presStyleCnt="5">
        <dgm:presLayoutVars>
          <dgm:bulletEnabled val="1"/>
        </dgm:presLayoutVars>
      </dgm:prSet>
      <dgm:spPr/>
      <dgm:t>
        <a:bodyPr/>
        <a:lstStyle/>
        <a:p>
          <a:endParaRPr lang="en-US"/>
        </a:p>
      </dgm:t>
    </dgm:pt>
    <dgm:pt modelId="{3BCDDADE-0E24-449A-8F0E-F93E167E3A16}" type="pres">
      <dgm:prSet presAssocID="{62EA8E2C-1DB5-42D5-A65C-3D48CA06E99A}" presName="FiveNodes_2_text" presStyleLbl="node1" presStyleIdx="4" presStyleCnt="5">
        <dgm:presLayoutVars>
          <dgm:bulletEnabled val="1"/>
        </dgm:presLayoutVars>
      </dgm:prSet>
      <dgm:spPr/>
      <dgm:t>
        <a:bodyPr/>
        <a:lstStyle/>
        <a:p>
          <a:endParaRPr lang="en-US"/>
        </a:p>
      </dgm:t>
    </dgm:pt>
    <dgm:pt modelId="{48F2F183-681A-4ED3-8EB9-9350125F4A81}" type="pres">
      <dgm:prSet presAssocID="{62EA8E2C-1DB5-42D5-A65C-3D48CA06E99A}" presName="FiveNodes_3_text" presStyleLbl="node1" presStyleIdx="4" presStyleCnt="5">
        <dgm:presLayoutVars>
          <dgm:bulletEnabled val="1"/>
        </dgm:presLayoutVars>
      </dgm:prSet>
      <dgm:spPr/>
      <dgm:t>
        <a:bodyPr/>
        <a:lstStyle/>
        <a:p>
          <a:endParaRPr lang="en-US"/>
        </a:p>
      </dgm:t>
    </dgm:pt>
    <dgm:pt modelId="{BF3AE83A-1EE5-4766-8CEB-96FD22E67F21}" type="pres">
      <dgm:prSet presAssocID="{62EA8E2C-1DB5-42D5-A65C-3D48CA06E99A}" presName="FiveNodes_4_text" presStyleLbl="node1" presStyleIdx="4" presStyleCnt="5">
        <dgm:presLayoutVars>
          <dgm:bulletEnabled val="1"/>
        </dgm:presLayoutVars>
      </dgm:prSet>
      <dgm:spPr/>
      <dgm:t>
        <a:bodyPr/>
        <a:lstStyle/>
        <a:p>
          <a:endParaRPr lang="en-US"/>
        </a:p>
      </dgm:t>
    </dgm:pt>
    <dgm:pt modelId="{5746E2A0-8BC7-41B1-9CD5-DC3F20E6B751}" type="pres">
      <dgm:prSet presAssocID="{62EA8E2C-1DB5-42D5-A65C-3D48CA06E99A}" presName="FiveNodes_5_text" presStyleLbl="node1" presStyleIdx="4" presStyleCnt="5">
        <dgm:presLayoutVars>
          <dgm:bulletEnabled val="1"/>
        </dgm:presLayoutVars>
      </dgm:prSet>
      <dgm:spPr/>
      <dgm:t>
        <a:bodyPr/>
        <a:lstStyle/>
        <a:p>
          <a:endParaRPr lang="en-US"/>
        </a:p>
      </dgm:t>
    </dgm:pt>
  </dgm:ptLst>
  <dgm:cxnLst>
    <dgm:cxn modelId="{43AD1F4E-30BA-43C0-B305-B9DE71D8AE02}" type="presOf" srcId="{03B27308-130C-47EC-A855-B15398E77147}" destId="{12DEC09C-3EB4-4E6E-A236-02B7DD64B1A7}" srcOrd="0" destOrd="0" presId="urn:microsoft.com/office/officeart/2005/8/layout/vProcess5"/>
    <dgm:cxn modelId="{DCF60C46-B1FC-4FCE-A1A5-1471B7E389AB}" type="presOf" srcId="{E9BE1DD1-8BE5-4544-BE41-B70DDC5D46F3}" destId="{81F3E8A0-C3B4-433D-AA6F-B3E3CDA5B756}" srcOrd="0" destOrd="0" presId="urn:microsoft.com/office/officeart/2005/8/layout/vProcess5"/>
    <dgm:cxn modelId="{A3A1E8DE-8C5A-4939-A4C9-2EDFAD3A5854}" type="presOf" srcId="{D81D1B34-C267-4B3D-B144-933219010096}" destId="{5746E2A0-8BC7-41B1-9CD5-DC3F20E6B751}" srcOrd="1" destOrd="0" presId="urn:microsoft.com/office/officeart/2005/8/layout/vProcess5"/>
    <dgm:cxn modelId="{1FD35ECD-B362-42C7-B99F-59F5D25D118D}" type="presOf" srcId="{5B8C864B-65A5-4AA6-B86B-431D5DD4914C}" destId="{4D832F1C-CBB5-4F3F-8111-88FEE1763049}" srcOrd="0" destOrd="0" presId="urn:microsoft.com/office/officeart/2005/8/layout/vProcess5"/>
    <dgm:cxn modelId="{91CC8292-0C31-47EA-940B-AF425F0702F0}" type="presOf" srcId="{186E36A9-B1BC-4217-89E7-0DF25488CFDF}" destId="{42C08F48-7DF2-4E9D-967D-A7532FEA37B7}" srcOrd="0" destOrd="0" presId="urn:microsoft.com/office/officeart/2005/8/layout/vProcess5"/>
    <dgm:cxn modelId="{FC700358-BE0E-4E5B-98D3-07BB098D8DDC}" srcId="{62EA8E2C-1DB5-42D5-A65C-3D48CA06E99A}" destId="{D5630C35-4A6D-4590-8FEF-46243D545BB4}" srcOrd="3" destOrd="0" parTransId="{514AD1C5-BE27-4A1B-81BF-095F94D41919}" sibTransId="{DCF450D0-AE42-4343-91F3-B87C5617EFDF}"/>
    <dgm:cxn modelId="{378A3A6F-B8D6-46E6-97AA-FD1557E81F51}" type="presOf" srcId="{DCF450D0-AE42-4343-91F3-B87C5617EFDF}" destId="{6B5C2640-D5A0-4696-BCB3-963203002088}" srcOrd="0" destOrd="0" presId="urn:microsoft.com/office/officeart/2005/8/layout/vProcess5"/>
    <dgm:cxn modelId="{1BAB5D80-5926-472F-8D2F-D3C90E3D14D0}" type="presOf" srcId="{186E36A9-B1BC-4217-89E7-0DF25488CFDF}" destId="{48F2F183-681A-4ED3-8EB9-9350125F4A81}" srcOrd="1" destOrd="0" presId="urn:microsoft.com/office/officeart/2005/8/layout/vProcess5"/>
    <dgm:cxn modelId="{A9F692D4-30D9-4A78-BAFC-E740933D2608}" type="presOf" srcId="{D5630C35-4A6D-4590-8FEF-46243D545BB4}" destId="{BF3AE83A-1EE5-4766-8CEB-96FD22E67F21}" srcOrd="1" destOrd="0" presId="urn:microsoft.com/office/officeart/2005/8/layout/vProcess5"/>
    <dgm:cxn modelId="{D538955C-62C1-4ACA-90E0-A1D326920BE3}" type="presOf" srcId="{A62978DC-FE97-45A9-B107-C3C46EBC3A0C}" destId="{AD565799-3205-4ED2-A68F-92A694D0DD56}" srcOrd="0" destOrd="0" presId="urn:microsoft.com/office/officeart/2005/8/layout/vProcess5"/>
    <dgm:cxn modelId="{21FFBFDF-4B64-49E5-8151-462CE87316C6}" type="presOf" srcId="{62EA8E2C-1DB5-42D5-A65C-3D48CA06E99A}" destId="{93EE06CC-95FB-43A7-96CA-570698FBAE43}" srcOrd="0" destOrd="0" presId="urn:microsoft.com/office/officeart/2005/8/layout/vProcess5"/>
    <dgm:cxn modelId="{5D7DCB00-FBC4-42B8-9258-2CFBF771F4C4}" srcId="{62EA8E2C-1DB5-42D5-A65C-3D48CA06E99A}" destId="{186E36A9-B1BC-4217-89E7-0DF25488CFDF}" srcOrd="2" destOrd="0" parTransId="{31A53391-5F6E-4BDF-B4EB-B5FB572D1558}" sibTransId="{A62978DC-FE97-45A9-B107-C3C46EBC3A0C}"/>
    <dgm:cxn modelId="{8FC39436-25E0-47FD-A8E0-66332A89C593}" srcId="{62EA8E2C-1DB5-42D5-A65C-3D48CA06E99A}" destId="{03B27308-130C-47EC-A855-B15398E77147}" srcOrd="0" destOrd="0" parTransId="{367AE457-5697-496C-A3FC-013339D5FB49}" sibTransId="{E9BE1DD1-8BE5-4544-BE41-B70DDC5D46F3}"/>
    <dgm:cxn modelId="{D72CE493-2334-4076-8811-B46640BF7D79}" type="presOf" srcId="{03B27308-130C-47EC-A855-B15398E77147}" destId="{6C83273B-4DBB-41B6-923D-4F13F7F08902}" srcOrd="1" destOrd="0" presId="urn:microsoft.com/office/officeart/2005/8/layout/vProcess5"/>
    <dgm:cxn modelId="{10B737EA-2F79-42A9-9B04-68BF0C5EBB14}" type="presOf" srcId="{80A25FC5-8491-4152-AD3A-60EB49019A8A}" destId="{3BCDDADE-0E24-449A-8F0E-F93E167E3A16}" srcOrd="1" destOrd="0" presId="urn:microsoft.com/office/officeart/2005/8/layout/vProcess5"/>
    <dgm:cxn modelId="{E4B410BC-F5C1-4F28-B378-F8405E6028B2}" type="presOf" srcId="{D5630C35-4A6D-4590-8FEF-46243D545BB4}" destId="{AA92ED14-D5DA-4509-9DBF-67E0A869BF8A}" srcOrd="0" destOrd="0" presId="urn:microsoft.com/office/officeart/2005/8/layout/vProcess5"/>
    <dgm:cxn modelId="{ECB898CF-0A26-48EB-82B7-C1E55528188E}" type="presOf" srcId="{80A25FC5-8491-4152-AD3A-60EB49019A8A}" destId="{A0D66AB3-55EF-4866-AC90-79FD1A6BC6A7}" srcOrd="0" destOrd="0" presId="urn:microsoft.com/office/officeart/2005/8/layout/vProcess5"/>
    <dgm:cxn modelId="{75D3D480-787B-4331-B2FA-F5F2B24BDA0B}" srcId="{62EA8E2C-1DB5-42D5-A65C-3D48CA06E99A}" destId="{D81D1B34-C267-4B3D-B144-933219010096}" srcOrd="4" destOrd="0" parTransId="{DE1E041A-D8C5-42FF-821A-72DECAA0C705}" sibTransId="{FDC139E8-5AD1-4C8F-8D62-2A6D32C5E318}"/>
    <dgm:cxn modelId="{3CF20423-A040-4CAB-8A23-DB60F72C1110}" type="presOf" srcId="{D81D1B34-C267-4B3D-B144-933219010096}" destId="{77165E6D-AE4E-4DB4-947A-A03093D7C6D2}" srcOrd="0" destOrd="0" presId="urn:microsoft.com/office/officeart/2005/8/layout/vProcess5"/>
    <dgm:cxn modelId="{847E64EB-5E07-42A0-B82E-F677B01682EC}" srcId="{62EA8E2C-1DB5-42D5-A65C-3D48CA06E99A}" destId="{80A25FC5-8491-4152-AD3A-60EB49019A8A}" srcOrd="1" destOrd="0" parTransId="{9AF10D44-6A27-4BF8-AFAD-E7ED44D23103}" sibTransId="{5B8C864B-65A5-4AA6-B86B-431D5DD4914C}"/>
    <dgm:cxn modelId="{4A83668F-D0BF-4341-9A1D-E603CFFE0301}" type="presParOf" srcId="{93EE06CC-95FB-43A7-96CA-570698FBAE43}" destId="{43153FA7-FB9D-47BE-82A8-C5EB8AA2F8F4}" srcOrd="0" destOrd="0" presId="urn:microsoft.com/office/officeart/2005/8/layout/vProcess5"/>
    <dgm:cxn modelId="{E7BF8E5A-D06D-4681-A35A-86C66A416F37}" type="presParOf" srcId="{93EE06CC-95FB-43A7-96CA-570698FBAE43}" destId="{12DEC09C-3EB4-4E6E-A236-02B7DD64B1A7}" srcOrd="1" destOrd="0" presId="urn:microsoft.com/office/officeart/2005/8/layout/vProcess5"/>
    <dgm:cxn modelId="{76037B1A-3E86-429C-91F5-03CD58807952}" type="presParOf" srcId="{93EE06CC-95FB-43A7-96CA-570698FBAE43}" destId="{A0D66AB3-55EF-4866-AC90-79FD1A6BC6A7}" srcOrd="2" destOrd="0" presId="urn:microsoft.com/office/officeart/2005/8/layout/vProcess5"/>
    <dgm:cxn modelId="{AFCFA5B8-C431-4503-A4C4-63118C90DA15}" type="presParOf" srcId="{93EE06CC-95FB-43A7-96CA-570698FBAE43}" destId="{42C08F48-7DF2-4E9D-967D-A7532FEA37B7}" srcOrd="3" destOrd="0" presId="urn:microsoft.com/office/officeart/2005/8/layout/vProcess5"/>
    <dgm:cxn modelId="{469A250F-176C-4737-8249-BD1C24D4C8A1}" type="presParOf" srcId="{93EE06CC-95FB-43A7-96CA-570698FBAE43}" destId="{AA92ED14-D5DA-4509-9DBF-67E0A869BF8A}" srcOrd="4" destOrd="0" presId="urn:microsoft.com/office/officeart/2005/8/layout/vProcess5"/>
    <dgm:cxn modelId="{0CFEFF8E-D475-442D-910F-FF89E120A353}" type="presParOf" srcId="{93EE06CC-95FB-43A7-96CA-570698FBAE43}" destId="{77165E6D-AE4E-4DB4-947A-A03093D7C6D2}" srcOrd="5" destOrd="0" presId="urn:microsoft.com/office/officeart/2005/8/layout/vProcess5"/>
    <dgm:cxn modelId="{4AAAB76F-833C-4A0C-9D15-D725CB8EB3A3}" type="presParOf" srcId="{93EE06CC-95FB-43A7-96CA-570698FBAE43}" destId="{81F3E8A0-C3B4-433D-AA6F-B3E3CDA5B756}" srcOrd="6" destOrd="0" presId="urn:microsoft.com/office/officeart/2005/8/layout/vProcess5"/>
    <dgm:cxn modelId="{4CAD7330-FF73-4DC3-B0C1-F8C00DD58B24}" type="presParOf" srcId="{93EE06CC-95FB-43A7-96CA-570698FBAE43}" destId="{4D832F1C-CBB5-4F3F-8111-88FEE1763049}" srcOrd="7" destOrd="0" presId="urn:microsoft.com/office/officeart/2005/8/layout/vProcess5"/>
    <dgm:cxn modelId="{0997A23A-23D5-461C-8A83-3642D261FFA2}" type="presParOf" srcId="{93EE06CC-95FB-43A7-96CA-570698FBAE43}" destId="{AD565799-3205-4ED2-A68F-92A694D0DD56}" srcOrd="8" destOrd="0" presId="urn:microsoft.com/office/officeart/2005/8/layout/vProcess5"/>
    <dgm:cxn modelId="{1FF0170E-37C5-4DB8-8BAB-96EF6534D395}" type="presParOf" srcId="{93EE06CC-95FB-43A7-96CA-570698FBAE43}" destId="{6B5C2640-D5A0-4696-BCB3-963203002088}" srcOrd="9" destOrd="0" presId="urn:microsoft.com/office/officeart/2005/8/layout/vProcess5"/>
    <dgm:cxn modelId="{EBD7CE7A-B60D-48B1-97A9-1975343E2EB9}" type="presParOf" srcId="{93EE06CC-95FB-43A7-96CA-570698FBAE43}" destId="{6C83273B-4DBB-41B6-923D-4F13F7F08902}" srcOrd="10" destOrd="0" presId="urn:microsoft.com/office/officeart/2005/8/layout/vProcess5"/>
    <dgm:cxn modelId="{885EB353-19A8-4B2E-9558-8FD73CB8D10A}" type="presParOf" srcId="{93EE06CC-95FB-43A7-96CA-570698FBAE43}" destId="{3BCDDADE-0E24-449A-8F0E-F93E167E3A16}" srcOrd="11" destOrd="0" presId="urn:microsoft.com/office/officeart/2005/8/layout/vProcess5"/>
    <dgm:cxn modelId="{5E779A2E-FFE6-43AC-AB6C-20C36B6017D3}" type="presParOf" srcId="{93EE06CC-95FB-43A7-96CA-570698FBAE43}" destId="{48F2F183-681A-4ED3-8EB9-9350125F4A81}" srcOrd="12" destOrd="0" presId="urn:microsoft.com/office/officeart/2005/8/layout/vProcess5"/>
    <dgm:cxn modelId="{B8323147-916F-41DB-ACC5-247055F4491F}" type="presParOf" srcId="{93EE06CC-95FB-43A7-96CA-570698FBAE43}" destId="{BF3AE83A-1EE5-4766-8CEB-96FD22E67F21}" srcOrd="13" destOrd="0" presId="urn:microsoft.com/office/officeart/2005/8/layout/vProcess5"/>
    <dgm:cxn modelId="{78EF28E2-7D2C-4F93-83BB-B728A616B879}" type="presParOf" srcId="{93EE06CC-95FB-43A7-96CA-570698FBAE43}" destId="{5746E2A0-8BC7-41B1-9CD5-DC3F20E6B75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92000" cy="6934200"/>
            <a:chOff x="0" y="0"/>
            <a:chExt cx="5760" cy="4368"/>
          </a:xfrm>
        </p:grpSpPr>
        <p:sp>
          <p:nvSpPr>
            <p:cNvPr id="5"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6"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8"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9"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0"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1"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2"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3"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4"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5"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6"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7"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8"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19"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20"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21"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22"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grpSp>
      <p:sp>
        <p:nvSpPr>
          <p:cNvPr id="8213" name="Rectangle 21"/>
          <p:cNvSpPr>
            <a:spLocks noGrp="1" noChangeArrowheads="1"/>
          </p:cNvSpPr>
          <p:nvPr>
            <p:ph type="ctrTitle" sz="quarter"/>
          </p:nvPr>
        </p:nvSpPr>
        <p:spPr>
          <a:xfrm>
            <a:off x="914400" y="1828801"/>
            <a:ext cx="10363200" cy="1736725"/>
          </a:xfrm>
        </p:spPr>
        <p:txBody>
          <a:bodyPr/>
          <a:lstStyle>
            <a:lvl1pPr>
              <a:defRPr sz="5400"/>
            </a:lvl1pPr>
          </a:lstStyle>
          <a:p>
            <a:pPr lvl="0"/>
            <a:r>
              <a:rPr lang="en-US" noProof="0" smtClean="0"/>
              <a:t>Click to edit Master title style</a:t>
            </a:r>
          </a:p>
        </p:txBody>
      </p:sp>
      <p:sp>
        <p:nvSpPr>
          <p:cNvPr id="8214" name="Rectangle 2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3" name="Rectangle 23"/>
          <p:cNvSpPr>
            <a:spLocks noGrp="1" noChangeArrowheads="1"/>
          </p:cNvSpPr>
          <p:nvPr>
            <p:ph type="dt" sz="quarter" idx="10"/>
          </p:nvPr>
        </p:nvSpPr>
        <p:spPr/>
        <p:txBody>
          <a:bodyPr/>
          <a:lstStyle>
            <a:lvl1pPr>
              <a:defRPr/>
            </a:lvl1pPr>
          </a:lstStyle>
          <a:p>
            <a:fld id="{E9432D98-D9DC-4B4F-8ECA-0AD8A3632C77}" type="datetimeFigureOut">
              <a:rPr lang="en-US" smtClean="0"/>
              <a:t>2/1/2016</a:t>
            </a:fld>
            <a:endParaRPr lang="en-US"/>
          </a:p>
        </p:txBody>
      </p:sp>
      <p:sp>
        <p:nvSpPr>
          <p:cNvPr id="24" name="Rectangle 24"/>
          <p:cNvSpPr>
            <a:spLocks noGrp="1" noChangeArrowheads="1"/>
          </p:cNvSpPr>
          <p:nvPr>
            <p:ph type="ftr" sz="quarter" idx="11"/>
          </p:nvPr>
        </p:nvSpPr>
        <p:spPr/>
        <p:txBody>
          <a:bodyPr/>
          <a:lstStyle>
            <a:lvl1pPr>
              <a:defRPr/>
            </a:lvl1pPr>
          </a:lstStyle>
          <a:p>
            <a:endParaRPr lang="en-US"/>
          </a:p>
        </p:txBody>
      </p:sp>
      <p:sp>
        <p:nvSpPr>
          <p:cNvPr id="25" name="Rectangle 25"/>
          <p:cNvSpPr>
            <a:spLocks noGrp="1" noChangeArrowheads="1"/>
          </p:cNvSpPr>
          <p:nvPr>
            <p:ph type="sldNum" sz="quarter" idx="12"/>
          </p:nvPr>
        </p:nvSpPr>
        <p:spPr/>
        <p:txBody>
          <a:bodyPr/>
          <a:lstStyle>
            <a:lvl1pPr>
              <a:defRPr smtClean="0"/>
            </a:lvl1pPr>
          </a:lstStyle>
          <a:p>
            <a:fld id="{64B06278-3CD3-466F-B06D-AB9FC0236C06}" type="slidenum">
              <a:rPr lang="en-US" smtClean="0"/>
              <a:t>‹#›</a:t>
            </a:fld>
            <a:endParaRPr lang="en-US"/>
          </a:p>
        </p:txBody>
      </p:sp>
    </p:spTree>
    <p:extLst>
      <p:ext uri="{BB962C8B-B14F-4D97-AF65-F5344CB8AC3E}">
        <p14:creationId xmlns:p14="http://schemas.microsoft.com/office/powerpoint/2010/main" val="672869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5" name="Rectangle 24"/>
          <p:cNvSpPr>
            <a:spLocks noGrp="1" noChangeArrowheads="1"/>
          </p:cNvSpPr>
          <p:nvPr>
            <p:ph type="ftr" sz="quarter" idx="11"/>
          </p:nvPr>
        </p:nvSpPr>
        <p:spPr>
          <a:ln/>
        </p:spPr>
        <p:txBody>
          <a:bodyPr/>
          <a:lstStyle>
            <a:lvl1pPr>
              <a:defRPr/>
            </a:lvl1pPr>
          </a:lstStyle>
          <a:p>
            <a:endParaRPr lang="en-US"/>
          </a:p>
        </p:txBody>
      </p:sp>
      <p:sp>
        <p:nvSpPr>
          <p:cNvPr id="6"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340708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5" name="Rectangle 24"/>
          <p:cNvSpPr>
            <a:spLocks noGrp="1" noChangeArrowheads="1"/>
          </p:cNvSpPr>
          <p:nvPr>
            <p:ph type="ftr" sz="quarter" idx="11"/>
          </p:nvPr>
        </p:nvSpPr>
        <p:spPr>
          <a:ln/>
        </p:spPr>
        <p:txBody>
          <a:bodyPr/>
          <a:lstStyle>
            <a:lvl1pPr>
              <a:defRPr/>
            </a:lvl1pPr>
          </a:lstStyle>
          <a:p>
            <a:endParaRPr lang="en-US"/>
          </a:p>
        </p:txBody>
      </p:sp>
      <p:sp>
        <p:nvSpPr>
          <p:cNvPr id="6"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3899708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600201"/>
            <a:ext cx="10972800" cy="4530725"/>
          </a:xfrm>
        </p:spPr>
        <p:txBody>
          <a:bodyPr/>
          <a:lstStyle/>
          <a:p>
            <a:pPr lvl="0"/>
            <a:r>
              <a:rPr lang="en-US" noProof="0" smtClean="0"/>
              <a:t>Click icon to add chart</a:t>
            </a:r>
          </a:p>
        </p:txBody>
      </p:sp>
      <p:sp>
        <p:nvSpPr>
          <p:cNvPr id="4"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5" name="Rectangle 24"/>
          <p:cNvSpPr>
            <a:spLocks noGrp="1" noChangeArrowheads="1"/>
          </p:cNvSpPr>
          <p:nvPr>
            <p:ph type="ftr" sz="quarter" idx="11"/>
          </p:nvPr>
        </p:nvSpPr>
        <p:spPr>
          <a:ln/>
        </p:spPr>
        <p:txBody>
          <a:bodyPr/>
          <a:lstStyle>
            <a:lvl1pPr>
              <a:defRPr/>
            </a:lvl1pPr>
          </a:lstStyle>
          <a:p>
            <a:endParaRPr lang="en-US"/>
          </a:p>
        </p:txBody>
      </p:sp>
      <p:sp>
        <p:nvSpPr>
          <p:cNvPr id="6"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1008343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30725"/>
          </a:xfrm>
        </p:spPr>
        <p:txBody>
          <a:bodyPr/>
          <a:lstStyle/>
          <a:p>
            <a:pPr lvl="0"/>
            <a:r>
              <a:rPr lang="en-US" noProof="0" smtClean="0"/>
              <a:t>Click icon to add table</a:t>
            </a:r>
          </a:p>
        </p:txBody>
      </p:sp>
      <p:sp>
        <p:nvSpPr>
          <p:cNvPr id="4"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5" name="Rectangle 24"/>
          <p:cNvSpPr>
            <a:spLocks noGrp="1" noChangeArrowheads="1"/>
          </p:cNvSpPr>
          <p:nvPr>
            <p:ph type="ftr" sz="quarter" idx="11"/>
          </p:nvPr>
        </p:nvSpPr>
        <p:spPr>
          <a:ln/>
        </p:spPr>
        <p:txBody>
          <a:bodyPr/>
          <a:lstStyle>
            <a:lvl1pPr>
              <a:defRPr/>
            </a:lvl1pPr>
          </a:lstStyle>
          <a:p>
            <a:endParaRPr lang="en-US"/>
          </a:p>
        </p:txBody>
      </p:sp>
      <p:sp>
        <p:nvSpPr>
          <p:cNvPr id="6"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2186449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5" name="Rectangle 24"/>
          <p:cNvSpPr>
            <a:spLocks noGrp="1" noChangeArrowheads="1"/>
          </p:cNvSpPr>
          <p:nvPr>
            <p:ph type="ftr" sz="quarter" idx="11"/>
          </p:nvPr>
        </p:nvSpPr>
        <p:spPr>
          <a:ln/>
        </p:spPr>
        <p:txBody>
          <a:bodyPr/>
          <a:lstStyle>
            <a:lvl1pPr>
              <a:defRPr/>
            </a:lvl1pPr>
          </a:lstStyle>
          <a:p>
            <a:endParaRPr lang="en-US"/>
          </a:p>
        </p:txBody>
      </p:sp>
      <p:sp>
        <p:nvSpPr>
          <p:cNvPr id="6"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2808568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5" name="Rectangle 24"/>
          <p:cNvSpPr>
            <a:spLocks noGrp="1" noChangeArrowheads="1"/>
          </p:cNvSpPr>
          <p:nvPr>
            <p:ph type="ftr" sz="quarter" idx="11"/>
          </p:nvPr>
        </p:nvSpPr>
        <p:spPr>
          <a:ln/>
        </p:spPr>
        <p:txBody>
          <a:bodyPr/>
          <a:lstStyle>
            <a:lvl1pPr>
              <a:defRPr/>
            </a:lvl1pPr>
          </a:lstStyle>
          <a:p>
            <a:endParaRPr lang="en-US"/>
          </a:p>
        </p:txBody>
      </p:sp>
      <p:sp>
        <p:nvSpPr>
          <p:cNvPr id="6"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1391141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6" name="Rectangle 24"/>
          <p:cNvSpPr>
            <a:spLocks noGrp="1" noChangeArrowheads="1"/>
          </p:cNvSpPr>
          <p:nvPr>
            <p:ph type="ftr" sz="quarter" idx="11"/>
          </p:nvPr>
        </p:nvSpPr>
        <p:spPr>
          <a:ln/>
        </p:spPr>
        <p:txBody>
          <a:bodyPr/>
          <a:lstStyle>
            <a:lvl1pPr>
              <a:defRPr/>
            </a:lvl1pPr>
          </a:lstStyle>
          <a:p>
            <a:endParaRPr lang="en-US"/>
          </a:p>
        </p:txBody>
      </p:sp>
      <p:sp>
        <p:nvSpPr>
          <p:cNvPr id="7"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1795867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8" name="Rectangle 24"/>
          <p:cNvSpPr>
            <a:spLocks noGrp="1" noChangeArrowheads="1"/>
          </p:cNvSpPr>
          <p:nvPr>
            <p:ph type="ftr" sz="quarter" idx="11"/>
          </p:nvPr>
        </p:nvSpPr>
        <p:spPr>
          <a:ln/>
        </p:spPr>
        <p:txBody>
          <a:bodyPr/>
          <a:lstStyle>
            <a:lvl1pPr>
              <a:defRPr/>
            </a:lvl1pPr>
          </a:lstStyle>
          <a:p>
            <a:endParaRPr lang="en-US"/>
          </a:p>
        </p:txBody>
      </p:sp>
      <p:sp>
        <p:nvSpPr>
          <p:cNvPr id="9"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1099748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4" name="Rectangle 24"/>
          <p:cNvSpPr>
            <a:spLocks noGrp="1" noChangeArrowheads="1"/>
          </p:cNvSpPr>
          <p:nvPr>
            <p:ph type="ftr" sz="quarter" idx="11"/>
          </p:nvPr>
        </p:nvSpPr>
        <p:spPr>
          <a:ln/>
        </p:spPr>
        <p:txBody>
          <a:bodyPr/>
          <a:lstStyle>
            <a:lvl1pPr>
              <a:defRPr/>
            </a:lvl1pPr>
          </a:lstStyle>
          <a:p>
            <a:endParaRPr lang="en-US"/>
          </a:p>
        </p:txBody>
      </p:sp>
      <p:sp>
        <p:nvSpPr>
          <p:cNvPr id="5"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27762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3" name="Rectangle 24"/>
          <p:cNvSpPr>
            <a:spLocks noGrp="1" noChangeArrowheads="1"/>
          </p:cNvSpPr>
          <p:nvPr>
            <p:ph type="ftr" sz="quarter" idx="11"/>
          </p:nvPr>
        </p:nvSpPr>
        <p:spPr>
          <a:ln/>
        </p:spPr>
        <p:txBody>
          <a:bodyPr/>
          <a:lstStyle>
            <a:lvl1pPr>
              <a:defRPr/>
            </a:lvl1pPr>
          </a:lstStyle>
          <a:p>
            <a:endParaRPr lang="en-US"/>
          </a:p>
        </p:txBody>
      </p:sp>
      <p:sp>
        <p:nvSpPr>
          <p:cNvPr id="4"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359522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6" name="Rectangle 24"/>
          <p:cNvSpPr>
            <a:spLocks noGrp="1" noChangeArrowheads="1"/>
          </p:cNvSpPr>
          <p:nvPr>
            <p:ph type="ftr" sz="quarter" idx="11"/>
          </p:nvPr>
        </p:nvSpPr>
        <p:spPr>
          <a:ln/>
        </p:spPr>
        <p:txBody>
          <a:bodyPr/>
          <a:lstStyle>
            <a:lvl1pPr>
              <a:defRPr/>
            </a:lvl1pPr>
          </a:lstStyle>
          <a:p>
            <a:endParaRPr lang="en-US"/>
          </a:p>
        </p:txBody>
      </p:sp>
      <p:sp>
        <p:nvSpPr>
          <p:cNvPr id="7"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3297353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fld id="{E9432D98-D9DC-4B4F-8ECA-0AD8A3632C77}" type="datetimeFigureOut">
              <a:rPr lang="en-US" smtClean="0"/>
              <a:t>2/1/2016</a:t>
            </a:fld>
            <a:endParaRPr lang="en-US"/>
          </a:p>
        </p:txBody>
      </p:sp>
      <p:sp>
        <p:nvSpPr>
          <p:cNvPr id="6" name="Rectangle 24"/>
          <p:cNvSpPr>
            <a:spLocks noGrp="1" noChangeArrowheads="1"/>
          </p:cNvSpPr>
          <p:nvPr>
            <p:ph type="ftr" sz="quarter" idx="11"/>
          </p:nvPr>
        </p:nvSpPr>
        <p:spPr>
          <a:ln/>
        </p:spPr>
        <p:txBody>
          <a:bodyPr/>
          <a:lstStyle>
            <a:lvl1pPr>
              <a:defRPr/>
            </a:lvl1pPr>
          </a:lstStyle>
          <a:p>
            <a:endParaRPr lang="en-US"/>
          </a:p>
        </p:txBody>
      </p:sp>
      <p:sp>
        <p:nvSpPr>
          <p:cNvPr id="7" name="Rectangle 25"/>
          <p:cNvSpPr>
            <a:spLocks noGrp="1" noChangeArrowheads="1"/>
          </p:cNvSpPr>
          <p:nvPr>
            <p:ph type="sldNum" sz="quarter" idx="12"/>
          </p:nvPr>
        </p:nvSpPr>
        <p:spPr>
          <a:ln/>
        </p:spPr>
        <p:txBody>
          <a:bodyPr/>
          <a:lstStyle>
            <a:lvl1pPr>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810209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934200"/>
            <a:chOff x="0" y="0"/>
            <a:chExt cx="5760" cy="4368"/>
          </a:xfrm>
        </p:grpSpPr>
        <p:sp>
          <p:nvSpPr>
            <p:cNvPr id="7171" name="Freeform 3"/>
            <p:cNvSpPr>
              <a:spLocks/>
            </p:cNvSpPr>
            <p:nvPr/>
          </p:nvSpPr>
          <p:spPr bwMode="hidden">
            <a:xfrm>
              <a:off x="0" y="2208"/>
              <a:ext cx="2515" cy="1970"/>
            </a:xfrm>
            <a:custGeom>
              <a:avLst/>
              <a:gdLst>
                <a:gd name="T0" fmla="*/ 744 w 2515"/>
                <a:gd name="T1" fmla="*/ 1669 h 1970"/>
                <a:gd name="T2" fmla="*/ 852 w 2515"/>
                <a:gd name="T3" fmla="*/ 1400 h 1970"/>
                <a:gd name="T4" fmla="*/ 876 w 2515"/>
                <a:gd name="T5" fmla="*/ 1171 h 1970"/>
                <a:gd name="T6" fmla="*/ 979 w 2515"/>
                <a:gd name="T7" fmla="*/ 1370 h 1970"/>
                <a:gd name="T8" fmla="*/ 1231 w 2515"/>
                <a:gd name="T9" fmla="*/ 1621 h 1970"/>
                <a:gd name="T10" fmla="*/ 1471 w 2515"/>
                <a:gd name="T11" fmla="*/ 1693 h 1970"/>
                <a:gd name="T12" fmla="*/ 1819 w 2515"/>
                <a:gd name="T13" fmla="*/ 1678 h 1970"/>
                <a:gd name="T14" fmla="*/ 1893 w 2515"/>
                <a:gd name="T15" fmla="*/ 1513 h 1970"/>
                <a:gd name="T16" fmla="*/ 1874 w 2515"/>
                <a:gd name="T17" fmla="*/ 1285 h 1970"/>
                <a:gd name="T18" fmla="*/ 1783 w 2515"/>
                <a:gd name="T19" fmla="*/ 967 h 1970"/>
                <a:gd name="T20" fmla="*/ 1289 w 2515"/>
                <a:gd name="T21" fmla="*/ 873 h 1970"/>
                <a:gd name="T22" fmla="*/ 1549 w 2515"/>
                <a:gd name="T23" fmla="*/ 745 h 1970"/>
                <a:gd name="T24" fmla="*/ 1753 w 2515"/>
                <a:gd name="T25" fmla="*/ 732 h 1970"/>
                <a:gd name="T26" fmla="*/ 2107 w 2515"/>
                <a:gd name="T27" fmla="*/ 618 h 1970"/>
                <a:gd name="T28" fmla="*/ 2377 w 2515"/>
                <a:gd name="T29" fmla="*/ 438 h 1970"/>
                <a:gd name="T30" fmla="*/ 2420 w 2515"/>
                <a:gd name="T31" fmla="*/ 343 h 1970"/>
                <a:gd name="T32" fmla="*/ 2077 w 2515"/>
                <a:gd name="T33" fmla="*/ 331 h 1970"/>
                <a:gd name="T34" fmla="*/ 1951 w 2515"/>
                <a:gd name="T35" fmla="*/ 301 h 1970"/>
                <a:gd name="T36" fmla="*/ 1645 w 2515"/>
                <a:gd name="T37" fmla="*/ 289 h 1970"/>
                <a:gd name="T38" fmla="*/ 1297 w 2515"/>
                <a:gd name="T39" fmla="*/ 408 h 1970"/>
                <a:gd name="T40" fmla="*/ 1308 w 2515"/>
                <a:gd name="T41" fmla="*/ 337 h 1970"/>
                <a:gd name="T42" fmla="*/ 1453 w 2515"/>
                <a:gd name="T43" fmla="*/ 168 h 1970"/>
                <a:gd name="T44" fmla="*/ 1477 w 2515"/>
                <a:gd name="T45" fmla="*/ 36 h 1970"/>
                <a:gd name="T46" fmla="*/ 1417 w 2515"/>
                <a:gd name="T47" fmla="*/ 24 h 1970"/>
                <a:gd name="T48" fmla="*/ 1189 w 2515"/>
                <a:gd name="T49" fmla="*/ 102 h 1970"/>
                <a:gd name="T50" fmla="*/ 1026 w 2515"/>
                <a:gd name="T51" fmla="*/ 144 h 1970"/>
                <a:gd name="T52" fmla="*/ 889 w 2515"/>
                <a:gd name="T53" fmla="*/ 331 h 1970"/>
                <a:gd name="T54" fmla="*/ 726 w 2515"/>
                <a:gd name="T55" fmla="*/ 480 h 1970"/>
                <a:gd name="T56" fmla="*/ 643 w 2515"/>
                <a:gd name="T57" fmla="*/ 540 h 1970"/>
                <a:gd name="T58" fmla="*/ 600 w 2515"/>
                <a:gd name="T59" fmla="*/ 516 h 1970"/>
                <a:gd name="T60" fmla="*/ 552 w 2515"/>
                <a:gd name="T61" fmla="*/ 486 h 1970"/>
                <a:gd name="T62" fmla="*/ 528 w 2515"/>
                <a:gd name="T63" fmla="*/ 462 h 1970"/>
                <a:gd name="T64" fmla="*/ 474 w 2515"/>
                <a:gd name="T65" fmla="*/ 426 h 1970"/>
                <a:gd name="T66" fmla="*/ 415 w 2515"/>
                <a:gd name="T67" fmla="*/ 390 h 1970"/>
                <a:gd name="T68" fmla="*/ 366 w 2515"/>
                <a:gd name="T69" fmla="*/ 366 h 1970"/>
                <a:gd name="T70" fmla="*/ 192 w 2515"/>
                <a:gd name="T71" fmla="*/ 234 h 1970"/>
                <a:gd name="T72" fmla="*/ 570 w 2515"/>
                <a:gd name="T73" fmla="*/ 564 h 1970"/>
                <a:gd name="T74" fmla="*/ 444 w 2515"/>
                <a:gd name="T75" fmla="*/ 732 h 1970"/>
                <a:gd name="T76" fmla="*/ 318 w 2515"/>
                <a:gd name="T77" fmla="*/ 787 h 1970"/>
                <a:gd name="T78" fmla="*/ 127 w 2515"/>
                <a:gd name="T79" fmla="*/ 853 h 1970"/>
                <a:gd name="T80" fmla="*/ 0 w 2515"/>
                <a:gd name="T81" fmla="*/ 1165 h 1970"/>
                <a:gd name="T82" fmla="*/ 372 w 2515"/>
                <a:gd name="T83" fmla="*/ 1015 h 1970"/>
                <a:gd name="T84" fmla="*/ 222 w 2515"/>
                <a:gd name="T85" fmla="*/ 1262 h 1970"/>
                <a:gd name="T86" fmla="*/ 139 w 2515"/>
                <a:gd name="T87" fmla="*/ 1459 h 1970"/>
                <a:gd name="T88" fmla="*/ 102 w 2515"/>
                <a:gd name="T89" fmla="*/ 1495 h 1970"/>
                <a:gd name="T90" fmla="*/ 84 w 2515"/>
                <a:gd name="T91" fmla="*/ 1519 h 1970"/>
                <a:gd name="T92" fmla="*/ 96 w 2515"/>
                <a:gd name="T93" fmla="*/ 1537 h 1970"/>
                <a:gd name="T94" fmla="*/ 127 w 2515"/>
                <a:gd name="T95" fmla="*/ 1567 h 1970"/>
                <a:gd name="T96" fmla="*/ 145 w 2515"/>
                <a:gd name="T97" fmla="*/ 1633 h 1970"/>
                <a:gd name="T98" fmla="*/ 156 w 2515"/>
                <a:gd name="T99" fmla="*/ 1693 h 1970"/>
                <a:gd name="T100" fmla="*/ 162 w 2515"/>
                <a:gd name="T101" fmla="*/ 1723 h 1970"/>
                <a:gd name="T102" fmla="*/ 216 w 2515"/>
                <a:gd name="T103" fmla="*/ 1802 h 1970"/>
                <a:gd name="T104" fmla="*/ 228 w 2515"/>
                <a:gd name="T105" fmla="*/ 1850 h 1970"/>
                <a:gd name="T106" fmla="*/ 240 w 2515"/>
                <a:gd name="T107" fmla="*/ 1904 h 1970"/>
                <a:gd name="T108" fmla="*/ 246 w 2515"/>
                <a:gd name="T109" fmla="*/ 1922 h 1970"/>
                <a:gd name="T110" fmla="*/ 258 w 2515"/>
                <a:gd name="T111" fmla="*/ 1970 h 1970"/>
                <a:gd name="T112" fmla="*/ 462 w 2515"/>
                <a:gd name="T113" fmla="*/ 1922 h 1970"/>
                <a:gd name="T114" fmla="*/ 624 w 2515"/>
                <a:gd name="T115" fmla="*/ 1778 h 19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2" name="Freeform 4"/>
            <p:cNvSpPr>
              <a:spLocks/>
            </p:cNvSpPr>
            <p:nvPr/>
          </p:nvSpPr>
          <p:spPr bwMode="hidden">
            <a:xfrm>
              <a:off x="0" y="2496"/>
              <a:ext cx="2112" cy="1604"/>
            </a:xfrm>
            <a:custGeom>
              <a:avLst/>
              <a:gdLst>
                <a:gd name="T0" fmla="*/ 580 w 2123"/>
                <a:gd name="T1" fmla="*/ 1043 h 1696"/>
                <a:gd name="T2" fmla="*/ 544 w 2123"/>
                <a:gd name="T3" fmla="*/ 683 h 1696"/>
                <a:gd name="T4" fmla="*/ 670 w 2123"/>
                <a:gd name="T5" fmla="*/ 395 h 1696"/>
                <a:gd name="T6" fmla="*/ 927 w 2123"/>
                <a:gd name="T7" fmla="*/ 587 h 1696"/>
                <a:gd name="T8" fmla="*/ 1214 w 2123"/>
                <a:gd name="T9" fmla="*/ 869 h 1696"/>
                <a:gd name="T10" fmla="*/ 1483 w 2123"/>
                <a:gd name="T11" fmla="*/ 1109 h 1696"/>
                <a:gd name="T12" fmla="*/ 1800 w 2123"/>
                <a:gd name="T13" fmla="*/ 1360 h 1696"/>
                <a:gd name="T14" fmla="*/ 1883 w 2123"/>
                <a:gd name="T15" fmla="*/ 1414 h 1696"/>
                <a:gd name="T16" fmla="*/ 1836 w 2123"/>
                <a:gd name="T17" fmla="*/ 1354 h 1696"/>
                <a:gd name="T18" fmla="*/ 1411 w 2123"/>
                <a:gd name="T19" fmla="*/ 1001 h 1696"/>
                <a:gd name="T20" fmla="*/ 1088 w 2123"/>
                <a:gd name="T21" fmla="*/ 683 h 1696"/>
                <a:gd name="T22" fmla="*/ 723 w 2123"/>
                <a:gd name="T23" fmla="*/ 329 h 1696"/>
                <a:gd name="T24" fmla="*/ 999 w 2123"/>
                <a:gd name="T25" fmla="*/ 311 h 1696"/>
                <a:gd name="T26" fmla="*/ 1286 w 2123"/>
                <a:gd name="T27" fmla="*/ 317 h 1696"/>
                <a:gd name="T28" fmla="*/ 1614 w 2123"/>
                <a:gd name="T29" fmla="*/ 269 h 1696"/>
                <a:gd name="T30" fmla="*/ 2123 w 2123"/>
                <a:gd name="T31" fmla="*/ 197 h 1696"/>
                <a:gd name="T32" fmla="*/ 2075 w 2123"/>
                <a:gd name="T33" fmla="*/ 173 h 1696"/>
                <a:gd name="T34" fmla="*/ 1543 w 2123"/>
                <a:gd name="T35" fmla="*/ 257 h 1696"/>
                <a:gd name="T36" fmla="*/ 1208 w 2123"/>
                <a:gd name="T37" fmla="*/ 275 h 1696"/>
                <a:gd name="T38" fmla="*/ 759 w 2123"/>
                <a:gd name="T39" fmla="*/ 257 h 1696"/>
                <a:gd name="T40" fmla="*/ 819 w 2123"/>
                <a:gd name="T41" fmla="*/ 227 h 1696"/>
                <a:gd name="T42" fmla="*/ 1142 w 2123"/>
                <a:gd name="T43" fmla="*/ 0 h 1696"/>
                <a:gd name="T44" fmla="*/ 1088 w 2123"/>
                <a:gd name="T45" fmla="*/ 30 h 1696"/>
                <a:gd name="T46" fmla="*/ 1010 w 2123"/>
                <a:gd name="T47" fmla="*/ 84 h 1696"/>
                <a:gd name="T48" fmla="*/ 855 w 2123"/>
                <a:gd name="T49" fmla="*/ 191 h 1696"/>
                <a:gd name="T50" fmla="*/ 670 w 2123"/>
                <a:gd name="T51" fmla="*/ 281 h 1696"/>
                <a:gd name="T52" fmla="*/ 634 w 2123"/>
                <a:gd name="T53" fmla="*/ 359 h 1696"/>
                <a:gd name="T54" fmla="*/ 305 w 2123"/>
                <a:gd name="T55" fmla="*/ 587 h 1696"/>
                <a:gd name="T56" fmla="*/ 0 w 2123"/>
                <a:gd name="T57" fmla="*/ 725 h 1696"/>
                <a:gd name="T58" fmla="*/ 0 w 2123"/>
                <a:gd name="T59" fmla="*/ 731 h 1696"/>
                <a:gd name="T60" fmla="*/ 0 w 2123"/>
                <a:gd name="T61" fmla="*/ 767 h 1696"/>
                <a:gd name="T62" fmla="*/ 299 w 2123"/>
                <a:gd name="T63" fmla="*/ 635 h 1696"/>
                <a:gd name="T64" fmla="*/ 592 w 2123"/>
                <a:gd name="T65" fmla="*/ 431 h 1696"/>
                <a:gd name="T66" fmla="*/ 508 w 2123"/>
                <a:gd name="T67" fmla="*/ 671 h 1696"/>
                <a:gd name="T68" fmla="*/ 526 w 2123"/>
                <a:gd name="T69" fmla="*/ 995 h 1696"/>
                <a:gd name="T70" fmla="*/ 460 w 2123"/>
                <a:gd name="T71" fmla="*/ 1168 h 1696"/>
                <a:gd name="T72" fmla="*/ 329 w 2123"/>
                <a:gd name="T73" fmla="*/ 1480 h 1696"/>
                <a:gd name="T74" fmla="*/ 323 w 2123"/>
                <a:gd name="T75" fmla="*/ 1696 h 1696"/>
                <a:gd name="T76" fmla="*/ 329 w 2123"/>
                <a:gd name="T77" fmla="*/ 1696 h 1696"/>
                <a:gd name="T78" fmla="*/ 347 w 2123"/>
                <a:gd name="T79" fmla="*/ 1552 h 1696"/>
                <a:gd name="T80" fmla="*/ 580 w 2123"/>
                <a:gd name="T81" fmla="*/ 1043 h 1696"/>
                <a:gd name="T82" fmla="*/ 580 w 2123"/>
                <a:gd name="T83" fmla="*/ 1043 h 1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3" name="Freeform 5"/>
            <p:cNvSpPr>
              <a:spLocks/>
            </p:cNvSpPr>
            <p:nvPr/>
          </p:nvSpPr>
          <p:spPr bwMode="hidden">
            <a:xfrm>
              <a:off x="2092" y="3233"/>
              <a:ext cx="3668" cy="943"/>
            </a:xfrm>
            <a:custGeom>
              <a:avLst/>
              <a:gdLst>
                <a:gd name="T0" fmla="*/ 3338 w 3668"/>
                <a:gd name="T1" fmla="*/ 288 h 943"/>
                <a:gd name="T2" fmla="*/ 3194 w 3668"/>
                <a:gd name="T3" fmla="*/ 258 h 943"/>
                <a:gd name="T4" fmla="*/ 2816 w 3668"/>
                <a:gd name="T5" fmla="*/ 234 h 943"/>
                <a:gd name="T6" fmla="*/ 2330 w 3668"/>
                <a:gd name="T7" fmla="*/ 306 h 943"/>
                <a:gd name="T8" fmla="*/ 2372 w 3668"/>
                <a:gd name="T9" fmla="*/ 258 h 943"/>
                <a:gd name="T10" fmla="*/ 2624 w 3668"/>
                <a:gd name="T11" fmla="*/ 132 h 943"/>
                <a:gd name="T12" fmla="*/ 2707 w 3668"/>
                <a:gd name="T13" fmla="*/ 24 h 943"/>
                <a:gd name="T14" fmla="*/ 2642 w 3668"/>
                <a:gd name="T15" fmla="*/ 12 h 943"/>
                <a:gd name="T16" fmla="*/ 2515 w 3668"/>
                <a:gd name="T17" fmla="*/ 54 h 943"/>
                <a:gd name="T18" fmla="*/ 2324 w 3668"/>
                <a:gd name="T19" fmla="*/ 66 h 943"/>
                <a:gd name="T20" fmla="*/ 2101 w 3668"/>
                <a:gd name="T21" fmla="*/ 90 h 943"/>
                <a:gd name="T22" fmla="*/ 1855 w 3668"/>
                <a:gd name="T23" fmla="*/ 228 h 943"/>
                <a:gd name="T24" fmla="*/ 1591 w 3668"/>
                <a:gd name="T25" fmla="*/ 337 h 943"/>
                <a:gd name="T26" fmla="*/ 1459 w 3668"/>
                <a:gd name="T27" fmla="*/ 379 h 943"/>
                <a:gd name="T28" fmla="*/ 1417 w 3668"/>
                <a:gd name="T29" fmla="*/ 361 h 943"/>
                <a:gd name="T30" fmla="*/ 1363 w 3668"/>
                <a:gd name="T31" fmla="*/ 331 h 943"/>
                <a:gd name="T32" fmla="*/ 1344 w 3668"/>
                <a:gd name="T33" fmla="*/ 312 h 943"/>
                <a:gd name="T34" fmla="*/ 1290 w 3668"/>
                <a:gd name="T35" fmla="*/ 288 h 943"/>
                <a:gd name="T36" fmla="*/ 1230 w 3668"/>
                <a:gd name="T37" fmla="*/ 252 h 943"/>
                <a:gd name="T38" fmla="*/ 1119 w 3668"/>
                <a:gd name="T39" fmla="*/ 227 h 943"/>
                <a:gd name="T40" fmla="*/ 1320 w 3668"/>
                <a:gd name="T41" fmla="*/ 438 h 943"/>
                <a:gd name="T42" fmla="*/ 960 w 3668"/>
                <a:gd name="T43" fmla="*/ 558 h 943"/>
                <a:gd name="T44" fmla="*/ 474 w 3668"/>
                <a:gd name="T45" fmla="*/ 630 h 943"/>
                <a:gd name="T46" fmla="*/ 132 w 3668"/>
                <a:gd name="T47" fmla="*/ 781 h 943"/>
                <a:gd name="T48" fmla="*/ 234 w 3668"/>
                <a:gd name="T49" fmla="*/ 847 h 943"/>
                <a:gd name="T50" fmla="*/ 925 w 3668"/>
                <a:gd name="T51" fmla="*/ 739 h 943"/>
                <a:gd name="T52" fmla="*/ 637 w 3668"/>
                <a:gd name="T53" fmla="*/ 925 h 943"/>
                <a:gd name="T54" fmla="*/ 1405 w 3668"/>
                <a:gd name="T55" fmla="*/ 943 h 943"/>
                <a:gd name="T56" fmla="*/ 1447 w 3668"/>
                <a:gd name="T57" fmla="*/ 943 h 943"/>
                <a:gd name="T58" fmla="*/ 2888 w 3668"/>
                <a:gd name="T59" fmla="*/ 859 h 943"/>
                <a:gd name="T60" fmla="*/ 2582 w 3668"/>
                <a:gd name="T61" fmla="*/ 708 h 943"/>
                <a:gd name="T62" fmla="*/ 2299 w 3668"/>
                <a:gd name="T63" fmla="*/ 606 h 943"/>
                <a:gd name="T64" fmla="*/ 2606 w 3668"/>
                <a:gd name="T65" fmla="*/ 588 h 943"/>
                <a:gd name="T66" fmla="*/ 3001 w 3668"/>
                <a:gd name="T67" fmla="*/ 582 h 943"/>
                <a:gd name="T68" fmla="*/ 3452 w 3668"/>
                <a:gd name="T69" fmla="*/ 438 h 943"/>
                <a:gd name="T70" fmla="*/ 3668 w 3668"/>
                <a:gd name="T71" fmla="*/ 312 h 943"/>
                <a:gd name="T72" fmla="*/ 3482 w 3668"/>
                <a:gd name="T73" fmla="*/ 300 h 9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4" name="Freeform 6"/>
            <p:cNvSpPr>
              <a:spLocks/>
            </p:cNvSpPr>
            <p:nvPr/>
          </p:nvSpPr>
          <p:spPr bwMode="hidden">
            <a:xfrm>
              <a:off x="0" y="524"/>
              <a:ext cx="973" cy="1195"/>
            </a:xfrm>
            <a:custGeom>
              <a:avLst/>
              <a:gdLst>
                <a:gd name="T0" fmla="*/ 323 w 969"/>
                <a:gd name="T1" fmla="*/ 1186 h 1192"/>
                <a:gd name="T2" fmla="*/ 490 w 969"/>
                <a:gd name="T3" fmla="*/ 1192 h 1192"/>
                <a:gd name="T4" fmla="*/ 580 w 969"/>
                <a:gd name="T5" fmla="*/ 1150 h 1192"/>
                <a:gd name="T6" fmla="*/ 813 w 969"/>
                <a:gd name="T7" fmla="*/ 1085 h 1192"/>
                <a:gd name="T8" fmla="*/ 933 w 969"/>
                <a:gd name="T9" fmla="*/ 1055 h 1192"/>
                <a:gd name="T10" fmla="*/ 759 w 969"/>
                <a:gd name="T11" fmla="*/ 989 h 1192"/>
                <a:gd name="T12" fmla="*/ 556 w 969"/>
                <a:gd name="T13" fmla="*/ 953 h 1192"/>
                <a:gd name="T14" fmla="*/ 197 w 969"/>
                <a:gd name="T15" fmla="*/ 971 h 1192"/>
                <a:gd name="T16" fmla="*/ 299 w 969"/>
                <a:gd name="T17" fmla="*/ 893 h 1192"/>
                <a:gd name="T18" fmla="*/ 496 w 969"/>
                <a:gd name="T19" fmla="*/ 803 h 1192"/>
                <a:gd name="T20" fmla="*/ 694 w 969"/>
                <a:gd name="T21" fmla="*/ 671 h 1192"/>
                <a:gd name="T22" fmla="*/ 700 w 969"/>
                <a:gd name="T23" fmla="*/ 671 h 1192"/>
                <a:gd name="T24" fmla="*/ 712 w 969"/>
                <a:gd name="T25" fmla="*/ 665 h 1192"/>
                <a:gd name="T26" fmla="*/ 753 w 969"/>
                <a:gd name="T27" fmla="*/ 647 h 1192"/>
                <a:gd name="T28" fmla="*/ 777 w 969"/>
                <a:gd name="T29" fmla="*/ 641 h 1192"/>
                <a:gd name="T30" fmla="*/ 789 w 969"/>
                <a:gd name="T31" fmla="*/ 629 h 1192"/>
                <a:gd name="T32" fmla="*/ 795 w 969"/>
                <a:gd name="T33" fmla="*/ 617 h 1192"/>
                <a:gd name="T34" fmla="*/ 789 w 969"/>
                <a:gd name="T35" fmla="*/ 611 h 1192"/>
                <a:gd name="T36" fmla="*/ 783 w 969"/>
                <a:gd name="T37" fmla="*/ 599 h 1192"/>
                <a:gd name="T38" fmla="*/ 783 w 969"/>
                <a:gd name="T39" fmla="*/ 575 h 1192"/>
                <a:gd name="T40" fmla="*/ 795 w 969"/>
                <a:gd name="T41" fmla="*/ 545 h 1192"/>
                <a:gd name="T42" fmla="*/ 807 w 969"/>
                <a:gd name="T43" fmla="*/ 515 h 1192"/>
                <a:gd name="T44" fmla="*/ 825 w 969"/>
                <a:gd name="T45" fmla="*/ 485 h 1192"/>
                <a:gd name="T46" fmla="*/ 837 w 969"/>
                <a:gd name="T47" fmla="*/ 455 h 1192"/>
                <a:gd name="T48" fmla="*/ 843 w 969"/>
                <a:gd name="T49" fmla="*/ 437 h 1192"/>
                <a:gd name="T50" fmla="*/ 849 w 969"/>
                <a:gd name="T51" fmla="*/ 431 h 1192"/>
                <a:gd name="T52" fmla="*/ 849 w 969"/>
                <a:gd name="T53" fmla="*/ 347 h 1192"/>
                <a:gd name="T54" fmla="*/ 849 w 969"/>
                <a:gd name="T55" fmla="*/ 341 h 1192"/>
                <a:gd name="T56" fmla="*/ 855 w 969"/>
                <a:gd name="T57" fmla="*/ 335 h 1192"/>
                <a:gd name="T58" fmla="*/ 873 w 969"/>
                <a:gd name="T59" fmla="*/ 305 h 1192"/>
                <a:gd name="T60" fmla="*/ 885 w 969"/>
                <a:gd name="T61" fmla="*/ 269 h 1192"/>
                <a:gd name="T62" fmla="*/ 897 w 969"/>
                <a:gd name="T63" fmla="*/ 239 h 1192"/>
                <a:gd name="T64" fmla="*/ 903 w 969"/>
                <a:gd name="T65" fmla="*/ 227 h 1192"/>
                <a:gd name="T66" fmla="*/ 909 w 969"/>
                <a:gd name="T67" fmla="*/ 215 h 1192"/>
                <a:gd name="T68" fmla="*/ 927 w 969"/>
                <a:gd name="T69" fmla="*/ 173 h 1192"/>
                <a:gd name="T70" fmla="*/ 945 w 969"/>
                <a:gd name="T71" fmla="*/ 137 h 1192"/>
                <a:gd name="T72" fmla="*/ 951 w 969"/>
                <a:gd name="T73" fmla="*/ 125 h 1192"/>
                <a:gd name="T74" fmla="*/ 951 w 969"/>
                <a:gd name="T75" fmla="*/ 119 h 1192"/>
                <a:gd name="T76" fmla="*/ 969 w 969"/>
                <a:gd name="T77" fmla="*/ 0 h 1192"/>
                <a:gd name="T78" fmla="*/ 945 w 969"/>
                <a:gd name="T79" fmla="*/ 47 h 1192"/>
                <a:gd name="T80" fmla="*/ 783 w 969"/>
                <a:gd name="T81" fmla="*/ 113 h 1192"/>
                <a:gd name="T82" fmla="*/ 706 w 969"/>
                <a:gd name="T83" fmla="*/ 161 h 1192"/>
                <a:gd name="T84" fmla="*/ 460 w 969"/>
                <a:gd name="T85" fmla="*/ 233 h 1192"/>
                <a:gd name="T86" fmla="*/ 281 w 969"/>
                <a:gd name="T87" fmla="*/ 287 h 1192"/>
                <a:gd name="T88" fmla="*/ 173 w 969"/>
                <a:gd name="T89" fmla="*/ 293 h 1192"/>
                <a:gd name="T90" fmla="*/ 12 w 969"/>
                <a:gd name="T91" fmla="*/ 485 h 1192"/>
                <a:gd name="T92" fmla="*/ 0 w 969"/>
                <a:gd name="T93" fmla="*/ 509 h 1192"/>
                <a:gd name="T94" fmla="*/ 0 w 969"/>
                <a:gd name="T95" fmla="*/ 1186 h 1192"/>
                <a:gd name="T96" fmla="*/ 96 w 969"/>
                <a:gd name="T97" fmla="*/ 1180 h 1192"/>
                <a:gd name="T98" fmla="*/ 323 w 969"/>
                <a:gd name="T99" fmla="*/ 1186 h 1192"/>
                <a:gd name="T100" fmla="*/ 323 w 969"/>
                <a:gd name="T101" fmla="*/ 1186 h 1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5" name="Freeform 7"/>
            <p:cNvSpPr>
              <a:spLocks/>
            </p:cNvSpPr>
            <p:nvPr/>
          </p:nvSpPr>
          <p:spPr bwMode="hidden">
            <a:xfrm>
              <a:off x="3188" y="1"/>
              <a:ext cx="2570" cy="2266"/>
            </a:xfrm>
            <a:custGeom>
              <a:avLst/>
              <a:gdLst>
                <a:gd name="T0" fmla="*/ 859 w 2570"/>
                <a:gd name="T1" fmla="*/ 612 h 2266"/>
                <a:gd name="T2" fmla="*/ 1087 w 2570"/>
                <a:gd name="T3" fmla="*/ 853 h 2266"/>
                <a:gd name="T4" fmla="*/ 961 w 2570"/>
                <a:gd name="T5" fmla="*/ 913 h 2266"/>
                <a:gd name="T6" fmla="*/ 786 w 2570"/>
                <a:gd name="T7" fmla="*/ 883 h 2266"/>
                <a:gd name="T8" fmla="*/ 450 w 2570"/>
                <a:gd name="T9" fmla="*/ 931 h 2266"/>
                <a:gd name="T10" fmla="*/ 150 w 2570"/>
                <a:gd name="T11" fmla="*/ 1075 h 2266"/>
                <a:gd name="T12" fmla="*/ 78 w 2570"/>
                <a:gd name="T13" fmla="*/ 1165 h 2266"/>
                <a:gd name="T14" fmla="*/ 361 w 2570"/>
                <a:gd name="T15" fmla="*/ 1256 h 2266"/>
                <a:gd name="T16" fmla="*/ 444 w 2570"/>
                <a:gd name="T17" fmla="*/ 1316 h 2266"/>
                <a:gd name="T18" fmla="*/ 697 w 2570"/>
                <a:gd name="T19" fmla="*/ 1400 h 2266"/>
                <a:gd name="T20" fmla="*/ 1026 w 2570"/>
                <a:gd name="T21" fmla="*/ 1346 h 2266"/>
                <a:gd name="T22" fmla="*/ 991 w 2570"/>
                <a:gd name="T23" fmla="*/ 1412 h 2266"/>
                <a:gd name="T24" fmla="*/ 804 w 2570"/>
                <a:gd name="T25" fmla="*/ 1574 h 2266"/>
                <a:gd name="T26" fmla="*/ 726 w 2570"/>
                <a:gd name="T27" fmla="*/ 1718 h 2266"/>
                <a:gd name="T28" fmla="*/ 768 w 2570"/>
                <a:gd name="T29" fmla="*/ 1742 h 2266"/>
                <a:gd name="T30" fmla="*/ 865 w 2570"/>
                <a:gd name="T31" fmla="*/ 1693 h 2266"/>
                <a:gd name="T32" fmla="*/ 991 w 2570"/>
                <a:gd name="T33" fmla="*/ 1699 h 2266"/>
                <a:gd name="T34" fmla="*/ 1135 w 2570"/>
                <a:gd name="T35" fmla="*/ 1627 h 2266"/>
                <a:gd name="T36" fmla="*/ 1183 w 2570"/>
                <a:gd name="T37" fmla="*/ 1669 h 2266"/>
                <a:gd name="T38" fmla="*/ 1399 w 2570"/>
                <a:gd name="T39" fmla="*/ 1436 h 2266"/>
                <a:gd name="T40" fmla="*/ 1615 w 2570"/>
                <a:gd name="T41" fmla="*/ 1334 h 2266"/>
                <a:gd name="T42" fmla="*/ 1645 w 2570"/>
                <a:gd name="T43" fmla="*/ 1370 h 2266"/>
                <a:gd name="T44" fmla="*/ 1681 w 2570"/>
                <a:gd name="T45" fmla="*/ 1430 h 2266"/>
                <a:gd name="T46" fmla="*/ 1699 w 2570"/>
                <a:gd name="T47" fmla="*/ 1466 h 2266"/>
                <a:gd name="T48" fmla="*/ 1747 w 2570"/>
                <a:gd name="T49" fmla="*/ 1550 h 2266"/>
                <a:gd name="T50" fmla="*/ 1772 w 2570"/>
                <a:gd name="T51" fmla="*/ 1586 h 2266"/>
                <a:gd name="T52" fmla="*/ 2124 w 2570"/>
                <a:gd name="T53" fmla="*/ 2248 h 2266"/>
                <a:gd name="T54" fmla="*/ 1693 w 2570"/>
                <a:gd name="T55" fmla="*/ 1322 h 2266"/>
                <a:gd name="T56" fmla="*/ 1861 w 2570"/>
                <a:gd name="T57" fmla="*/ 1165 h 2266"/>
                <a:gd name="T58" fmla="*/ 2173 w 2570"/>
                <a:gd name="T59" fmla="*/ 1099 h 2266"/>
                <a:gd name="T60" fmla="*/ 2390 w 2570"/>
                <a:gd name="T61" fmla="*/ 1009 h 2266"/>
                <a:gd name="T62" fmla="*/ 2570 w 2570"/>
                <a:gd name="T63" fmla="*/ 805 h 2266"/>
                <a:gd name="T64" fmla="*/ 2342 w 2570"/>
                <a:gd name="T65" fmla="*/ 781 h 2266"/>
                <a:gd name="T66" fmla="*/ 2114 w 2570"/>
                <a:gd name="T67" fmla="*/ 763 h 2266"/>
                <a:gd name="T68" fmla="*/ 2408 w 2570"/>
                <a:gd name="T69" fmla="*/ 433 h 2266"/>
                <a:gd name="T70" fmla="*/ 2426 w 2570"/>
                <a:gd name="T71" fmla="*/ 421 h 2266"/>
                <a:gd name="T72" fmla="*/ 2474 w 2570"/>
                <a:gd name="T73" fmla="*/ 379 h 2266"/>
                <a:gd name="T74" fmla="*/ 2492 w 2570"/>
                <a:gd name="T75" fmla="*/ 355 h 2266"/>
                <a:gd name="T76" fmla="*/ 2474 w 2570"/>
                <a:gd name="T77" fmla="*/ 337 h 2266"/>
                <a:gd name="T78" fmla="*/ 2474 w 2570"/>
                <a:gd name="T79" fmla="*/ 271 h 2266"/>
                <a:gd name="T80" fmla="*/ 2492 w 2570"/>
                <a:gd name="T81" fmla="*/ 192 h 2266"/>
                <a:gd name="T82" fmla="*/ 2504 w 2570"/>
                <a:gd name="T83" fmla="*/ 132 h 2266"/>
                <a:gd name="T84" fmla="*/ 2492 w 2570"/>
                <a:gd name="T85" fmla="*/ 36 h 2266"/>
                <a:gd name="T86" fmla="*/ 2492 w 2570"/>
                <a:gd name="T87" fmla="*/ 24 h 2266"/>
                <a:gd name="T88" fmla="*/ 2102 w 2570"/>
                <a:gd name="T89" fmla="*/ 0 h 2266"/>
                <a:gd name="T90" fmla="*/ 1909 w 2570"/>
                <a:gd name="T91" fmla="*/ 90 h 2266"/>
                <a:gd name="T92" fmla="*/ 1747 w 2570"/>
                <a:gd name="T93" fmla="*/ 535 h 2266"/>
                <a:gd name="T94" fmla="*/ 1711 w 2570"/>
                <a:gd name="T95" fmla="*/ 469 h 2266"/>
                <a:gd name="T96" fmla="*/ 1633 w 2570"/>
                <a:gd name="T97" fmla="*/ 144 h 2266"/>
                <a:gd name="T98" fmla="*/ 1579 w 2570"/>
                <a:gd name="T99" fmla="*/ 0 h 2266"/>
                <a:gd name="T100" fmla="*/ 738 w 2570"/>
                <a:gd name="T101" fmla="*/ 186 h 2266"/>
                <a:gd name="T102" fmla="*/ 756 w 2570"/>
                <a:gd name="T103" fmla="*/ 463 h 2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6" name="Freeform 8"/>
            <p:cNvSpPr>
              <a:spLocks/>
            </p:cNvSpPr>
            <p:nvPr/>
          </p:nvSpPr>
          <p:spPr bwMode="hidden">
            <a:xfrm>
              <a:off x="3525" y="1"/>
              <a:ext cx="2185" cy="1508"/>
            </a:xfrm>
            <a:custGeom>
              <a:avLst/>
              <a:gdLst>
                <a:gd name="T0" fmla="*/ 1034 w 2176"/>
                <a:gd name="T1" fmla="*/ 767 h 1505"/>
                <a:gd name="T2" fmla="*/ 1190 w 2176"/>
                <a:gd name="T3" fmla="*/ 1235 h 1505"/>
                <a:gd name="T4" fmla="*/ 956 w 2176"/>
                <a:gd name="T5" fmla="*/ 1193 h 1505"/>
                <a:gd name="T6" fmla="*/ 723 w 2176"/>
                <a:gd name="T7" fmla="*/ 1127 h 1505"/>
                <a:gd name="T8" fmla="*/ 442 w 2176"/>
                <a:gd name="T9" fmla="*/ 1109 h 1505"/>
                <a:gd name="T10" fmla="*/ 0 w 2176"/>
                <a:gd name="T11" fmla="*/ 1079 h 1505"/>
                <a:gd name="T12" fmla="*/ 30 w 2176"/>
                <a:gd name="T13" fmla="*/ 1115 h 1505"/>
                <a:gd name="T14" fmla="*/ 496 w 2176"/>
                <a:gd name="T15" fmla="*/ 1133 h 1505"/>
                <a:gd name="T16" fmla="*/ 777 w 2176"/>
                <a:gd name="T17" fmla="*/ 1187 h 1505"/>
                <a:gd name="T18" fmla="*/ 1130 w 2176"/>
                <a:gd name="T19" fmla="*/ 1301 h 1505"/>
                <a:gd name="T20" fmla="*/ 1070 w 2176"/>
                <a:gd name="T21" fmla="*/ 1319 h 1505"/>
                <a:gd name="T22" fmla="*/ 711 w 2176"/>
                <a:gd name="T23" fmla="*/ 1505 h 1505"/>
                <a:gd name="T24" fmla="*/ 765 w 2176"/>
                <a:gd name="T25" fmla="*/ 1481 h 1505"/>
                <a:gd name="T26" fmla="*/ 861 w 2176"/>
                <a:gd name="T27" fmla="*/ 1439 h 1505"/>
                <a:gd name="T28" fmla="*/ 1022 w 2176"/>
                <a:gd name="T29" fmla="*/ 1355 h 1505"/>
                <a:gd name="T30" fmla="*/ 1214 w 2176"/>
                <a:gd name="T31" fmla="*/ 1295 h 1505"/>
                <a:gd name="T32" fmla="*/ 1267 w 2176"/>
                <a:gd name="T33" fmla="*/ 1223 h 1505"/>
                <a:gd name="T34" fmla="*/ 1632 w 2176"/>
                <a:gd name="T35" fmla="*/ 1043 h 1505"/>
                <a:gd name="T36" fmla="*/ 1931 w 2176"/>
                <a:gd name="T37" fmla="*/ 953 h 1505"/>
                <a:gd name="T38" fmla="*/ 2176 w 2176"/>
                <a:gd name="T39" fmla="*/ 821 h 1505"/>
                <a:gd name="T40" fmla="*/ 1961 w 2176"/>
                <a:gd name="T41" fmla="*/ 911 h 1505"/>
                <a:gd name="T42" fmla="*/ 1656 w 2176"/>
                <a:gd name="T43" fmla="*/ 989 h 1505"/>
                <a:gd name="T44" fmla="*/ 1339 w 2176"/>
                <a:gd name="T45" fmla="*/ 1151 h 1505"/>
                <a:gd name="T46" fmla="*/ 1501 w 2176"/>
                <a:gd name="T47" fmla="*/ 905 h 1505"/>
                <a:gd name="T48" fmla="*/ 1620 w 2176"/>
                <a:gd name="T49" fmla="*/ 545 h 1505"/>
                <a:gd name="T50" fmla="*/ 1740 w 2176"/>
                <a:gd name="T51" fmla="*/ 372 h 1505"/>
                <a:gd name="T52" fmla="*/ 1979 w 2176"/>
                <a:gd name="T53" fmla="*/ 60 h 1505"/>
                <a:gd name="T54" fmla="*/ 2003 w 2176"/>
                <a:gd name="T55" fmla="*/ 0 h 1505"/>
                <a:gd name="T56" fmla="*/ 1973 w 2176"/>
                <a:gd name="T57" fmla="*/ 0 h 1505"/>
                <a:gd name="T58" fmla="*/ 1596 w 2176"/>
                <a:gd name="T59" fmla="*/ 480 h 1505"/>
                <a:gd name="T60" fmla="*/ 1477 w 2176"/>
                <a:gd name="T61" fmla="*/ 887 h 1505"/>
                <a:gd name="T62" fmla="*/ 1255 w 2176"/>
                <a:gd name="T63" fmla="*/ 1175 h 1505"/>
                <a:gd name="T64" fmla="*/ 1130 w 2176"/>
                <a:gd name="T65" fmla="*/ 905 h 1505"/>
                <a:gd name="T66" fmla="*/ 1010 w 2176"/>
                <a:gd name="T67" fmla="*/ 540 h 1505"/>
                <a:gd name="T68" fmla="*/ 885 w 2176"/>
                <a:gd name="T69" fmla="*/ 222 h 1505"/>
                <a:gd name="T70" fmla="*/ 789 w 2176"/>
                <a:gd name="T71" fmla="*/ 0 h 1505"/>
                <a:gd name="T72" fmla="*/ 753 w 2176"/>
                <a:gd name="T73" fmla="*/ 0 h 1505"/>
                <a:gd name="T74" fmla="*/ 903 w 2176"/>
                <a:gd name="T75" fmla="*/ 354 h 1505"/>
                <a:gd name="T76" fmla="*/ 1034 w 2176"/>
                <a:gd name="T77" fmla="*/ 767 h 1505"/>
                <a:gd name="T78" fmla="*/ 1034 w 2176"/>
                <a:gd name="T79" fmla="*/ 767 h 1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7" name="Freeform 9"/>
            <p:cNvSpPr>
              <a:spLocks/>
            </p:cNvSpPr>
            <p:nvPr/>
          </p:nvSpPr>
          <p:spPr bwMode="hidden">
            <a:xfrm>
              <a:off x="0" y="649"/>
              <a:ext cx="816" cy="806"/>
            </a:xfrm>
            <a:custGeom>
              <a:avLst/>
              <a:gdLst>
                <a:gd name="T0" fmla="*/ 161 w 813"/>
                <a:gd name="T1" fmla="*/ 564 h 804"/>
                <a:gd name="T2" fmla="*/ 329 w 813"/>
                <a:gd name="T3" fmla="*/ 438 h 804"/>
                <a:gd name="T4" fmla="*/ 646 w 813"/>
                <a:gd name="T5" fmla="*/ 216 h 804"/>
                <a:gd name="T6" fmla="*/ 813 w 813"/>
                <a:gd name="T7" fmla="*/ 0 h 804"/>
                <a:gd name="T8" fmla="*/ 676 w 813"/>
                <a:gd name="T9" fmla="*/ 150 h 804"/>
                <a:gd name="T10" fmla="*/ 144 w 813"/>
                <a:gd name="T11" fmla="*/ 504 h 804"/>
                <a:gd name="T12" fmla="*/ 0 w 813"/>
                <a:gd name="T13" fmla="*/ 732 h 804"/>
                <a:gd name="T14" fmla="*/ 0 w 813"/>
                <a:gd name="T15" fmla="*/ 804 h 804"/>
                <a:gd name="T16" fmla="*/ 161 w 813"/>
                <a:gd name="T17" fmla="*/ 564 h 804"/>
                <a:gd name="T18" fmla="*/ 161 w 813"/>
                <a:gd name="T19" fmla="*/ 564 h 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8" name="Freeform 10"/>
            <p:cNvSpPr>
              <a:spLocks/>
            </p:cNvSpPr>
            <p:nvPr/>
          </p:nvSpPr>
          <p:spPr bwMode="hidden">
            <a:xfrm>
              <a:off x="0" y="1545"/>
              <a:ext cx="762" cy="107"/>
            </a:xfrm>
            <a:custGeom>
              <a:avLst/>
              <a:gdLst>
                <a:gd name="T0" fmla="*/ 460 w 759"/>
                <a:gd name="T1" fmla="*/ 66 h 107"/>
                <a:gd name="T2" fmla="*/ 759 w 759"/>
                <a:gd name="T3" fmla="*/ 0 h 107"/>
                <a:gd name="T4" fmla="*/ 496 w 759"/>
                <a:gd name="T5" fmla="*/ 36 h 107"/>
                <a:gd name="T6" fmla="*/ 138 w 759"/>
                <a:gd name="T7" fmla="*/ 48 h 107"/>
                <a:gd name="T8" fmla="*/ 0 w 759"/>
                <a:gd name="T9" fmla="*/ 78 h 107"/>
                <a:gd name="T10" fmla="*/ 0 w 759"/>
                <a:gd name="T11" fmla="*/ 107 h 107"/>
                <a:gd name="T12" fmla="*/ 96 w 759"/>
                <a:gd name="T13" fmla="*/ 89 h 107"/>
                <a:gd name="T14" fmla="*/ 460 w 759"/>
                <a:gd name="T15" fmla="*/ 66 h 107"/>
                <a:gd name="T16" fmla="*/ 460 w 759"/>
                <a:gd name="T17" fmla="*/ 66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79" name="Freeform 11"/>
            <p:cNvSpPr>
              <a:spLocks/>
            </p:cNvSpPr>
            <p:nvPr/>
          </p:nvSpPr>
          <p:spPr bwMode="hidden">
            <a:xfrm>
              <a:off x="2314" y="3431"/>
              <a:ext cx="3182" cy="745"/>
            </a:xfrm>
            <a:custGeom>
              <a:avLst/>
              <a:gdLst>
                <a:gd name="T0" fmla="*/ 1387 w 3169"/>
                <a:gd name="T1" fmla="*/ 239 h 743"/>
                <a:gd name="T2" fmla="*/ 1734 w 3169"/>
                <a:gd name="T3" fmla="*/ 233 h 743"/>
                <a:gd name="T4" fmla="*/ 2087 w 3169"/>
                <a:gd name="T5" fmla="*/ 251 h 743"/>
                <a:gd name="T6" fmla="*/ 2505 w 3169"/>
                <a:gd name="T7" fmla="*/ 233 h 743"/>
                <a:gd name="T8" fmla="*/ 3169 w 3169"/>
                <a:gd name="T9" fmla="*/ 204 h 743"/>
                <a:gd name="T10" fmla="*/ 3115 w 3169"/>
                <a:gd name="T11" fmla="*/ 186 h 743"/>
                <a:gd name="T12" fmla="*/ 2422 w 3169"/>
                <a:gd name="T13" fmla="*/ 221 h 743"/>
                <a:gd name="T14" fmla="*/ 2003 w 3169"/>
                <a:gd name="T15" fmla="*/ 221 h 743"/>
                <a:gd name="T16" fmla="*/ 1459 w 3169"/>
                <a:gd name="T17" fmla="*/ 186 h 743"/>
                <a:gd name="T18" fmla="*/ 1543 w 3169"/>
                <a:gd name="T19" fmla="*/ 168 h 743"/>
                <a:gd name="T20" fmla="*/ 2039 w 3169"/>
                <a:gd name="T21" fmla="*/ 0 h 743"/>
                <a:gd name="T22" fmla="*/ 1961 w 3169"/>
                <a:gd name="T23" fmla="*/ 24 h 743"/>
                <a:gd name="T24" fmla="*/ 1836 w 3169"/>
                <a:gd name="T25" fmla="*/ 66 h 743"/>
                <a:gd name="T26" fmla="*/ 1602 w 3169"/>
                <a:gd name="T27" fmla="*/ 138 h 743"/>
                <a:gd name="T28" fmla="*/ 1339 w 3169"/>
                <a:gd name="T29" fmla="*/ 198 h 743"/>
                <a:gd name="T30" fmla="*/ 1268 w 3169"/>
                <a:gd name="T31" fmla="*/ 251 h 743"/>
                <a:gd name="T32" fmla="*/ 765 w 3169"/>
                <a:gd name="T33" fmla="*/ 413 h 743"/>
                <a:gd name="T34" fmla="*/ 335 w 3169"/>
                <a:gd name="T35" fmla="*/ 503 h 743"/>
                <a:gd name="T36" fmla="*/ 0 w 3169"/>
                <a:gd name="T37" fmla="*/ 617 h 743"/>
                <a:gd name="T38" fmla="*/ 299 w 3169"/>
                <a:gd name="T39" fmla="*/ 539 h 743"/>
                <a:gd name="T40" fmla="*/ 735 w 3169"/>
                <a:gd name="T41" fmla="*/ 449 h 743"/>
                <a:gd name="T42" fmla="*/ 1178 w 3169"/>
                <a:gd name="T43" fmla="*/ 311 h 743"/>
                <a:gd name="T44" fmla="*/ 981 w 3169"/>
                <a:gd name="T45" fmla="*/ 491 h 743"/>
                <a:gd name="T46" fmla="*/ 867 w 3169"/>
                <a:gd name="T47" fmla="*/ 743 h 743"/>
                <a:gd name="T48" fmla="*/ 861 w 3169"/>
                <a:gd name="T49" fmla="*/ 743 h 743"/>
                <a:gd name="T50" fmla="*/ 933 w 3169"/>
                <a:gd name="T51" fmla="*/ 743 h 743"/>
                <a:gd name="T52" fmla="*/ 1022 w 3169"/>
                <a:gd name="T53" fmla="*/ 497 h 743"/>
                <a:gd name="T54" fmla="*/ 1297 w 3169"/>
                <a:gd name="T55" fmla="*/ 281 h 743"/>
                <a:gd name="T56" fmla="*/ 1531 w 3169"/>
                <a:gd name="T57" fmla="*/ 449 h 743"/>
                <a:gd name="T58" fmla="*/ 1770 w 3169"/>
                <a:gd name="T59" fmla="*/ 677 h 743"/>
                <a:gd name="T60" fmla="*/ 1854 w 3169"/>
                <a:gd name="T61" fmla="*/ 743 h 743"/>
                <a:gd name="T62" fmla="*/ 1919 w 3169"/>
                <a:gd name="T63" fmla="*/ 743 h 743"/>
                <a:gd name="T64" fmla="*/ 1692 w 3169"/>
                <a:gd name="T65" fmla="*/ 527 h 743"/>
                <a:gd name="T66" fmla="*/ 1387 w 3169"/>
                <a:gd name="T67" fmla="*/ 239 h 743"/>
                <a:gd name="T68" fmla="*/ 1387 w 3169"/>
                <a:gd name="T69" fmla="*/ 239 h 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0" name="Rectangle 12"/>
            <p:cNvSpPr>
              <a:spLocks noChangeArrowheads="1"/>
            </p:cNvSpPr>
            <p:nvPr/>
          </p:nvSpPr>
          <p:spPr bwMode="hidden">
            <a:xfrm>
              <a:off x="192" y="127"/>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1" name="Rectangle 13"/>
            <p:cNvSpPr>
              <a:spLocks noChangeArrowheads="1"/>
            </p:cNvSpPr>
            <p:nvPr/>
          </p:nvSpPr>
          <p:spPr bwMode="hidden">
            <a:xfrm>
              <a:off x="204" y="131"/>
              <a:ext cx="1" cy="1"/>
            </a:xfrm>
            <a:prstGeom prst="rect">
              <a:avLst/>
            </a:prstGeom>
            <a:solidFill>
              <a:srgbClr val="9A1E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2" name="Freeform 14"/>
            <p:cNvSpPr>
              <a:spLocks/>
            </p:cNvSpPr>
            <p:nvPr/>
          </p:nvSpPr>
          <p:spPr bwMode="hidden">
            <a:xfrm>
              <a:off x="0" y="4032"/>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3" name="Freeform 15"/>
            <p:cNvSpPr>
              <a:spLocks/>
            </p:cNvSpPr>
            <p:nvPr/>
          </p:nvSpPr>
          <p:spPr bwMode="hidden">
            <a:xfrm>
              <a:off x="0" y="4032"/>
              <a:ext cx="5760" cy="336"/>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4" name="Freeform 16"/>
            <p:cNvSpPr>
              <a:spLocks/>
            </p:cNvSpPr>
            <p:nvPr/>
          </p:nvSpPr>
          <p:spPr bwMode="hidden">
            <a:xfrm>
              <a:off x="0" y="0"/>
              <a:ext cx="5760" cy="288"/>
            </a:xfrm>
            <a:custGeom>
              <a:avLst/>
              <a:gdLst>
                <a:gd name="T0" fmla="*/ 5740 w 5740"/>
                <a:gd name="T1" fmla="*/ 288 h 288"/>
                <a:gd name="T2" fmla="*/ 0 w 5740"/>
                <a:gd name="T3" fmla="*/ 288 h 288"/>
                <a:gd name="T4" fmla="*/ 0 w 5740"/>
                <a:gd name="T5" fmla="*/ 0 h 288"/>
                <a:gd name="T6" fmla="*/ 5740 w 5740"/>
                <a:gd name="T7" fmla="*/ 0 h 288"/>
                <a:gd name="T8" fmla="*/ 5740 w 5740"/>
                <a:gd name="T9" fmla="*/ 288 h 288"/>
                <a:gd name="T10" fmla="*/ 5740 w 5740"/>
                <a:gd name="T11" fmla="*/ 288 h 288"/>
              </a:gdLst>
              <a:ahLst/>
              <a:cxnLst>
                <a:cxn ang="0">
                  <a:pos x="T0" y="T1"/>
                </a:cxn>
                <a:cxn ang="0">
                  <a:pos x="T2" y="T3"/>
                </a:cxn>
                <a:cxn ang="0">
                  <a:pos x="T4" y="T5"/>
                </a:cxn>
                <a:cxn ang="0">
                  <a:pos x="T6" y="T7"/>
                </a:cxn>
                <a:cxn ang="0">
                  <a:pos x="T8" y="T9"/>
                </a:cxn>
                <a:cxn ang="0">
                  <a:pos x="T10" y="T11"/>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5" name="Freeform 17"/>
            <p:cNvSpPr>
              <a:spLocks/>
            </p:cNvSpPr>
            <p:nvPr/>
          </p:nvSpPr>
          <p:spPr bwMode="hidden">
            <a:xfrm>
              <a:off x="509" y="229"/>
              <a:ext cx="3188" cy="2024"/>
            </a:xfrm>
            <a:custGeom>
              <a:avLst/>
              <a:gdLst>
                <a:gd name="T0" fmla="*/ 871 w 3188"/>
                <a:gd name="T1" fmla="*/ 1423 h 2024"/>
                <a:gd name="T2" fmla="*/ 907 w 3188"/>
                <a:gd name="T3" fmla="*/ 1393 h 2024"/>
                <a:gd name="T4" fmla="*/ 991 w 3188"/>
                <a:gd name="T5" fmla="*/ 1320 h 2024"/>
                <a:gd name="T6" fmla="*/ 1033 w 3188"/>
                <a:gd name="T7" fmla="*/ 1297 h 2024"/>
                <a:gd name="T8" fmla="*/ 1086 w 3188"/>
                <a:gd name="T9" fmla="*/ 1249 h 2024"/>
                <a:gd name="T10" fmla="*/ 1123 w 3188"/>
                <a:gd name="T11" fmla="*/ 1219 h 2024"/>
                <a:gd name="T12" fmla="*/ 1057 w 3188"/>
                <a:gd name="T13" fmla="*/ 1153 h 2024"/>
                <a:gd name="T14" fmla="*/ 877 w 3188"/>
                <a:gd name="T15" fmla="*/ 1021 h 2024"/>
                <a:gd name="T16" fmla="*/ 655 w 3188"/>
                <a:gd name="T17" fmla="*/ 907 h 2024"/>
                <a:gd name="T18" fmla="*/ 655 w 3188"/>
                <a:gd name="T19" fmla="*/ 846 h 2024"/>
                <a:gd name="T20" fmla="*/ 643 w 3188"/>
                <a:gd name="T21" fmla="*/ 708 h 2024"/>
                <a:gd name="T22" fmla="*/ 552 w 3188"/>
                <a:gd name="T23" fmla="*/ 642 h 2024"/>
                <a:gd name="T24" fmla="*/ 510 w 3188"/>
                <a:gd name="T25" fmla="*/ 570 h 2024"/>
                <a:gd name="T26" fmla="*/ 637 w 3188"/>
                <a:gd name="T27" fmla="*/ 564 h 2024"/>
                <a:gd name="T28" fmla="*/ 763 w 3188"/>
                <a:gd name="T29" fmla="*/ 570 h 2024"/>
                <a:gd name="T30" fmla="*/ 1091 w 3188"/>
                <a:gd name="T31" fmla="*/ 850 h 2024"/>
                <a:gd name="T32" fmla="*/ 1009 w 3188"/>
                <a:gd name="T33" fmla="*/ 566 h 2024"/>
                <a:gd name="T34" fmla="*/ 1054 w 3188"/>
                <a:gd name="T35" fmla="*/ 265 h 2024"/>
                <a:gd name="T36" fmla="*/ 1249 w 3188"/>
                <a:gd name="T37" fmla="*/ 0 h 2024"/>
                <a:gd name="T38" fmla="*/ 1466 w 3188"/>
                <a:gd name="T39" fmla="*/ 292 h 2024"/>
                <a:gd name="T40" fmla="*/ 1475 w 3188"/>
                <a:gd name="T41" fmla="*/ 548 h 2024"/>
                <a:gd name="T42" fmla="*/ 1567 w 3188"/>
                <a:gd name="T43" fmla="*/ 630 h 2024"/>
                <a:gd name="T44" fmla="*/ 1795 w 3188"/>
                <a:gd name="T45" fmla="*/ 365 h 2024"/>
                <a:gd name="T46" fmla="*/ 2245 w 3188"/>
                <a:gd name="T47" fmla="*/ 150 h 2024"/>
                <a:gd name="T48" fmla="*/ 2618 w 3188"/>
                <a:gd name="T49" fmla="*/ 180 h 2024"/>
                <a:gd name="T50" fmla="*/ 3050 w 3188"/>
                <a:gd name="T51" fmla="*/ 150 h 2024"/>
                <a:gd name="T52" fmla="*/ 3140 w 3188"/>
                <a:gd name="T53" fmla="*/ 210 h 2024"/>
                <a:gd name="T54" fmla="*/ 2990 w 3188"/>
                <a:gd name="T55" fmla="*/ 210 h 2024"/>
                <a:gd name="T56" fmla="*/ 2834 w 3188"/>
                <a:gd name="T57" fmla="*/ 377 h 2024"/>
                <a:gd name="T58" fmla="*/ 2702 w 3188"/>
                <a:gd name="T59" fmla="*/ 648 h 2024"/>
                <a:gd name="T60" fmla="*/ 2582 w 3188"/>
                <a:gd name="T61" fmla="*/ 828 h 2024"/>
                <a:gd name="T62" fmla="*/ 2234 w 3188"/>
                <a:gd name="T63" fmla="*/ 1009 h 2024"/>
                <a:gd name="T64" fmla="*/ 1963 w 3188"/>
                <a:gd name="T65" fmla="*/ 1075 h 2024"/>
                <a:gd name="T66" fmla="*/ 2257 w 3188"/>
                <a:gd name="T67" fmla="*/ 1111 h 2024"/>
                <a:gd name="T68" fmla="*/ 2600 w 3188"/>
                <a:gd name="T69" fmla="*/ 1207 h 2024"/>
                <a:gd name="T70" fmla="*/ 2894 w 3188"/>
                <a:gd name="T71" fmla="*/ 1441 h 2024"/>
                <a:gd name="T72" fmla="*/ 3122 w 3188"/>
                <a:gd name="T73" fmla="*/ 1555 h 2024"/>
                <a:gd name="T74" fmla="*/ 3032 w 3188"/>
                <a:gd name="T75" fmla="*/ 1585 h 2024"/>
                <a:gd name="T76" fmla="*/ 3008 w 3188"/>
                <a:gd name="T77" fmla="*/ 1591 h 2024"/>
                <a:gd name="T78" fmla="*/ 2960 w 3188"/>
                <a:gd name="T79" fmla="*/ 1597 h 2024"/>
                <a:gd name="T80" fmla="*/ 2882 w 3188"/>
                <a:gd name="T81" fmla="*/ 1609 h 2024"/>
                <a:gd name="T82" fmla="*/ 2846 w 3188"/>
                <a:gd name="T83" fmla="*/ 1609 h 2024"/>
                <a:gd name="T84" fmla="*/ 2774 w 3188"/>
                <a:gd name="T85" fmla="*/ 1615 h 2024"/>
                <a:gd name="T86" fmla="*/ 2726 w 3188"/>
                <a:gd name="T87" fmla="*/ 1621 h 2024"/>
                <a:gd name="T88" fmla="*/ 2708 w 3188"/>
                <a:gd name="T89" fmla="*/ 1621 h 2024"/>
                <a:gd name="T90" fmla="*/ 2594 w 3188"/>
                <a:gd name="T91" fmla="*/ 1657 h 2024"/>
                <a:gd name="T92" fmla="*/ 2533 w 3188"/>
                <a:gd name="T93" fmla="*/ 1663 h 2024"/>
                <a:gd name="T94" fmla="*/ 2444 w 3188"/>
                <a:gd name="T95" fmla="*/ 1675 h 2024"/>
                <a:gd name="T96" fmla="*/ 2378 w 3188"/>
                <a:gd name="T97" fmla="*/ 1687 h 2024"/>
                <a:gd name="T98" fmla="*/ 2360 w 3188"/>
                <a:gd name="T99" fmla="*/ 1705 h 2024"/>
                <a:gd name="T100" fmla="*/ 2305 w 3188"/>
                <a:gd name="T101" fmla="*/ 1687 h 2024"/>
                <a:gd name="T102" fmla="*/ 2263 w 3188"/>
                <a:gd name="T103" fmla="*/ 1663 h 2024"/>
                <a:gd name="T104" fmla="*/ 2017 w 3188"/>
                <a:gd name="T105" fmla="*/ 1585 h 2024"/>
                <a:gd name="T106" fmla="*/ 1711 w 3188"/>
                <a:gd name="T107" fmla="*/ 1453 h 2024"/>
                <a:gd name="T108" fmla="*/ 1880 w 3188"/>
                <a:gd name="T109" fmla="*/ 1844 h 2024"/>
                <a:gd name="T110" fmla="*/ 1771 w 3188"/>
                <a:gd name="T111" fmla="*/ 1922 h 2024"/>
                <a:gd name="T112" fmla="*/ 1531 w 3188"/>
                <a:gd name="T113" fmla="*/ 1753 h 2024"/>
                <a:gd name="T114" fmla="*/ 1411 w 3188"/>
                <a:gd name="T115" fmla="*/ 1477 h 2024"/>
                <a:gd name="T116" fmla="*/ 1219 w 3188"/>
                <a:gd name="T117" fmla="*/ 1291 h 2024"/>
                <a:gd name="T118" fmla="*/ 127 w 3188"/>
                <a:gd name="T119" fmla="*/ 2006 h 2024"/>
                <a:gd name="T120" fmla="*/ 865 w 3188"/>
                <a:gd name="T121" fmla="*/ 1429 h 2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6" name="Freeform 18"/>
            <p:cNvSpPr>
              <a:spLocks/>
            </p:cNvSpPr>
            <p:nvPr/>
          </p:nvSpPr>
          <p:spPr bwMode="hidden">
            <a:xfrm>
              <a:off x="1344" y="293"/>
              <a:ext cx="2144" cy="1787"/>
            </a:xfrm>
            <a:custGeom>
              <a:avLst/>
              <a:gdLst>
                <a:gd name="T0" fmla="*/ 318 w 2144"/>
                <a:gd name="T1" fmla="*/ 1078 h 1787"/>
                <a:gd name="T2" fmla="*/ 217 w 2144"/>
                <a:gd name="T3" fmla="*/ 928 h 1787"/>
                <a:gd name="T4" fmla="*/ 102 w 2144"/>
                <a:gd name="T5" fmla="*/ 808 h 1787"/>
                <a:gd name="T6" fmla="*/ 36 w 2144"/>
                <a:gd name="T7" fmla="*/ 742 h 1787"/>
                <a:gd name="T8" fmla="*/ 0 w 2144"/>
                <a:gd name="T9" fmla="*/ 700 h 1787"/>
                <a:gd name="T10" fmla="*/ 270 w 2144"/>
                <a:gd name="T11" fmla="*/ 958 h 1787"/>
                <a:gd name="T12" fmla="*/ 294 w 2144"/>
                <a:gd name="T13" fmla="*/ 1006 h 1787"/>
                <a:gd name="T14" fmla="*/ 367 w 2144"/>
                <a:gd name="T15" fmla="*/ 670 h 1787"/>
                <a:gd name="T16" fmla="*/ 379 w 2144"/>
                <a:gd name="T17" fmla="*/ 411 h 1787"/>
                <a:gd name="T18" fmla="*/ 347 w 2144"/>
                <a:gd name="T19" fmla="*/ 118 h 1787"/>
                <a:gd name="T20" fmla="*/ 393 w 2144"/>
                <a:gd name="T21" fmla="*/ 0 h 1787"/>
                <a:gd name="T22" fmla="*/ 397 w 2144"/>
                <a:gd name="T23" fmla="*/ 357 h 1787"/>
                <a:gd name="T24" fmla="*/ 421 w 2144"/>
                <a:gd name="T25" fmla="*/ 609 h 1787"/>
                <a:gd name="T26" fmla="*/ 385 w 2144"/>
                <a:gd name="T27" fmla="*/ 826 h 1787"/>
                <a:gd name="T28" fmla="*/ 385 w 2144"/>
                <a:gd name="T29" fmla="*/ 1036 h 1787"/>
                <a:gd name="T30" fmla="*/ 877 w 2144"/>
                <a:gd name="T31" fmla="*/ 784 h 1787"/>
                <a:gd name="T32" fmla="*/ 1309 w 2144"/>
                <a:gd name="T33" fmla="*/ 555 h 1787"/>
                <a:gd name="T34" fmla="*/ 1802 w 2144"/>
                <a:gd name="T35" fmla="*/ 249 h 1787"/>
                <a:gd name="T36" fmla="*/ 2096 w 2144"/>
                <a:gd name="T37" fmla="*/ 69 h 1787"/>
                <a:gd name="T38" fmla="*/ 1814 w 2144"/>
                <a:gd name="T39" fmla="*/ 279 h 1787"/>
                <a:gd name="T40" fmla="*/ 1453 w 2144"/>
                <a:gd name="T41" fmla="*/ 501 h 1787"/>
                <a:gd name="T42" fmla="*/ 1123 w 2144"/>
                <a:gd name="T43" fmla="*/ 700 h 1787"/>
                <a:gd name="T44" fmla="*/ 739 w 2144"/>
                <a:gd name="T45" fmla="*/ 898 h 1787"/>
                <a:gd name="T46" fmla="*/ 463 w 2144"/>
                <a:gd name="T47" fmla="*/ 1084 h 1787"/>
                <a:gd name="T48" fmla="*/ 817 w 2144"/>
                <a:gd name="T49" fmla="*/ 1193 h 1787"/>
                <a:gd name="T50" fmla="*/ 1285 w 2144"/>
                <a:gd name="T51" fmla="*/ 1187 h 1787"/>
                <a:gd name="T52" fmla="*/ 1916 w 2144"/>
                <a:gd name="T53" fmla="*/ 1396 h 1787"/>
                <a:gd name="T54" fmla="*/ 2144 w 2144"/>
                <a:gd name="T55" fmla="*/ 1420 h 1787"/>
                <a:gd name="T56" fmla="*/ 1814 w 2144"/>
                <a:gd name="T57" fmla="*/ 1408 h 1787"/>
                <a:gd name="T58" fmla="*/ 1435 w 2144"/>
                <a:gd name="T59" fmla="*/ 1288 h 1787"/>
                <a:gd name="T60" fmla="*/ 1219 w 2144"/>
                <a:gd name="T61" fmla="*/ 1229 h 1787"/>
                <a:gd name="T62" fmla="*/ 799 w 2144"/>
                <a:gd name="T63" fmla="*/ 1223 h 1787"/>
                <a:gd name="T64" fmla="*/ 505 w 2144"/>
                <a:gd name="T65" fmla="*/ 1145 h 1787"/>
                <a:gd name="T66" fmla="*/ 733 w 2144"/>
                <a:gd name="T67" fmla="*/ 1378 h 1787"/>
                <a:gd name="T68" fmla="*/ 877 w 2144"/>
                <a:gd name="T69" fmla="*/ 1619 h 1787"/>
                <a:gd name="T70" fmla="*/ 1009 w 2144"/>
                <a:gd name="T71" fmla="*/ 1787 h 1787"/>
                <a:gd name="T72" fmla="*/ 817 w 2144"/>
                <a:gd name="T73" fmla="*/ 1607 h 1787"/>
                <a:gd name="T74" fmla="*/ 673 w 2144"/>
                <a:gd name="T75" fmla="*/ 1372 h 1787"/>
                <a:gd name="T76" fmla="*/ 415 w 2144"/>
                <a:gd name="T77" fmla="*/ 1109 h 1787"/>
                <a:gd name="T78" fmla="*/ 318 w 2144"/>
                <a:gd name="T79" fmla="*/ 1078 h 1787"/>
                <a:gd name="T80" fmla="*/ 318 w 2144"/>
                <a:gd name="T81" fmla="*/ 1078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7" name="Freeform 19"/>
            <p:cNvSpPr>
              <a:spLocks/>
            </p:cNvSpPr>
            <p:nvPr/>
          </p:nvSpPr>
          <p:spPr bwMode="hidden">
            <a:xfrm>
              <a:off x="2932" y="1728"/>
              <a:ext cx="2828" cy="2366"/>
            </a:xfrm>
            <a:custGeom>
              <a:avLst/>
              <a:gdLst>
                <a:gd name="T0" fmla="*/ 1814 w 2828"/>
                <a:gd name="T1" fmla="*/ 606 h 2366"/>
                <a:gd name="T2" fmla="*/ 1615 w 2828"/>
                <a:gd name="T3" fmla="*/ 252 h 2366"/>
                <a:gd name="T4" fmla="*/ 1345 w 2828"/>
                <a:gd name="T5" fmla="*/ 132 h 2366"/>
                <a:gd name="T6" fmla="*/ 1381 w 2828"/>
                <a:gd name="T7" fmla="*/ 492 h 2366"/>
                <a:gd name="T8" fmla="*/ 955 w 2828"/>
                <a:gd name="T9" fmla="*/ 221 h 2366"/>
                <a:gd name="T10" fmla="*/ 877 w 2828"/>
                <a:gd name="T11" fmla="*/ 161 h 2366"/>
                <a:gd name="T12" fmla="*/ 841 w 2828"/>
                <a:gd name="T13" fmla="*/ 167 h 2366"/>
                <a:gd name="T14" fmla="*/ 720 w 2828"/>
                <a:gd name="T15" fmla="*/ 161 h 2366"/>
                <a:gd name="T16" fmla="*/ 613 w 2828"/>
                <a:gd name="T17" fmla="*/ 144 h 2366"/>
                <a:gd name="T18" fmla="*/ 492 w 2828"/>
                <a:gd name="T19" fmla="*/ 161 h 2366"/>
                <a:gd name="T20" fmla="*/ 432 w 2828"/>
                <a:gd name="T21" fmla="*/ 150 h 2366"/>
                <a:gd name="T22" fmla="*/ 342 w 2828"/>
                <a:gd name="T23" fmla="*/ 138 h 2366"/>
                <a:gd name="T24" fmla="*/ 246 w 2828"/>
                <a:gd name="T25" fmla="*/ 126 h 2366"/>
                <a:gd name="T26" fmla="*/ 174 w 2828"/>
                <a:gd name="T27" fmla="*/ 114 h 2366"/>
                <a:gd name="T28" fmla="*/ 216 w 2828"/>
                <a:gd name="T29" fmla="*/ 240 h 2366"/>
                <a:gd name="T30" fmla="*/ 607 w 2828"/>
                <a:gd name="T31" fmla="*/ 588 h 2366"/>
                <a:gd name="T32" fmla="*/ 1177 w 2828"/>
                <a:gd name="T33" fmla="*/ 817 h 2366"/>
                <a:gd name="T34" fmla="*/ 972 w 2828"/>
                <a:gd name="T35" fmla="*/ 871 h 2366"/>
                <a:gd name="T36" fmla="*/ 492 w 2828"/>
                <a:gd name="T37" fmla="*/ 1111 h 2366"/>
                <a:gd name="T38" fmla="*/ 276 w 2828"/>
                <a:gd name="T39" fmla="*/ 1441 h 2366"/>
                <a:gd name="T40" fmla="*/ 42 w 2828"/>
                <a:gd name="T41" fmla="*/ 1441 h 2366"/>
                <a:gd name="T42" fmla="*/ 367 w 2828"/>
                <a:gd name="T43" fmla="*/ 1585 h 2366"/>
                <a:gd name="T44" fmla="*/ 949 w 2828"/>
                <a:gd name="T45" fmla="*/ 1712 h 2366"/>
                <a:gd name="T46" fmla="*/ 1519 w 2828"/>
                <a:gd name="T47" fmla="*/ 1537 h 2366"/>
                <a:gd name="T48" fmla="*/ 1735 w 2828"/>
                <a:gd name="T49" fmla="*/ 1513 h 2366"/>
                <a:gd name="T50" fmla="*/ 1723 w 2828"/>
                <a:gd name="T51" fmla="*/ 1802 h 2366"/>
                <a:gd name="T52" fmla="*/ 2042 w 2828"/>
                <a:gd name="T53" fmla="*/ 2229 h 2366"/>
                <a:gd name="T54" fmla="*/ 2191 w 2828"/>
                <a:gd name="T55" fmla="*/ 2133 h 2366"/>
                <a:gd name="T56" fmla="*/ 2270 w 2828"/>
                <a:gd name="T57" fmla="*/ 1970 h 2366"/>
                <a:gd name="T58" fmla="*/ 2233 w 2828"/>
                <a:gd name="T59" fmla="*/ 1573 h 2366"/>
                <a:gd name="T60" fmla="*/ 2294 w 2828"/>
                <a:gd name="T61" fmla="*/ 1483 h 2366"/>
                <a:gd name="T62" fmla="*/ 2588 w 2828"/>
                <a:gd name="T63" fmla="*/ 1688 h 2366"/>
                <a:gd name="T64" fmla="*/ 2695 w 2828"/>
                <a:gd name="T65" fmla="*/ 1682 h 2366"/>
                <a:gd name="T66" fmla="*/ 2588 w 2828"/>
                <a:gd name="T67" fmla="*/ 1543 h 2366"/>
                <a:gd name="T68" fmla="*/ 2510 w 2828"/>
                <a:gd name="T69" fmla="*/ 1357 h 2366"/>
                <a:gd name="T70" fmla="*/ 2354 w 2828"/>
                <a:gd name="T71" fmla="*/ 1184 h 2366"/>
                <a:gd name="T72" fmla="*/ 2102 w 2828"/>
                <a:gd name="T73" fmla="*/ 931 h 2366"/>
                <a:gd name="T74" fmla="*/ 2137 w 2828"/>
                <a:gd name="T75" fmla="*/ 907 h 2366"/>
                <a:gd name="T76" fmla="*/ 2215 w 2828"/>
                <a:gd name="T77" fmla="*/ 871 h 2366"/>
                <a:gd name="T78" fmla="*/ 2324 w 2828"/>
                <a:gd name="T79" fmla="*/ 817 h 2366"/>
                <a:gd name="T80" fmla="*/ 2372 w 2828"/>
                <a:gd name="T81" fmla="*/ 787 h 2366"/>
                <a:gd name="T82" fmla="*/ 2078 w 2828"/>
                <a:gd name="T83" fmla="*/ 865 h 2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sp>
          <p:nvSpPr>
            <p:cNvPr id="7188" name="Freeform 20"/>
            <p:cNvSpPr>
              <a:spLocks/>
            </p:cNvSpPr>
            <p:nvPr/>
          </p:nvSpPr>
          <p:spPr bwMode="hidden">
            <a:xfrm>
              <a:off x="3160" y="1860"/>
              <a:ext cx="2162" cy="1934"/>
            </a:xfrm>
            <a:custGeom>
              <a:avLst/>
              <a:gdLst>
                <a:gd name="T0" fmla="*/ 1842 w 2153"/>
                <a:gd name="T1" fmla="*/ 851 h 1930"/>
                <a:gd name="T2" fmla="*/ 1937 w 2153"/>
                <a:gd name="T3" fmla="*/ 1019 h 1930"/>
                <a:gd name="T4" fmla="*/ 2051 w 2153"/>
                <a:gd name="T5" fmla="*/ 1168 h 1930"/>
                <a:gd name="T6" fmla="*/ 2117 w 2153"/>
                <a:gd name="T7" fmla="*/ 1246 h 1930"/>
                <a:gd name="T8" fmla="*/ 2153 w 2153"/>
                <a:gd name="T9" fmla="*/ 1294 h 1930"/>
                <a:gd name="T10" fmla="*/ 1889 w 2153"/>
                <a:gd name="T11" fmla="*/ 977 h 1930"/>
                <a:gd name="T12" fmla="*/ 1860 w 2153"/>
                <a:gd name="T13" fmla="*/ 929 h 1930"/>
                <a:gd name="T14" fmla="*/ 1782 w 2153"/>
                <a:gd name="T15" fmla="*/ 1240 h 1930"/>
                <a:gd name="T16" fmla="*/ 1770 w 2153"/>
                <a:gd name="T17" fmla="*/ 1486 h 1930"/>
                <a:gd name="T18" fmla="*/ 1818 w 2153"/>
                <a:gd name="T19" fmla="*/ 1906 h 1930"/>
                <a:gd name="T20" fmla="*/ 1788 w 2153"/>
                <a:gd name="T21" fmla="*/ 1930 h 1930"/>
                <a:gd name="T22" fmla="*/ 1746 w 2153"/>
                <a:gd name="T23" fmla="*/ 1534 h 1930"/>
                <a:gd name="T24" fmla="*/ 1728 w 2153"/>
                <a:gd name="T25" fmla="*/ 1288 h 1930"/>
                <a:gd name="T26" fmla="*/ 1764 w 2153"/>
                <a:gd name="T27" fmla="*/ 1085 h 1930"/>
                <a:gd name="T28" fmla="*/ 1770 w 2153"/>
                <a:gd name="T29" fmla="*/ 875 h 1930"/>
                <a:gd name="T30" fmla="*/ 1268 w 2153"/>
                <a:gd name="T31" fmla="*/ 1007 h 1930"/>
                <a:gd name="T32" fmla="*/ 825 w 2153"/>
                <a:gd name="T33" fmla="*/ 1132 h 1930"/>
                <a:gd name="T34" fmla="*/ 323 w 2153"/>
                <a:gd name="T35" fmla="*/ 1312 h 1930"/>
                <a:gd name="T36" fmla="*/ 18 w 2153"/>
                <a:gd name="T37" fmla="*/ 1420 h 1930"/>
                <a:gd name="T38" fmla="*/ 311 w 2153"/>
                <a:gd name="T39" fmla="*/ 1282 h 1930"/>
                <a:gd name="T40" fmla="*/ 682 w 2153"/>
                <a:gd name="T41" fmla="*/ 1144 h 1930"/>
                <a:gd name="T42" fmla="*/ 1022 w 2153"/>
                <a:gd name="T43" fmla="*/ 1037 h 1930"/>
                <a:gd name="T44" fmla="*/ 1411 w 2153"/>
                <a:gd name="T45" fmla="*/ 929 h 1930"/>
                <a:gd name="T46" fmla="*/ 1692 w 2153"/>
                <a:gd name="T47" fmla="*/ 815 h 1930"/>
                <a:gd name="T48" fmla="*/ 1333 w 2153"/>
                <a:gd name="T49" fmla="*/ 623 h 1930"/>
                <a:gd name="T50" fmla="*/ 861 w 2153"/>
                <a:gd name="T51" fmla="*/ 515 h 1930"/>
                <a:gd name="T52" fmla="*/ 227 w 2153"/>
                <a:gd name="T53" fmla="*/ 161 h 1930"/>
                <a:gd name="T54" fmla="*/ 0 w 2153"/>
                <a:gd name="T55" fmla="*/ 83 h 1930"/>
                <a:gd name="T56" fmla="*/ 329 w 2153"/>
                <a:gd name="T57" fmla="*/ 179 h 1930"/>
                <a:gd name="T58" fmla="*/ 712 w 2153"/>
                <a:gd name="T59" fmla="*/ 383 h 1930"/>
                <a:gd name="T60" fmla="*/ 933 w 2153"/>
                <a:gd name="T61" fmla="*/ 491 h 1930"/>
                <a:gd name="T62" fmla="*/ 1351 w 2153"/>
                <a:gd name="T63" fmla="*/ 593 h 1930"/>
                <a:gd name="T64" fmla="*/ 1650 w 2153"/>
                <a:gd name="T65" fmla="*/ 743 h 1930"/>
                <a:gd name="T66" fmla="*/ 1423 w 2153"/>
                <a:gd name="T67" fmla="*/ 461 h 1930"/>
                <a:gd name="T68" fmla="*/ 1286 w 2153"/>
                <a:gd name="T69" fmla="*/ 191 h 1930"/>
                <a:gd name="T70" fmla="*/ 1154 w 2153"/>
                <a:gd name="T71" fmla="*/ 0 h 1930"/>
                <a:gd name="T72" fmla="*/ 1339 w 2153"/>
                <a:gd name="T73" fmla="*/ 215 h 1930"/>
                <a:gd name="T74" fmla="*/ 1489 w 2153"/>
                <a:gd name="T75" fmla="*/ 485 h 1930"/>
                <a:gd name="T76" fmla="*/ 1746 w 2153"/>
                <a:gd name="T77" fmla="*/ 803 h 1930"/>
                <a:gd name="T78" fmla="*/ 1842 w 2153"/>
                <a:gd name="T79" fmla="*/ 851 h 1930"/>
                <a:gd name="T80" fmla="*/ 1842 w 2153"/>
                <a:gd name="T81" fmla="*/ 851 h 19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sz="1800">
                <a:effectLst>
                  <a:outerShdw blurRad="38100" dist="38100" dir="2700000" algn="tl">
                    <a:srgbClr val="000000">
                      <a:alpha val="43137"/>
                    </a:srgbClr>
                  </a:outerShdw>
                </a:effectLst>
              </a:endParaRPr>
            </a:p>
          </p:txBody>
        </p:sp>
      </p:grpSp>
      <p:sp>
        <p:nvSpPr>
          <p:cNvPr id="7189" name="Rectangle 21"/>
          <p:cNvSpPr>
            <a:spLocks noGrp="1" noChangeArrowheads="1"/>
          </p:cNvSpPr>
          <p:nvPr>
            <p:ph type="title"/>
          </p:nvPr>
        </p:nvSpPr>
        <p:spPr bwMode="black">
          <a:xfrm>
            <a:off x="609600" y="277813"/>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90" name="Rectangle 22"/>
          <p:cNvSpPr>
            <a:spLocks noGrp="1" noChangeArrowheads="1"/>
          </p:cNvSpPr>
          <p:nvPr>
            <p:ph type="body" idx="1"/>
          </p:nvPr>
        </p:nvSpPr>
        <p:spPr bwMode="black">
          <a:xfrm>
            <a:off x="609600" y="1600201"/>
            <a:ext cx="109728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91" name="Rectangle 23"/>
          <p:cNvSpPr>
            <a:spLocks noGrp="1" noChangeArrowheads="1"/>
          </p:cNvSpPr>
          <p:nvPr>
            <p:ph type="dt" sz="half" idx="2"/>
          </p:nvPr>
        </p:nvSpPr>
        <p:spPr bwMode="black">
          <a:xfrm>
            <a:off x="609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effectLst>
                  <a:outerShdw blurRad="38100" dist="38100" dir="2700000" algn="tl">
                    <a:srgbClr val="000000"/>
                  </a:outerShdw>
                </a:effectLst>
              </a:defRPr>
            </a:lvl1pPr>
          </a:lstStyle>
          <a:p>
            <a:fld id="{E9432D98-D9DC-4B4F-8ECA-0AD8A3632C77}" type="datetimeFigureOut">
              <a:rPr lang="en-US" smtClean="0"/>
              <a:t>2/1/2016</a:t>
            </a:fld>
            <a:endParaRPr lang="en-US"/>
          </a:p>
        </p:txBody>
      </p:sp>
      <p:sp>
        <p:nvSpPr>
          <p:cNvPr id="7192" name="Rectangle 24"/>
          <p:cNvSpPr>
            <a:spLocks noGrp="1" noChangeArrowheads="1"/>
          </p:cNvSpPr>
          <p:nvPr>
            <p:ph type="ftr" sz="quarter" idx="3"/>
          </p:nvPr>
        </p:nvSpPr>
        <p:spPr bwMode="black">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effectLst>
                  <a:outerShdw blurRad="38100" dist="38100" dir="2700000" algn="tl">
                    <a:srgbClr val="000000"/>
                  </a:outerShdw>
                </a:effectLst>
              </a:defRPr>
            </a:lvl1pPr>
          </a:lstStyle>
          <a:p>
            <a:endParaRPr lang="en-US"/>
          </a:p>
        </p:txBody>
      </p:sp>
      <p:sp>
        <p:nvSpPr>
          <p:cNvPr id="7193" name="Rectangle 25"/>
          <p:cNvSpPr>
            <a:spLocks noGrp="1" noChangeArrowheads="1"/>
          </p:cNvSpPr>
          <p:nvPr>
            <p:ph type="sldNum" sz="quarter" idx="4"/>
          </p:nvPr>
        </p:nvSpPr>
        <p:spPr bwMode="black">
          <a:xfrm>
            <a:off x="8737600" y="6248400"/>
            <a:ext cx="284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tx1"/>
                </a:solidFill>
                <a:effectLst>
                  <a:outerShdw blurRad="38100" dist="38100" dir="2700000" algn="tl">
                    <a:srgbClr val="000000"/>
                  </a:outerShdw>
                </a:effectLst>
              </a:defRPr>
            </a:lvl1pPr>
          </a:lstStyle>
          <a:p>
            <a:fld id="{64B06278-3CD3-466F-B06D-AB9FC0236C06}" type="slidenum">
              <a:rPr lang="en-US" smtClean="0"/>
              <a:t>‹#›</a:t>
            </a:fld>
            <a:endParaRPr lang="en-US"/>
          </a:p>
        </p:txBody>
      </p:sp>
    </p:spTree>
    <p:extLst>
      <p:ext uri="{BB962C8B-B14F-4D97-AF65-F5344CB8AC3E}">
        <p14:creationId xmlns:p14="http://schemas.microsoft.com/office/powerpoint/2010/main" val="221910555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2pPr>
      <a:lvl3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3pPr>
      <a:lvl4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4pPr>
      <a:lvl5pPr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1" fontAlgn="base" hangingPunct="1">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goo.gl/UWBfRk" TargetMode="External"/><Relationship Id="rId1" Type="http://schemas.openxmlformats.org/officeDocument/2006/relationships/slideLayout" Target="../slideLayouts/slideLayout7.xml"/><Relationship Id="rId4" Type="http://schemas.openxmlformats.org/officeDocument/2006/relationships/hyperlink" Target="http://www.entrepreneurindia.co/"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entrepreneurindia.co/"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goo.gl/VstWkd" TargetMode="External"/><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hyperlink" Target="http://www.entrepreneurindia.co/"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hyperlink" Target="http://www.entrepreneurindia.co/"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www.entrepreneurindia.co/" TargetMode="External"/><Relationship Id="rId3" Type="http://schemas.openxmlformats.org/officeDocument/2006/relationships/diagramLayout" Target="../diagrams/layout1.xml"/><Relationship Id="rId7" Type="http://schemas.openxmlformats.org/officeDocument/2006/relationships/image" Target="../media/image2.gif"/><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20.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entrepreneurindia.co/"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entrepreneurindia.co/"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mailto:info@entrepreneurindia.co" TargetMode="External"/><Relationship Id="rId7" Type="http://schemas.openxmlformats.org/officeDocument/2006/relationships/image" Target="../media/image2.gif"/><Relationship Id="rId2" Type="http://schemas.openxmlformats.org/officeDocument/2006/relationships/hyperlink" Target="mailto:npcs.ei@gmail.com" TargetMode="External"/><Relationship Id="rId1" Type="http://schemas.openxmlformats.org/officeDocument/2006/relationships/slideLayout" Target="../slideLayouts/slideLayout7.xml"/><Relationship Id="rId6" Type="http://schemas.openxmlformats.org/officeDocument/2006/relationships/hyperlink" Target="https://goo.gl/VstWkd" TargetMode="External"/><Relationship Id="rId5" Type="http://schemas.openxmlformats.org/officeDocument/2006/relationships/hyperlink" Target="http://www.niir.org/" TargetMode="External"/><Relationship Id="rId4" Type="http://schemas.openxmlformats.org/officeDocument/2006/relationships/hyperlink" Target="http://www.entrepreneurindia.co/"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pinterest.com/npcsindia/" TargetMode="External"/><Relationship Id="rId13" Type="http://schemas.openxmlformats.org/officeDocument/2006/relationships/image" Target="../media/image11.png"/><Relationship Id="rId3" Type="http://schemas.openxmlformats.org/officeDocument/2006/relationships/hyperlink" Target="https://www.linkedin.com/company/niir-project-consultancy-services" TargetMode="External"/><Relationship Id="rId7" Type="http://schemas.openxmlformats.org/officeDocument/2006/relationships/hyperlink" Target="https://twitter.com/npcs_in" TargetMode="External"/><Relationship Id="rId12" Type="http://schemas.openxmlformats.org/officeDocument/2006/relationships/image" Target="../media/image10.png"/><Relationship Id="rId2" Type="http://schemas.openxmlformats.org/officeDocument/2006/relationships/image" Target="../media/image2.gif"/><Relationship Id="rId1" Type="http://schemas.openxmlformats.org/officeDocument/2006/relationships/slideLayout" Target="../slideLayouts/slideLayout7.xml"/><Relationship Id="rId6" Type="http://schemas.openxmlformats.org/officeDocument/2006/relationships/hyperlink" Target="https://plus.google.com/+EntrepreneurIndiaNewDelhi" TargetMode="External"/><Relationship Id="rId11" Type="http://schemas.openxmlformats.org/officeDocument/2006/relationships/image" Target="../media/image9.jpeg"/><Relationship Id="rId5" Type="http://schemas.openxmlformats.org/officeDocument/2006/relationships/hyperlink" Target="https://www.youtube.com/user/NIIRproject" TargetMode="External"/><Relationship Id="rId15" Type="http://schemas.openxmlformats.org/officeDocument/2006/relationships/hyperlink" Target="http://www.entrepreneurindia.co/" TargetMode="External"/><Relationship Id="rId10" Type="http://schemas.openxmlformats.org/officeDocument/2006/relationships/image" Target="../media/image8.jpeg"/><Relationship Id="rId4" Type="http://schemas.openxmlformats.org/officeDocument/2006/relationships/hyperlink" Target="https://www.facebook.com/NIIR.ORG" TargetMode="External"/><Relationship Id="rId9" Type="http://schemas.openxmlformats.org/officeDocument/2006/relationships/image" Target="../media/image7.png"/><Relationship Id="rId14" Type="http://schemas.openxmlformats.org/officeDocument/2006/relationships/image" Target="../media/image12.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g"/><Relationship Id="rId1" Type="http://schemas.openxmlformats.org/officeDocument/2006/relationships/slideLayout" Target="../slideLayouts/slideLayout7.xml"/><Relationship Id="rId4" Type="http://schemas.openxmlformats.org/officeDocument/2006/relationships/hyperlink" Target="http://www.entrepreneurindia.co/"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entrepreneurindia.co/"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hyperlink" Target="http://www.entrepreneurindia.c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goo.gl/qTzZrn" TargetMode="External"/><Relationship Id="rId1" Type="http://schemas.openxmlformats.org/officeDocument/2006/relationships/slideLayout" Target="../slideLayouts/slideLayout7.xml"/><Relationship Id="rId4" Type="http://schemas.openxmlformats.org/officeDocument/2006/relationships/hyperlink" Target="http://www.entrepreneurindia.co/"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entrepreneurindia.co/" TargetMode="External"/><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250" y="700892"/>
            <a:ext cx="11395881" cy="4703621"/>
          </a:xfrm>
        </p:spPr>
        <p:txBody>
          <a:bodyPr/>
          <a:lstStyle/>
          <a:p>
            <a:r>
              <a:rPr lang="en-US" sz="6600" dirty="0" smtClean="0">
                <a:solidFill>
                  <a:srgbClr val="FFFF00"/>
                </a:solidFill>
                <a:effectLst/>
                <a:latin typeface="Cooper Black" panose="0208090404030B020404" pitchFamily="18" charset="0"/>
                <a:ea typeface="+mn-ea"/>
                <a:cs typeface="+mn-cs"/>
              </a:rPr>
              <a:t>Projects </a:t>
            </a:r>
            <a:r>
              <a:rPr lang="en-US" sz="6600" dirty="0">
                <a:solidFill>
                  <a:srgbClr val="FFFF00"/>
                </a:solidFill>
                <a:effectLst/>
                <a:latin typeface="Cooper Black" panose="0208090404030B020404" pitchFamily="18" charset="0"/>
                <a:ea typeface="+mn-ea"/>
                <a:cs typeface="+mn-cs"/>
              </a:rPr>
              <a:t>&amp; Products </a:t>
            </a:r>
            <a:r>
              <a:rPr lang="en-US" sz="6600" dirty="0" smtClean="0">
                <a:solidFill>
                  <a:srgbClr val="FFFF00"/>
                </a:solidFill>
                <a:effectLst/>
                <a:latin typeface="Cooper Black" panose="0208090404030B020404" pitchFamily="18" charset="0"/>
                <a:ea typeface="+mn-ea"/>
                <a:cs typeface="+mn-cs"/>
              </a:rPr>
              <a:t/>
            </a:r>
            <a:br>
              <a:rPr lang="en-US" sz="6600" dirty="0" smtClean="0">
                <a:solidFill>
                  <a:srgbClr val="FFFF00"/>
                </a:solidFill>
                <a:effectLst/>
                <a:latin typeface="Cooper Black" panose="0208090404030B020404" pitchFamily="18" charset="0"/>
                <a:ea typeface="+mn-ea"/>
                <a:cs typeface="+mn-cs"/>
              </a:rPr>
            </a:br>
            <a:r>
              <a:rPr lang="en-US" sz="6600" dirty="0" smtClean="0">
                <a:solidFill>
                  <a:srgbClr val="FFFF00"/>
                </a:solidFill>
                <a:effectLst/>
                <a:latin typeface="Cooper Black" panose="0208090404030B020404" pitchFamily="18" charset="0"/>
                <a:ea typeface="+mn-ea"/>
                <a:cs typeface="+mn-cs"/>
              </a:rPr>
              <a:t>for </a:t>
            </a:r>
            <a:r>
              <a:rPr lang="en-US" sz="6600" dirty="0">
                <a:solidFill>
                  <a:srgbClr val="FFFF00"/>
                </a:solidFill>
                <a:effectLst/>
                <a:latin typeface="Cooper Black" panose="0208090404030B020404" pitchFamily="18" charset="0"/>
                <a:ea typeface="+mn-ea"/>
                <a:cs typeface="+mn-cs"/>
              </a:rPr>
              <a:t>S</a:t>
            </a:r>
            <a:r>
              <a:rPr lang="en-US" sz="6600" dirty="0" smtClean="0">
                <a:solidFill>
                  <a:srgbClr val="FFFF00"/>
                </a:solidFill>
                <a:effectLst/>
                <a:latin typeface="Cooper Black" panose="0208090404030B020404" pitchFamily="18" charset="0"/>
                <a:ea typeface="+mn-ea"/>
                <a:cs typeface="+mn-cs"/>
              </a:rPr>
              <a:t>mall </a:t>
            </a:r>
            <a:r>
              <a:rPr lang="en-US" sz="6600" dirty="0">
                <a:solidFill>
                  <a:srgbClr val="FFFF00"/>
                </a:solidFill>
                <a:effectLst/>
                <a:latin typeface="Cooper Black" panose="0208090404030B020404" pitchFamily="18" charset="0"/>
                <a:ea typeface="+mn-ea"/>
                <a:cs typeface="+mn-cs"/>
              </a:rPr>
              <a:t>S</a:t>
            </a:r>
            <a:r>
              <a:rPr lang="en-US" sz="6600" dirty="0" smtClean="0">
                <a:solidFill>
                  <a:srgbClr val="FFFF00"/>
                </a:solidFill>
                <a:effectLst/>
                <a:latin typeface="Cooper Black" panose="0208090404030B020404" pitchFamily="18" charset="0"/>
                <a:ea typeface="+mn-ea"/>
                <a:cs typeface="+mn-cs"/>
              </a:rPr>
              <a:t>cale</a:t>
            </a:r>
            <a:r>
              <a:rPr lang="en-US" sz="6600" dirty="0">
                <a:solidFill>
                  <a:srgbClr val="FFFF00"/>
                </a:solidFill>
                <a:effectLst/>
                <a:latin typeface="Cooper Black" panose="0208090404030B020404" pitchFamily="18" charset="0"/>
                <a:ea typeface="+mn-ea"/>
                <a:cs typeface="+mn-cs"/>
              </a:rPr>
              <a:t/>
            </a:r>
            <a:br>
              <a:rPr lang="en-US" sz="6600" dirty="0">
                <a:solidFill>
                  <a:srgbClr val="FFFF00"/>
                </a:solidFill>
                <a:effectLst/>
                <a:latin typeface="Cooper Black" panose="0208090404030B020404" pitchFamily="18" charset="0"/>
                <a:ea typeface="+mn-ea"/>
                <a:cs typeface="+mn-cs"/>
              </a:rPr>
            </a:br>
            <a:r>
              <a:rPr lang="en-US" sz="6600" dirty="0">
                <a:solidFill>
                  <a:srgbClr val="FFFF00"/>
                </a:solidFill>
                <a:effectLst/>
                <a:latin typeface="Cooper Black" panose="0208090404030B020404" pitchFamily="18" charset="0"/>
                <a:ea typeface="+mn-ea"/>
                <a:cs typeface="+mn-cs"/>
              </a:rPr>
              <a:t> Food </a:t>
            </a:r>
            <a:r>
              <a:rPr lang="en-US" sz="6600" dirty="0" smtClean="0">
                <a:solidFill>
                  <a:srgbClr val="FFFF00"/>
                </a:solidFill>
                <a:effectLst/>
                <a:latin typeface="Cooper Black" panose="0208090404030B020404" pitchFamily="18" charset="0"/>
                <a:ea typeface="+mn-ea"/>
                <a:cs typeface="+mn-cs"/>
              </a:rPr>
              <a:t>Processing Industry</a:t>
            </a:r>
            <a:endParaRPr lang="en-US" sz="6600" dirty="0">
              <a:solidFill>
                <a:srgbClr val="FFFF00"/>
              </a:solidFill>
              <a:effectLst/>
              <a:latin typeface="Cooper Black" panose="0208090404030B020404" pitchFamily="18" charset="0"/>
              <a:ea typeface="+mn-ea"/>
              <a:cs typeface="+mn-cs"/>
            </a:endParaRPr>
          </a:p>
        </p:txBody>
      </p:sp>
    </p:spTree>
    <p:extLst>
      <p:ext uri="{BB962C8B-B14F-4D97-AF65-F5344CB8AC3E}">
        <p14:creationId xmlns:p14="http://schemas.microsoft.com/office/powerpoint/2010/main" val="1959102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8364" y="241827"/>
            <a:ext cx="11464120" cy="5170646"/>
          </a:xfrm>
          <a:prstGeom prst="rect">
            <a:avLst/>
          </a:prstGeom>
        </p:spPr>
        <p:txBody>
          <a:bodyPr wrap="square">
            <a:spAutoFit/>
          </a:bodyPr>
          <a:lstStyle/>
          <a:p>
            <a:pPr marL="457200" indent="-457200">
              <a:lnSpc>
                <a:spcPct val="150000"/>
              </a:lnSpc>
              <a:buFont typeface="Wingdings" panose="05000000000000000000" pitchFamily="2" charset="2"/>
              <a:buChar char="Ø"/>
            </a:pPr>
            <a:r>
              <a:rPr lang="en-US" sz="2800" dirty="0" smtClean="0"/>
              <a:t>Processing, Dehydration, Canning, Preservation of Fruits &amp; Vegetables</a:t>
            </a:r>
          </a:p>
          <a:p>
            <a:pPr marL="457200" indent="-457200">
              <a:lnSpc>
                <a:spcPct val="150000"/>
              </a:lnSpc>
              <a:buFont typeface="Wingdings" panose="05000000000000000000" pitchFamily="2" charset="2"/>
              <a:buChar char="Ø"/>
            </a:pPr>
            <a:r>
              <a:rPr lang="en-US" sz="2800" dirty="0" smtClean="0"/>
              <a:t>Oils, Fats &amp; Its Derivatives (2nd Revised Edition)</a:t>
            </a:r>
          </a:p>
          <a:p>
            <a:pPr marL="457200" indent="-457200">
              <a:lnSpc>
                <a:spcPct val="150000"/>
              </a:lnSpc>
              <a:buFont typeface="Wingdings" panose="05000000000000000000" pitchFamily="2" charset="2"/>
              <a:buChar char="Ø"/>
            </a:pPr>
            <a:r>
              <a:rPr lang="en-US" sz="2800" dirty="0" smtClean="0"/>
              <a:t>Food Preservation</a:t>
            </a:r>
            <a:endParaRPr lang="en-US" dirty="0" smtClean="0"/>
          </a:p>
          <a:p>
            <a:pPr marL="457200" indent="-457200">
              <a:lnSpc>
                <a:spcPct val="150000"/>
              </a:lnSpc>
              <a:buFont typeface="Wingdings" panose="05000000000000000000" pitchFamily="2" charset="2"/>
              <a:buChar char="Ø"/>
            </a:pPr>
            <a:r>
              <a:rPr lang="en-US" sz="2800" dirty="0"/>
              <a:t>Food </a:t>
            </a:r>
            <a:r>
              <a:rPr lang="en-US" sz="2800" dirty="0" smtClean="0"/>
              <a:t>Packaging</a:t>
            </a:r>
          </a:p>
          <a:p>
            <a:pPr marL="457200" indent="-457200">
              <a:lnSpc>
                <a:spcPct val="150000"/>
              </a:lnSpc>
              <a:buFont typeface="Wingdings" panose="05000000000000000000" pitchFamily="2" charset="2"/>
              <a:buChar char="Ø"/>
            </a:pPr>
            <a:r>
              <a:rPr lang="en-US" sz="2800" dirty="0" smtClean="0"/>
              <a:t>Foods and its Medicinal Values</a:t>
            </a:r>
          </a:p>
          <a:p>
            <a:pPr marL="457200" indent="-457200">
              <a:lnSpc>
                <a:spcPct val="150000"/>
              </a:lnSpc>
              <a:buFont typeface="Wingdings" panose="05000000000000000000" pitchFamily="2" charset="2"/>
              <a:buChar char="Ø"/>
            </a:pPr>
            <a:r>
              <a:rPr lang="en-US" sz="2800" dirty="0" smtClean="0"/>
              <a:t>Mushroom Cultivation and Processing </a:t>
            </a:r>
            <a:r>
              <a:rPr lang="en-US" sz="2400" dirty="0" smtClean="0"/>
              <a:t>(with Dehydration, Preservation and Canning)</a:t>
            </a:r>
            <a:endParaRPr lang="en-US" sz="2800" dirty="0" smtClean="0"/>
          </a:p>
          <a:p>
            <a:pPr marL="457200" indent="-457200">
              <a:lnSpc>
                <a:spcPct val="150000"/>
              </a:lnSpc>
              <a:buFont typeface="Wingdings" panose="05000000000000000000" pitchFamily="2" charset="2"/>
              <a:buChar char="Ø"/>
            </a:pPr>
            <a:r>
              <a:rPr lang="en-US" sz="2800" dirty="0" smtClean="0"/>
              <a:t>Spices &amp; Condiments </a:t>
            </a:r>
            <a:r>
              <a:rPr lang="en-US" sz="2400" dirty="0" smtClean="0"/>
              <a:t>(with Cultivation, Processing &amp; Uses)</a:t>
            </a: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462066" y="6396704"/>
            <a:ext cx="3273397"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500952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219" y="323208"/>
            <a:ext cx="11213912" cy="5170646"/>
          </a:xfrm>
          <a:prstGeom prst="rect">
            <a:avLst/>
          </a:prstGeom>
        </p:spPr>
        <p:txBody>
          <a:bodyPr wrap="square">
            <a:spAutoFit/>
          </a:bodyPr>
          <a:lstStyle/>
          <a:p>
            <a:pPr marL="285750" indent="-285750">
              <a:lnSpc>
                <a:spcPct val="150000"/>
              </a:lnSpc>
              <a:buFont typeface="Wingdings" panose="05000000000000000000" pitchFamily="2" charset="2"/>
              <a:buChar char="Ø"/>
            </a:pPr>
            <a:r>
              <a:rPr lang="en-US" sz="2800" dirty="0" smtClean="0"/>
              <a:t>  Organic </a:t>
            </a:r>
            <a:r>
              <a:rPr lang="en-US" sz="2800" dirty="0"/>
              <a:t>Farming and Processing</a:t>
            </a:r>
          </a:p>
          <a:p>
            <a:pPr marL="457200" indent="-457200">
              <a:lnSpc>
                <a:spcPct val="150000"/>
              </a:lnSpc>
              <a:buFont typeface="Wingdings" panose="05000000000000000000" pitchFamily="2" charset="2"/>
              <a:buChar char="Ø"/>
            </a:pPr>
            <a:r>
              <a:rPr lang="en-US" sz="2800" dirty="0" smtClean="0"/>
              <a:t>Onion </a:t>
            </a:r>
            <a:r>
              <a:rPr lang="en-US" sz="2800" dirty="0"/>
              <a:t>&amp; Garlic Cultivation with Processing (Production of Onion Paste, Flakes, Powder &amp; Garlic Paste, Powder, Flakes, Oil)</a:t>
            </a:r>
          </a:p>
          <a:p>
            <a:pPr marL="457200" indent="-457200">
              <a:lnSpc>
                <a:spcPct val="150000"/>
              </a:lnSpc>
              <a:buFont typeface="Wingdings" panose="05000000000000000000" pitchFamily="2" charset="2"/>
              <a:buChar char="Ø"/>
            </a:pPr>
            <a:r>
              <a:rPr lang="en-US" sz="2800" dirty="0"/>
              <a:t>Tomato &amp; Tomato Products Manufacturing (Cultivation &amp; Processing</a:t>
            </a:r>
            <a:r>
              <a:rPr lang="en-US" sz="2800" dirty="0" smtClean="0"/>
              <a:t>)</a:t>
            </a:r>
          </a:p>
          <a:p>
            <a:pPr>
              <a:lnSpc>
                <a:spcPct val="150000"/>
              </a:lnSpc>
            </a:pPr>
            <a:endParaRPr lang="en-US" sz="2800" dirty="0" smtClean="0"/>
          </a:p>
          <a:p>
            <a:pPr>
              <a:lnSpc>
                <a:spcPct val="150000"/>
              </a:lnSpc>
            </a:pPr>
            <a:r>
              <a:rPr lang="en-US" sz="4000" dirty="0" smtClean="0">
                <a:solidFill>
                  <a:schemeClr val="tx2">
                    <a:lumMod val="75000"/>
                  </a:schemeClr>
                </a:solidFill>
              </a:rPr>
              <a:t>        See more details for above products at:</a:t>
            </a:r>
            <a:endParaRPr lang="en-US" sz="4000" dirty="0">
              <a:solidFill>
                <a:schemeClr val="tx2">
                  <a:lumMod val="75000"/>
                </a:schemeClr>
              </a:solidFill>
            </a:endParaRPr>
          </a:p>
          <a:p>
            <a:pPr algn="ctr">
              <a:lnSpc>
                <a:spcPct val="150000"/>
              </a:lnSpc>
            </a:pPr>
            <a:r>
              <a:rPr lang="en-US" sz="4000" dirty="0" smtClean="0">
                <a:hlinkClick r:id="rId2"/>
              </a:rPr>
              <a:t>http://goo.gl/UWBfRk</a:t>
            </a:r>
            <a:r>
              <a:rPr lang="en-US" sz="4000" dirty="0" smtClean="0"/>
              <a:t>   </a:t>
            </a:r>
            <a:endParaRPr lang="en-US" sz="4000" dirty="0"/>
          </a:p>
        </p:txBody>
      </p:sp>
      <p:pic>
        <p:nvPicPr>
          <p:cNvPr id="3" name="Picture 2" descr="NPCS-1.gif"/>
          <p:cNvPicPr/>
          <p:nvPr/>
        </p:nvPicPr>
        <p:blipFill>
          <a:blip r:embed="rId3" cstate="print"/>
          <a:stretch>
            <a:fillRect/>
          </a:stretch>
        </p:blipFill>
        <p:spPr>
          <a:xfrm>
            <a:off x="10587136" y="6239984"/>
            <a:ext cx="1604864" cy="713550"/>
          </a:xfrm>
          <a:prstGeom prst="rect">
            <a:avLst/>
          </a:prstGeom>
        </p:spPr>
      </p:pic>
      <p:sp>
        <p:nvSpPr>
          <p:cNvPr id="4" name="Rectangle 3"/>
          <p:cNvSpPr/>
          <p:nvPr/>
        </p:nvSpPr>
        <p:spPr>
          <a:xfrm>
            <a:off x="482219" y="6396704"/>
            <a:ext cx="3273397" cy="400110"/>
          </a:xfrm>
          <a:prstGeom prst="rect">
            <a:avLst/>
          </a:prstGeom>
        </p:spPr>
        <p:txBody>
          <a:bodyPr wrap="non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316398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5527" y="965158"/>
            <a:ext cx="6905894" cy="1569660"/>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ctr"/>
            <a:r>
              <a:rPr lang="en-US" sz="9600" b="1" i="1" dirty="0" smtClean="0">
                <a:solidFill>
                  <a:schemeClr val="accent1">
                    <a:lumMod val="20000"/>
                    <a:lumOff val="80000"/>
                  </a:schemeClr>
                </a:solidFill>
                <a:effectLst>
                  <a:outerShdw blurRad="38100" dist="38100" dir="2700000" algn="tl">
                    <a:srgbClr val="000000">
                      <a:alpha val="43137"/>
                    </a:srgbClr>
                  </a:outerShdw>
                </a:effectLst>
                <a:latin typeface="Lucida Fax" pitchFamily="18" charset="0"/>
              </a:rPr>
              <a:t>Visit us at</a:t>
            </a:r>
            <a:endParaRPr lang="en-US" sz="9600" dirty="0">
              <a:solidFill>
                <a:schemeClr val="accent1">
                  <a:lumMod val="20000"/>
                  <a:lumOff val="80000"/>
                </a:schemeClr>
              </a:solidFill>
            </a:endParaRPr>
          </a:p>
        </p:txBody>
      </p:sp>
      <p:sp>
        <p:nvSpPr>
          <p:cNvPr id="3" name="Rectangle 2"/>
          <p:cNvSpPr/>
          <p:nvPr/>
        </p:nvSpPr>
        <p:spPr>
          <a:xfrm>
            <a:off x="1187228" y="3530937"/>
            <a:ext cx="9689127" cy="1015663"/>
          </a:xfrm>
          <a:prstGeom prst="rect">
            <a:avLst/>
          </a:prstGeom>
        </p:spPr>
        <p:txBody>
          <a:bodyPr wrap="none">
            <a:spAutoFit/>
          </a:bodyPr>
          <a:lstStyle/>
          <a:p>
            <a:r>
              <a:rPr lang="en-IN" sz="6000" dirty="0" smtClean="0"/>
              <a:t> </a:t>
            </a:r>
            <a:r>
              <a:rPr lang="en-IN" sz="6000" b="1" dirty="0" smtClean="0">
                <a:solidFill>
                  <a:srgbClr val="C00000"/>
                </a:solidFill>
                <a:hlinkClick r:id="rId2"/>
              </a:rPr>
              <a:t>www.entrepreneurindia.co</a:t>
            </a:r>
            <a:r>
              <a:rPr lang="en-IN" sz="6000" b="1" dirty="0" smtClean="0">
                <a:solidFill>
                  <a:srgbClr val="C00000"/>
                </a:solidFill>
              </a:rPr>
              <a:t>   </a:t>
            </a:r>
            <a:endParaRPr lang="en-US" sz="6000" dirty="0"/>
          </a:p>
        </p:txBody>
      </p:sp>
      <p:pic>
        <p:nvPicPr>
          <p:cNvPr id="4" name="Picture 3" descr="NPCS-1.gif"/>
          <p:cNvPicPr/>
          <p:nvPr/>
        </p:nvPicPr>
        <p:blipFill>
          <a:blip r:embed="rId3" cstate="print"/>
          <a:stretch>
            <a:fillRect/>
          </a:stretch>
        </p:blipFill>
        <p:spPr>
          <a:xfrm>
            <a:off x="10587136" y="6239984"/>
            <a:ext cx="1604864" cy="713550"/>
          </a:xfrm>
          <a:prstGeom prst="rect">
            <a:avLst/>
          </a:prstGeom>
        </p:spPr>
      </p:pic>
    </p:spTree>
    <p:extLst>
      <p:ext uri="{BB962C8B-B14F-4D97-AF65-F5344CB8AC3E}">
        <p14:creationId xmlns:p14="http://schemas.microsoft.com/office/powerpoint/2010/main" val="2078042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PCS-1.gif"/>
          <p:cNvPicPr/>
          <p:nvPr/>
        </p:nvPicPr>
        <p:blipFill>
          <a:blip r:embed="rId2" cstate="print"/>
          <a:stretch>
            <a:fillRect/>
          </a:stretch>
        </p:blipFill>
        <p:spPr>
          <a:xfrm>
            <a:off x="10587136" y="6239984"/>
            <a:ext cx="1604864" cy="713550"/>
          </a:xfrm>
          <a:prstGeom prst="rect">
            <a:avLst/>
          </a:prstGeom>
        </p:spPr>
      </p:pic>
      <p:sp>
        <p:nvSpPr>
          <p:cNvPr id="3" name="Rectangle 2"/>
          <p:cNvSpPr/>
          <p:nvPr/>
        </p:nvSpPr>
        <p:spPr>
          <a:xfrm>
            <a:off x="477672" y="551682"/>
            <a:ext cx="11368585" cy="193899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n-US" sz="4000" b="1" dirty="0" smtClean="0">
                <a:solidFill>
                  <a:srgbClr val="002060"/>
                </a:solidFill>
                <a:effectLst>
                  <a:outerShdw blurRad="38100" dist="38100" dir="2700000" algn="tl">
                    <a:srgbClr val="000000">
                      <a:alpha val="43137"/>
                    </a:srgbClr>
                  </a:outerShdw>
                </a:effectLst>
                <a:latin typeface="Antique Olive" pitchFamily="34" charset="0"/>
              </a:rPr>
              <a:t> Take a look at </a:t>
            </a:r>
          </a:p>
          <a:p>
            <a:pPr algn="ctr"/>
            <a:r>
              <a:rPr lang="en-US" sz="4000" b="1" dirty="0" smtClean="0">
                <a:solidFill>
                  <a:srgbClr val="002060"/>
                </a:solidFill>
                <a:effectLst>
                  <a:outerShdw blurRad="38100" dist="38100" dir="2700000" algn="tl">
                    <a:srgbClr val="000000">
                      <a:alpha val="43137"/>
                    </a:srgbClr>
                  </a:outerShdw>
                </a:effectLst>
                <a:latin typeface="Antique Olive" pitchFamily="34" charset="0"/>
              </a:rPr>
              <a:t>NIIR PROJECT CONSULTANCY SERVICES  </a:t>
            </a:r>
          </a:p>
          <a:p>
            <a:pPr algn="ctr"/>
            <a:r>
              <a:rPr lang="en-US" sz="4000" b="1" dirty="0" smtClean="0">
                <a:solidFill>
                  <a:srgbClr val="002060"/>
                </a:solidFill>
                <a:effectLst>
                  <a:outerShdw blurRad="38100" dist="38100" dir="2700000" algn="tl">
                    <a:srgbClr val="000000">
                      <a:alpha val="43137"/>
                    </a:srgbClr>
                  </a:outerShdw>
                </a:effectLst>
                <a:latin typeface="Antique Olive" pitchFamily="34" charset="0"/>
              </a:rPr>
              <a:t>       on #Street View</a:t>
            </a:r>
            <a:endParaRPr lang="en-US" sz="4000" dirty="0"/>
          </a:p>
        </p:txBody>
      </p:sp>
      <p:sp>
        <p:nvSpPr>
          <p:cNvPr id="4" name="Rectangle 3"/>
          <p:cNvSpPr/>
          <p:nvPr/>
        </p:nvSpPr>
        <p:spPr>
          <a:xfrm>
            <a:off x="1540910" y="3244334"/>
            <a:ext cx="9110187" cy="1200329"/>
          </a:xfrm>
          <a:prstGeom prst="rect">
            <a:avLst/>
          </a:prstGeom>
        </p:spPr>
        <p:txBody>
          <a:bodyPr wrap="none">
            <a:spAutoFit/>
          </a:bodyPr>
          <a:lstStyle/>
          <a:p>
            <a:pPr algn="ctr">
              <a:buNone/>
            </a:pPr>
            <a:r>
              <a:rPr lang="en-US" sz="7200" b="1" u="sng" dirty="0" smtClean="0">
                <a:hlinkClick r:id="rId3"/>
              </a:rPr>
              <a:t>https://goo.gl/VstWkd</a:t>
            </a:r>
            <a:endParaRPr lang="en-IN" sz="7200" b="1" dirty="0">
              <a:solidFill>
                <a:srgbClr val="C00000"/>
              </a:solidFill>
              <a:effectLst>
                <a:outerShdw blurRad="38100" dist="38100" dir="2700000" algn="tl">
                  <a:srgbClr val="000000">
                    <a:alpha val="43137"/>
                  </a:srgbClr>
                </a:outerShdw>
              </a:effectLst>
              <a:hlinkClick r:id="rId4"/>
            </a:endParaRPr>
          </a:p>
        </p:txBody>
      </p:sp>
      <p:sp>
        <p:nvSpPr>
          <p:cNvPr id="5" name="Rectangle 4"/>
          <p:cNvSpPr/>
          <p:nvPr/>
        </p:nvSpPr>
        <p:spPr>
          <a:xfrm>
            <a:off x="337677" y="6396704"/>
            <a:ext cx="3331105" cy="400110"/>
          </a:xfrm>
          <a:prstGeom prst="rect">
            <a:avLst/>
          </a:prstGeom>
        </p:spPr>
        <p:txBody>
          <a:bodyPr wrap="non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177581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PCS-1.gif"/>
          <p:cNvPicPr/>
          <p:nvPr/>
        </p:nvPicPr>
        <p:blipFill>
          <a:blip r:embed="rId2" cstate="print"/>
          <a:stretch>
            <a:fillRect/>
          </a:stretch>
        </p:blipFill>
        <p:spPr>
          <a:xfrm>
            <a:off x="10587136" y="6239984"/>
            <a:ext cx="1604864" cy="713550"/>
          </a:xfrm>
          <a:prstGeom prst="rect">
            <a:avLst/>
          </a:prstGeom>
        </p:spPr>
      </p:pic>
      <p:pic>
        <p:nvPicPr>
          <p:cNvPr id="3" name="Picture 2" descr="D:\Logo\NPCS_wording.JPG"/>
          <p:cNvPicPr/>
          <p:nvPr/>
        </p:nvPicPr>
        <p:blipFill>
          <a:blip r:embed="rId3" cstate="print"/>
          <a:srcRect/>
          <a:stretch>
            <a:fillRect/>
          </a:stretch>
        </p:blipFill>
        <p:spPr bwMode="auto">
          <a:xfrm>
            <a:off x="2605607" y="659117"/>
            <a:ext cx="6576392" cy="1095400"/>
          </a:xfrm>
          <a:prstGeom prst="rect">
            <a:avLst/>
          </a:prstGeom>
          <a:noFill/>
          <a:ln w="9525">
            <a:noFill/>
            <a:miter lim="800000"/>
            <a:headEnd/>
            <a:tailEnd/>
          </a:ln>
        </p:spPr>
      </p:pic>
      <p:sp>
        <p:nvSpPr>
          <p:cNvPr id="4" name="Rectangle 3"/>
          <p:cNvSpPr/>
          <p:nvPr/>
        </p:nvSpPr>
        <p:spPr>
          <a:xfrm>
            <a:off x="1087038" y="2930435"/>
            <a:ext cx="9613530" cy="1015663"/>
          </a:xfrm>
          <a:prstGeom prst="rect">
            <a:avLst/>
          </a:prstGeom>
        </p:spPr>
        <p:txBody>
          <a:bodyPr wrap="none">
            <a:spAutoFit/>
          </a:bodyPr>
          <a:lstStyle/>
          <a:p>
            <a:pPr algn="ctr"/>
            <a:r>
              <a:rPr lang="en-US" sz="6000" b="1" dirty="0" smtClean="0">
                <a:effectLst>
                  <a:outerShdw blurRad="38100" dist="38100" dir="2700000" algn="tl">
                    <a:srgbClr val="000000">
                      <a:alpha val="43137"/>
                    </a:srgbClr>
                  </a:outerShdw>
                </a:effectLst>
              </a:rPr>
              <a:t>An ISO 9001:2008 Company</a:t>
            </a:r>
            <a:endParaRPr lang="en-US" sz="6000" b="1" dirty="0">
              <a:effectLst>
                <a:outerShdw blurRad="38100" dist="38100" dir="2700000" algn="tl">
                  <a:srgbClr val="000000">
                    <a:alpha val="43137"/>
                  </a:srgbClr>
                </a:outerShdw>
              </a:effectLst>
            </a:endParaRPr>
          </a:p>
        </p:txBody>
      </p:sp>
      <p:sp>
        <p:nvSpPr>
          <p:cNvPr id="5" name="Rectangle 4"/>
          <p:cNvSpPr/>
          <p:nvPr/>
        </p:nvSpPr>
        <p:spPr>
          <a:xfrm>
            <a:off x="474155" y="6396704"/>
            <a:ext cx="3331105" cy="400110"/>
          </a:xfrm>
          <a:prstGeom prst="rect">
            <a:avLst/>
          </a:prstGeom>
        </p:spPr>
        <p:txBody>
          <a:bodyPr wrap="non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926810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946" y="351009"/>
            <a:ext cx="4006546" cy="923330"/>
          </a:xfrm>
          <a:prstGeom prst="rect">
            <a:avLst/>
          </a:prstGeom>
        </p:spPr>
        <p:txBody>
          <a:bodyPr wrap="none">
            <a:spAutoFit/>
          </a:bodyPr>
          <a:lstStyle/>
          <a:p>
            <a:r>
              <a:rPr lang="en-US" sz="5400" spc="50" dirty="0">
                <a:ln w="11430"/>
                <a:solidFill>
                  <a:schemeClr val="tx2">
                    <a:lumMod val="75000"/>
                  </a:schemeClr>
                </a:solidFill>
                <a:effectLst>
                  <a:outerShdw blurRad="76200" dist="50800" dir="5400000" algn="tl" rotWithShape="0">
                    <a:srgbClr val="000000">
                      <a:alpha val="65000"/>
                    </a:srgbClr>
                  </a:outerShdw>
                </a:effectLst>
              </a:rPr>
              <a:t> </a:t>
            </a:r>
            <a:r>
              <a:rPr lang="en-US" sz="5400" dirty="0">
                <a:solidFill>
                  <a:schemeClr val="tx2">
                    <a:lumMod val="75000"/>
                  </a:schemeClr>
                </a:solidFill>
              </a:rPr>
              <a:t>Who are we?</a:t>
            </a:r>
          </a:p>
        </p:txBody>
      </p:sp>
      <p:sp>
        <p:nvSpPr>
          <p:cNvPr id="3" name="Rectangle 2"/>
          <p:cNvSpPr/>
          <p:nvPr/>
        </p:nvSpPr>
        <p:spPr>
          <a:xfrm>
            <a:off x="796119" y="1637437"/>
            <a:ext cx="10927308" cy="3785652"/>
          </a:xfrm>
          <a:prstGeom prst="rect">
            <a:avLst/>
          </a:prstGeom>
        </p:spPr>
        <p:txBody>
          <a:bodyPr wrap="square">
            <a:spAutoFit/>
          </a:bodyPr>
          <a:lstStyle/>
          <a:p>
            <a:pPr marL="571500" indent="-571500" algn="just">
              <a:buFont typeface="Courier New" panose="02070309020205020404" pitchFamily="49" charset="0"/>
              <a:buChar char="o"/>
            </a:pPr>
            <a:r>
              <a:rPr lang="en-US" sz="4000" dirty="0">
                <a:latin typeface="Vijaya" panose="020B0604020202020204" pitchFamily="34" charset="0"/>
                <a:cs typeface="Vijaya" panose="020B0604020202020204" pitchFamily="34" charset="0"/>
              </a:rPr>
              <a:t>One of the leading reliable names in industrial world for providing the most comprehensive technical consulting </a:t>
            </a:r>
            <a:r>
              <a:rPr lang="en-US" sz="4000" dirty="0" smtClean="0">
                <a:latin typeface="Vijaya" panose="020B0604020202020204" pitchFamily="34" charset="0"/>
                <a:cs typeface="Vijaya" panose="020B0604020202020204" pitchFamily="34" charset="0"/>
              </a:rPr>
              <a:t>services</a:t>
            </a:r>
          </a:p>
          <a:p>
            <a:pPr marL="571500" indent="-571500" algn="just">
              <a:buFont typeface="Courier New" panose="02070309020205020404" pitchFamily="49" charset="0"/>
              <a:buChar char="o"/>
            </a:pPr>
            <a:r>
              <a:rPr lang="en-US" sz="4000" dirty="0" smtClean="0">
                <a:latin typeface="Vijaya" panose="020B0604020202020204" pitchFamily="34" charset="0"/>
                <a:cs typeface="Vijaya" panose="020B0604020202020204" pitchFamily="34" charset="0"/>
              </a:rPr>
              <a:t>We </a:t>
            </a:r>
            <a:r>
              <a:rPr lang="en-US" sz="4000" dirty="0">
                <a:latin typeface="Vijaya" panose="020B0604020202020204" pitchFamily="34" charset="0"/>
                <a:cs typeface="Vijaya" panose="020B0604020202020204" pitchFamily="34" charset="0"/>
              </a:rPr>
              <a:t>adopt a systematic approach to provide the strong fundamental support needed for the effective delivery of  services to our Clients’ in India &amp; abroad</a:t>
            </a: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505946" y="6457890"/>
            <a:ext cx="3388813"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557775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334" y="159941"/>
            <a:ext cx="5346656" cy="923330"/>
          </a:xfrm>
          <a:prstGeom prst="rect">
            <a:avLst/>
          </a:prstGeom>
        </p:spPr>
        <p:txBody>
          <a:bodyPr wrap="none">
            <a:spAutoFit/>
          </a:bodyPr>
          <a:lstStyle/>
          <a:p>
            <a:r>
              <a:rPr lang="en-US" sz="5400" dirty="0">
                <a:solidFill>
                  <a:schemeClr val="tx2">
                    <a:lumMod val="75000"/>
                  </a:schemeClr>
                </a:solidFill>
              </a:rPr>
              <a:t>What do we offer?</a:t>
            </a:r>
          </a:p>
        </p:txBody>
      </p:sp>
      <p:sp>
        <p:nvSpPr>
          <p:cNvPr id="3" name="Rectangle 2"/>
          <p:cNvSpPr/>
          <p:nvPr/>
        </p:nvSpPr>
        <p:spPr>
          <a:xfrm>
            <a:off x="571333" y="1180995"/>
            <a:ext cx="11384105" cy="4524315"/>
          </a:xfrm>
          <a:prstGeom prst="rect">
            <a:avLst/>
          </a:prstGeom>
        </p:spPr>
        <p:txBody>
          <a:bodyPr wrap="square">
            <a:spAutoFit/>
          </a:bodyPr>
          <a:lstStyle/>
          <a:p>
            <a:pPr marL="571500" indent="-571500">
              <a:buFont typeface="Courier New" panose="02070309020205020404" pitchFamily="49" charset="0"/>
              <a:buChar char="o"/>
            </a:pPr>
            <a:r>
              <a:rPr lang="en-US" sz="3600" dirty="0">
                <a:latin typeface="Vijaya" panose="020B0604020202020204" pitchFamily="34" charset="0"/>
                <a:cs typeface="Vijaya" panose="020B0604020202020204" pitchFamily="34" charset="0"/>
              </a:rPr>
              <a:t>Project </a:t>
            </a:r>
            <a:r>
              <a:rPr lang="en-US" sz="3600" dirty="0" smtClean="0">
                <a:latin typeface="Vijaya" panose="020B0604020202020204" pitchFamily="34" charset="0"/>
                <a:cs typeface="Vijaya" panose="020B0604020202020204" pitchFamily="34" charset="0"/>
              </a:rPr>
              <a:t>Identification</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Detailed </a:t>
            </a:r>
            <a:r>
              <a:rPr lang="en-US" sz="3600" dirty="0">
                <a:latin typeface="Vijaya" panose="020B0604020202020204" pitchFamily="34" charset="0"/>
                <a:cs typeface="Vijaya" panose="020B0604020202020204" pitchFamily="34" charset="0"/>
              </a:rPr>
              <a:t>Project Reports/Pre-feasibility </a:t>
            </a:r>
            <a:r>
              <a:rPr lang="en-US" sz="3600" dirty="0" smtClean="0">
                <a:latin typeface="Vijaya" panose="020B0604020202020204" pitchFamily="34" charset="0"/>
                <a:cs typeface="Vijaya" panose="020B0604020202020204" pitchFamily="34" charset="0"/>
              </a:rPr>
              <a:t>Reports</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Market </a:t>
            </a:r>
            <a:r>
              <a:rPr lang="en-US" sz="3600" dirty="0">
                <a:latin typeface="Vijaya" panose="020B0604020202020204" pitchFamily="34" charset="0"/>
                <a:cs typeface="Vijaya" panose="020B0604020202020204" pitchFamily="34" charset="0"/>
              </a:rPr>
              <a:t>Research </a:t>
            </a:r>
            <a:r>
              <a:rPr lang="en-US" sz="3600" dirty="0" smtClean="0">
                <a:latin typeface="Vijaya" panose="020B0604020202020204" pitchFamily="34" charset="0"/>
                <a:cs typeface="Vijaya" panose="020B0604020202020204" pitchFamily="34" charset="0"/>
              </a:rPr>
              <a:t>Reports</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Technology </a:t>
            </a:r>
            <a:r>
              <a:rPr lang="en-US" sz="3600" dirty="0">
                <a:latin typeface="Vijaya" panose="020B0604020202020204" pitchFamily="34" charset="0"/>
                <a:cs typeface="Vijaya" panose="020B0604020202020204" pitchFamily="34" charset="0"/>
              </a:rPr>
              <a:t>Books and </a:t>
            </a:r>
            <a:r>
              <a:rPr lang="en-US" sz="3600" dirty="0" smtClean="0">
                <a:latin typeface="Vijaya" panose="020B0604020202020204" pitchFamily="34" charset="0"/>
                <a:cs typeface="Vijaya" panose="020B0604020202020204" pitchFamily="34" charset="0"/>
              </a:rPr>
              <a:t>Directory</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Databases </a:t>
            </a:r>
            <a:r>
              <a:rPr lang="en-US" sz="3600" dirty="0">
                <a:latin typeface="Vijaya" panose="020B0604020202020204" pitchFamily="34" charset="0"/>
                <a:cs typeface="Vijaya" panose="020B0604020202020204" pitchFamily="34" charset="0"/>
              </a:rPr>
              <a:t>on </a:t>
            </a:r>
            <a:r>
              <a:rPr lang="en-US" sz="3600" dirty="0" smtClean="0">
                <a:latin typeface="Vijaya" panose="020B0604020202020204" pitchFamily="34" charset="0"/>
                <a:cs typeface="Vijaya" panose="020B0604020202020204" pitchFamily="34" charset="0"/>
              </a:rPr>
              <a:t>CD-ROM</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Laboratory </a:t>
            </a:r>
            <a:r>
              <a:rPr lang="en-US" sz="3600" dirty="0">
                <a:latin typeface="Vijaya" panose="020B0604020202020204" pitchFamily="34" charset="0"/>
                <a:cs typeface="Vijaya" panose="020B0604020202020204" pitchFamily="34" charset="0"/>
              </a:rPr>
              <a:t>Testing </a:t>
            </a:r>
            <a:r>
              <a:rPr lang="en-US" sz="3600" dirty="0" smtClean="0">
                <a:latin typeface="Vijaya" panose="020B0604020202020204" pitchFamily="34" charset="0"/>
                <a:cs typeface="Vijaya" panose="020B0604020202020204" pitchFamily="34" charset="0"/>
              </a:rPr>
              <a:t>Services</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Turnkey </a:t>
            </a:r>
            <a:r>
              <a:rPr lang="en-US" sz="3600" dirty="0">
                <a:latin typeface="Vijaya" panose="020B0604020202020204" pitchFamily="34" charset="0"/>
                <a:cs typeface="Vijaya" panose="020B0604020202020204" pitchFamily="34" charset="0"/>
              </a:rPr>
              <a:t>Project </a:t>
            </a:r>
            <a:r>
              <a:rPr lang="en-US" sz="3600" dirty="0" smtClean="0">
                <a:latin typeface="Vijaya" panose="020B0604020202020204" pitchFamily="34" charset="0"/>
                <a:cs typeface="Vijaya" panose="020B0604020202020204" pitchFamily="34" charset="0"/>
              </a:rPr>
              <a:t>Consultancy/Solutions</a:t>
            </a:r>
          </a:p>
          <a:p>
            <a:pPr marL="571500" indent="-571500">
              <a:buFont typeface="Courier New" panose="02070309020205020404" pitchFamily="49" charset="0"/>
              <a:buChar char="o"/>
            </a:pPr>
            <a:r>
              <a:rPr lang="en-US" sz="3600" dirty="0" smtClean="0">
                <a:latin typeface="Vijaya" panose="020B0604020202020204" pitchFamily="34" charset="0"/>
                <a:cs typeface="Vijaya" panose="020B0604020202020204" pitchFamily="34" charset="0"/>
              </a:rPr>
              <a:t>Entrepreneur </a:t>
            </a:r>
            <a:r>
              <a:rPr lang="en-US" sz="3600" dirty="0">
                <a:latin typeface="Vijaya" panose="020B0604020202020204" pitchFamily="34" charset="0"/>
                <a:cs typeface="Vijaya" panose="020B0604020202020204" pitchFamily="34" charset="0"/>
              </a:rPr>
              <a:t>India (An Industrial Monthly Journal</a:t>
            </a:r>
            <a:r>
              <a:rPr lang="en-US" sz="3600" dirty="0" smtClean="0">
                <a:latin typeface="Vijaya" panose="020B0604020202020204" pitchFamily="34" charset="0"/>
                <a:cs typeface="Vijaya" panose="020B0604020202020204" pitchFamily="34" charset="0"/>
              </a:rPr>
              <a:t>)</a:t>
            </a:r>
            <a:endParaRPr lang="en-US" sz="1600" dirty="0"/>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571333" y="6396704"/>
            <a:ext cx="3446521"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661488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583" y="105350"/>
            <a:ext cx="5843395" cy="830997"/>
          </a:xfrm>
          <a:prstGeom prst="rect">
            <a:avLst/>
          </a:prstGeom>
        </p:spPr>
        <p:txBody>
          <a:bodyPr wrap="none">
            <a:spAutoFit/>
          </a:bodyPr>
          <a:lstStyle/>
          <a:p>
            <a:r>
              <a:rPr lang="en-US" sz="4800" dirty="0">
                <a:solidFill>
                  <a:schemeClr val="tx2">
                    <a:lumMod val="75000"/>
                  </a:schemeClr>
                </a:solidFill>
              </a:rPr>
              <a:t>How are we different ?</a:t>
            </a:r>
          </a:p>
        </p:txBody>
      </p:sp>
      <p:sp>
        <p:nvSpPr>
          <p:cNvPr id="3" name="Rectangle 2"/>
          <p:cNvSpPr/>
          <p:nvPr/>
        </p:nvSpPr>
        <p:spPr>
          <a:xfrm>
            <a:off x="133107" y="936347"/>
            <a:ext cx="11831742" cy="5078313"/>
          </a:xfrm>
          <a:prstGeom prst="rect">
            <a:avLst/>
          </a:prstGeom>
        </p:spPr>
        <p:txBody>
          <a:bodyPr wrap="square">
            <a:spAutoFit/>
          </a:bodyPr>
          <a:lstStyle/>
          <a:p>
            <a:pPr marL="571500" indent="-571500">
              <a:buFont typeface="Courier New" panose="02070309020205020404" pitchFamily="49" charset="0"/>
              <a:buChar char="o"/>
            </a:pPr>
            <a:r>
              <a:rPr lang="en-US" sz="3600" dirty="0">
                <a:latin typeface="Vijaya" panose="020B0604020202020204" pitchFamily="34" charset="0"/>
                <a:cs typeface="Vijaya" panose="020B0604020202020204" pitchFamily="34" charset="0"/>
              </a:rPr>
              <a:t>We have two decades long experience in project consultancy and market research field</a:t>
            </a:r>
          </a:p>
          <a:p>
            <a:pPr marL="571500" indent="-571500">
              <a:buFont typeface="Courier New" panose="02070309020205020404" pitchFamily="49" charset="0"/>
              <a:buChar char="o"/>
            </a:pPr>
            <a:r>
              <a:rPr lang="en-US" sz="3600" dirty="0">
                <a:latin typeface="Vijaya" panose="020B0604020202020204" pitchFamily="34" charset="0"/>
                <a:cs typeface="Vijaya" panose="020B0604020202020204" pitchFamily="34" charset="0"/>
              </a:rPr>
              <a:t>We empower our customers with the prerequisite know-how to take sound business decisions</a:t>
            </a:r>
          </a:p>
          <a:p>
            <a:pPr marL="571500" indent="-571500">
              <a:buFont typeface="Courier New" panose="02070309020205020404" pitchFamily="49" charset="0"/>
              <a:buChar char="o"/>
            </a:pPr>
            <a:r>
              <a:rPr lang="en-US" sz="3600" dirty="0">
                <a:latin typeface="Vijaya" panose="020B0604020202020204" pitchFamily="34" charset="0"/>
                <a:cs typeface="Vijaya" panose="020B0604020202020204" pitchFamily="34" charset="0"/>
              </a:rPr>
              <a:t>We help catalyze business growth by providing distinctive and profound market analysis  </a:t>
            </a:r>
          </a:p>
          <a:p>
            <a:pPr marL="571500" indent="-571500">
              <a:buFont typeface="Courier New" panose="02070309020205020404" pitchFamily="49" charset="0"/>
              <a:buChar char="o"/>
            </a:pPr>
            <a:r>
              <a:rPr lang="en-US" sz="3600" dirty="0">
                <a:latin typeface="Vijaya" panose="020B0604020202020204" pitchFamily="34" charset="0"/>
                <a:cs typeface="Vijaya" panose="020B0604020202020204" pitchFamily="34" charset="0"/>
              </a:rPr>
              <a:t>We serve a wide array of customers , from individual entrepreneurs to Corporations and Foreign Investors</a:t>
            </a:r>
          </a:p>
          <a:p>
            <a:pPr marL="571500" indent="-571500">
              <a:buFont typeface="Courier New" panose="02070309020205020404" pitchFamily="49" charset="0"/>
              <a:buChar char="o"/>
            </a:pPr>
            <a:r>
              <a:rPr lang="en-US" sz="3600" dirty="0">
                <a:latin typeface="Vijaya" panose="020B0604020202020204" pitchFamily="34" charset="0"/>
                <a:cs typeface="Vijaya" panose="020B0604020202020204" pitchFamily="34" charset="0"/>
              </a:rPr>
              <a:t>We use authentic &amp; reliable sources to ensure business precision </a:t>
            </a: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387593" y="6457890"/>
            <a:ext cx="3504229"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387868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0427" y="105348"/>
            <a:ext cx="3691780" cy="769441"/>
          </a:xfrm>
          <a:prstGeom prst="rect">
            <a:avLst/>
          </a:prstGeom>
        </p:spPr>
        <p:txBody>
          <a:bodyPr wrap="none">
            <a:spAutoFit/>
          </a:bodyPr>
          <a:lstStyle/>
          <a:p>
            <a:r>
              <a:rPr lang="en-US" sz="4400" b="1" dirty="0">
                <a:solidFill>
                  <a:schemeClr val="tx2">
                    <a:lumMod val="75000"/>
                  </a:schemeClr>
                </a:solidFill>
              </a:rPr>
              <a:t>Our Approach</a:t>
            </a:r>
            <a:endParaRPr lang="en-US" sz="4400" dirty="0">
              <a:solidFill>
                <a:schemeClr val="tx2">
                  <a:lumMod val="75000"/>
                </a:schemeClr>
              </a:solidFill>
            </a:endParaRPr>
          </a:p>
        </p:txBody>
      </p:sp>
      <p:graphicFrame>
        <p:nvGraphicFramePr>
          <p:cNvPr id="12" name="Content Placeholder 3"/>
          <p:cNvGraphicFramePr>
            <a:graphicFrameLocks/>
          </p:cNvGraphicFramePr>
          <p:nvPr>
            <p:extLst>
              <p:ext uri="{D42A27DB-BD31-4B8C-83A1-F6EECF244321}">
                <p14:modId xmlns:p14="http://schemas.microsoft.com/office/powerpoint/2010/main" val="1907711320"/>
              </p:ext>
            </p:extLst>
          </p:nvPr>
        </p:nvGraphicFramePr>
        <p:xfrm>
          <a:off x="2754541" y="1064525"/>
          <a:ext cx="8573101" cy="4881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3" name="Picture 12" descr="NPCS-1.gif"/>
          <p:cNvPicPr/>
          <p:nvPr/>
        </p:nvPicPr>
        <p:blipFill>
          <a:blip r:embed="rId7" cstate="print"/>
          <a:stretch>
            <a:fillRect/>
          </a:stretch>
        </p:blipFill>
        <p:spPr>
          <a:xfrm>
            <a:off x="10587136" y="6239984"/>
            <a:ext cx="1604864" cy="713550"/>
          </a:xfrm>
          <a:prstGeom prst="rect">
            <a:avLst/>
          </a:prstGeom>
        </p:spPr>
      </p:pic>
      <p:sp>
        <p:nvSpPr>
          <p:cNvPr id="14" name="Rectangle 13"/>
          <p:cNvSpPr/>
          <p:nvPr/>
        </p:nvSpPr>
        <p:spPr>
          <a:xfrm>
            <a:off x="344202" y="6396704"/>
            <a:ext cx="3561937" cy="400110"/>
          </a:xfrm>
          <a:prstGeom prst="rect">
            <a:avLst/>
          </a:prstGeom>
        </p:spPr>
        <p:txBody>
          <a:bodyPr wrap="none">
            <a:spAutoFit/>
          </a:bodyPr>
          <a:lstStyle/>
          <a:p>
            <a:r>
              <a:rPr lang="en-US" b="1" dirty="0" smtClean="0">
                <a:hlinkClick r:id="rId8"/>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954093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4" y="0"/>
            <a:ext cx="4556055" cy="769441"/>
          </a:xfrm>
          <a:prstGeom prst="rect">
            <a:avLst/>
          </a:prstGeom>
        </p:spPr>
        <p:txBody>
          <a:bodyPr wrap="none">
            <a:spAutoFit/>
          </a:bodyPr>
          <a:lstStyle/>
          <a:p>
            <a:r>
              <a:rPr lang="en-US" sz="4400" b="1" dirty="0">
                <a:solidFill>
                  <a:schemeClr val="tx2">
                    <a:lumMod val="75000"/>
                  </a:schemeClr>
                </a:solidFill>
              </a:rPr>
              <a:t>Who do we serve?</a:t>
            </a:r>
          </a:p>
        </p:txBody>
      </p:sp>
      <p:sp>
        <p:nvSpPr>
          <p:cNvPr id="3" name="Rectangle 2"/>
          <p:cNvSpPr/>
          <p:nvPr/>
        </p:nvSpPr>
        <p:spPr>
          <a:xfrm>
            <a:off x="464024" y="917645"/>
            <a:ext cx="10520330" cy="4832092"/>
          </a:xfrm>
          <a:prstGeom prst="rect">
            <a:avLst/>
          </a:prstGeom>
        </p:spPr>
        <p:txBody>
          <a:bodyPr wrap="square">
            <a:spAutoFit/>
          </a:bodyPr>
          <a:lstStyle/>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Public-sector Companies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Corporates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Government Undertakings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Individual Entrepreneurs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NRI’s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Foreign Investors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Non-profit Organizations, NBFC’s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Educational Institutions </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Embassies &amp; Consulates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Consultancies</a:t>
            </a:r>
          </a:p>
          <a:p>
            <a:pPr marL="91440" indent="-571500">
              <a:buFont typeface="Courier New" panose="02070309020205020404" pitchFamily="49" charset="0"/>
              <a:buChar char="o"/>
            </a:pPr>
            <a:r>
              <a:rPr lang="en-US" sz="2800" dirty="0">
                <a:latin typeface="Vijaya" panose="020B0604020202020204" pitchFamily="34" charset="0"/>
                <a:cs typeface="Vijaya" panose="020B0604020202020204" pitchFamily="34" charset="0"/>
              </a:rPr>
              <a:t>Industry / trade associations</a:t>
            </a: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464024" y="6396704"/>
            <a:ext cx="3619645"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405772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70041" y="177421"/>
            <a:ext cx="4285398" cy="439457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6" name="Rounded Rectangle 5"/>
          <p:cNvSpPr/>
          <p:nvPr/>
        </p:nvSpPr>
        <p:spPr bwMode="auto">
          <a:xfrm>
            <a:off x="163773" y="600501"/>
            <a:ext cx="7059008" cy="5213445"/>
          </a:xfrm>
          <a:prstGeom prst="roundRect">
            <a:avLst/>
          </a:prstGeom>
          <a:ln>
            <a:solidFill>
              <a:schemeClr val="tx1"/>
            </a:solidFill>
            <a:headEnd type="none" w="med" len="med"/>
            <a:tailEnd type="none" w="med" len="med"/>
          </a:ln>
          <a:scene3d>
            <a:camera prst="isometricOffAxis1Right"/>
            <a:lightRig rig="threePt" dir="t">
              <a:rot lat="0" lon="0" rev="1200000"/>
            </a:lightRig>
          </a:scene3d>
          <a:sp3d>
            <a:bevelT w="63500" h="25400"/>
          </a:sp3d>
          <a:extLst/>
        </p:spPr>
        <p:style>
          <a:lnRef idx="0">
            <a:schemeClr val="dk1"/>
          </a:lnRef>
          <a:fillRef idx="3">
            <a:schemeClr val="dk1"/>
          </a:fillRef>
          <a:effectRef idx="3">
            <a:schemeClr val="dk1"/>
          </a:effectRef>
          <a:fontRef idx="minor">
            <a:schemeClr val="lt1"/>
          </a:fontRef>
        </p:style>
        <p:txBody>
          <a:bodyPr vert="horz" wrap="square" lIns="91440" tIns="45720" rIns="91440" bIns="45720" numCol="1" rtlCol="0" anchor="t" anchorCtr="0" compatLnSpc="1">
            <a:prstTxWarp prst="textNoShape">
              <a:avLst/>
            </a:prstTxWarp>
          </a:bodyPr>
          <a:lstStyle/>
          <a:p>
            <a:pPr algn="just"/>
            <a:r>
              <a:rPr lang="en-US" sz="3200" dirty="0">
                <a:solidFill>
                  <a:schemeClr val="tx2">
                    <a:lumMod val="40000"/>
                    <a:lumOff val="60000"/>
                  </a:schemeClr>
                </a:solidFill>
                <a:latin typeface="Vani" panose="020B0502040204020203" pitchFamily="34" charset="0"/>
                <a:ea typeface="Calibri" panose="020F0502020204030204" pitchFamily="34" charset="0"/>
                <a:cs typeface="Vani" panose="020B0502040204020203" pitchFamily="34" charset="0"/>
              </a:rPr>
              <a:t>The food processing industry is among the sectors reserved for the small scale industry. If you want start any small scale business in India then you can think about establish food processing business. You can start food processing business in small or low budget.</a:t>
            </a:r>
            <a:br>
              <a:rPr lang="en-US" sz="3200" dirty="0">
                <a:solidFill>
                  <a:schemeClr val="tx2">
                    <a:lumMod val="40000"/>
                    <a:lumOff val="60000"/>
                  </a:schemeClr>
                </a:solidFill>
                <a:latin typeface="Vani" panose="020B0502040204020203" pitchFamily="34" charset="0"/>
                <a:ea typeface="Calibri" panose="020F0502020204030204" pitchFamily="34" charset="0"/>
                <a:cs typeface="Vani" panose="020B0502040204020203" pitchFamily="34" charset="0"/>
              </a:rPr>
            </a:br>
            <a:r>
              <a:rPr lang="en-US" sz="3200" dirty="0">
                <a:solidFill>
                  <a:schemeClr val="tx2">
                    <a:lumMod val="40000"/>
                    <a:lumOff val="60000"/>
                  </a:schemeClr>
                </a:solidFill>
                <a:latin typeface="Vani" panose="020B0502040204020203" pitchFamily="34" charset="0"/>
                <a:ea typeface="Calibri" panose="020F0502020204030204" pitchFamily="34" charset="0"/>
                <a:cs typeface="Vani" panose="020B0502040204020203" pitchFamily="34" charset="0"/>
              </a:rPr>
              <a:t>Food processing business are little hard but profitable business.</a:t>
            </a:r>
          </a:p>
          <a:p>
            <a:pPr algn="just"/>
            <a:endParaRPr lang="en-US" sz="2000" dirty="0" smtClean="0">
              <a:solidFill>
                <a:schemeClr val="tx2">
                  <a:lumMod val="40000"/>
                  <a:lumOff val="60000"/>
                </a:schemeClr>
              </a:solidFill>
              <a:latin typeface="Vani" panose="020B0502040204020203" pitchFamily="34" charset="0"/>
              <a:ea typeface="Calibri" panose="020F0502020204030204" pitchFamily="34" charset="0"/>
              <a:cs typeface="Vani" panose="020B0502040204020203" pitchFamily="34" charset="0"/>
            </a:endParaRPr>
          </a:p>
        </p:txBody>
      </p:sp>
      <p:sp>
        <p:nvSpPr>
          <p:cNvPr id="7" name="Rectangle 6"/>
          <p:cNvSpPr/>
          <p:nvPr/>
        </p:nvSpPr>
        <p:spPr>
          <a:xfrm>
            <a:off x="543679" y="6457890"/>
            <a:ext cx="3157980"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pic>
        <p:nvPicPr>
          <p:cNvPr id="8" name="Picture 7" descr="NPCS-1.gif"/>
          <p:cNvPicPr/>
          <p:nvPr/>
        </p:nvPicPr>
        <p:blipFill>
          <a:blip r:embed="rId4" cstate="print"/>
          <a:stretch>
            <a:fillRect/>
          </a:stretch>
        </p:blipFill>
        <p:spPr>
          <a:xfrm>
            <a:off x="10587136" y="6144450"/>
            <a:ext cx="1604864" cy="817950"/>
          </a:xfrm>
          <a:prstGeom prst="rect">
            <a:avLst/>
          </a:prstGeom>
        </p:spPr>
      </p:pic>
    </p:spTree>
    <p:extLst>
      <p:ext uri="{BB962C8B-B14F-4D97-AF65-F5344CB8AC3E}">
        <p14:creationId xmlns:p14="http://schemas.microsoft.com/office/powerpoint/2010/main" val="35112875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282" y="105349"/>
            <a:ext cx="4465005" cy="769441"/>
          </a:xfrm>
          <a:prstGeom prst="rect">
            <a:avLst/>
          </a:prstGeom>
        </p:spPr>
        <p:txBody>
          <a:bodyPr wrap="none">
            <a:spAutoFit/>
          </a:bodyPr>
          <a:lstStyle/>
          <a:p>
            <a:r>
              <a:rPr lang="en-US" sz="4400" b="1" dirty="0">
                <a:solidFill>
                  <a:schemeClr val="tx2">
                    <a:lumMod val="75000"/>
                  </a:schemeClr>
                </a:solidFill>
              </a:rPr>
              <a:t>Sectors We Cover</a:t>
            </a:r>
          </a:p>
        </p:txBody>
      </p:sp>
      <p:sp>
        <p:nvSpPr>
          <p:cNvPr id="3" name="Rectangle 2"/>
          <p:cNvSpPr/>
          <p:nvPr/>
        </p:nvSpPr>
        <p:spPr>
          <a:xfrm>
            <a:off x="332096" y="1044518"/>
            <a:ext cx="10872716" cy="4308872"/>
          </a:xfrm>
          <a:prstGeom prst="rect">
            <a:avLst/>
          </a:prstGeom>
        </p:spPr>
        <p:txBody>
          <a:bodyPr wrap="square">
            <a:spAutoFit/>
          </a:bodyPr>
          <a:lstStyle/>
          <a:p>
            <a:pPr marL="91440" indent="-571500">
              <a:buFont typeface="Courier New" panose="02070309020205020404" pitchFamily="49" charset="0"/>
              <a:buChar char="o"/>
            </a:pPr>
            <a:r>
              <a:rPr lang="en-US" sz="3200" dirty="0" err="1">
                <a:latin typeface="Vijaya" panose="020B0604020202020204" pitchFamily="34" charset="0"/>
                <a:cs typeface="Vijaya" panose="020B0604020202020204" pitchFamily="34" charset="0"/>
              </a:rPr>
              <a:t>Ayurvedic</a:t>
            </a:r>
            <a:r>
              <a:rPr lang="en-US" sz="3200" dirty="0">
                <a:latin typeface="Vijaya" panose="020B0604020202020204" pitchFamily="34" charset="0"/>
                <a:cs typeface="Vijaya" panose="020B0604020202020204" pitchFamily="34" charset="0"/>
              </a:rPr>
              <a:t> And Herbal Medicines, Herbal Cosmetics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Alcoholic And Non Alcoholic Beverages, Drinks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Adhesives, Industrial Adhesive, Sealants, Glues, Gum &amp; Resin </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Activated Carbon &amp; Activated Charcoal</a:t>
            </a:r>
          </a:p>
          <a:p>
            <a:pPr marL="91440" indent="-571500">
              <a:buFont typeface="Courier New" panose="02070309020205020404" pitchFamily="49" charset="0"/>
              <a:buChar char="o"/>
            </a:pPr>
            <a:r>
              <a:rPr lang="en-US" sz="3200" dirty="0" err="1">
                <a:latin typeface="Vijaya" panose="020B0604020202020204" pitchFamily="34" charset="0"/>
                <a:cs typeface="Vijaya" panose="020B0604020202020204" pitchFamily="34" charset="0"/>
              </a:rPr>
              <a:t>Aluminium</a:t>
            </a:r>
            <a:r>
              <a:rPr lang="en-US" sz="3200" dirty="0">
                <a:latin typeface="Vijaya" panose="020B0604020202020204" pitchFamily="34" charset="0"/>
                <a:cs typeface="Vijaya" panose="020B0604020202020204" pitchFamily="34" charset="0"/>
              </a:rPr>
              <a:t> And </a:t>
            </a:r>
            <a:r>
              <a:rPr lang="en-US" sz="3200" dirty="0" err="1">
                <a:latin typeface="Vijaya" panose="020B0604020202020204" pitchFamily="34" charset="0"/>
                <a:cs typeface="Vijaya" panose="020B0604020202020204" pitchFamily="34" charset="0"/>
              </a:rPr>
              <a:t>Aluminium</a:t>
            </a:r>
            <a:r>
              <a:rPr lang="en-US" sz="3200" dirty="0">
                <a:latin typeface="Vijaya" panose="020B0604020202020204" pitchFamily="34" charset="0"/>
                <a:cs typeface="Vijaya" panose="020B0604020202020204" pitchFamily="34" charset="0"/>
              </a:rPr>
              <a:t> Extrusion Profiles &amp; Sections,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Bio-fertilizers  And Biotechnology</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Breakfast Snacks And Cereal Food</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Bicycle </a:t>
            </a:r>
            <a:r>
              <a:rPr lang="en-US" sz="3200" dirty="0" err="1">
                <a:latin typeface="Vijaya" panose="020B0604020202020204" pitchFamily="34" charset="0"/>
                <a:cs typeface="Vijaya" panose="020B0604020202020204" pitchFamily="34" charset="0"/>
              </a:rPr>
              <a:t>Tyres</a:t>
            </a:r>
            <a:r>
              <a:rPr lang="en-US" sz="3200" dirty="0">
                <a:latin typeface="Vijaya" panose="020B0604020202020204" pitchFamily="34" charset="0"/>
                <a:cs typeface="Vijaya" panose="020B0604020202020204" pitchFamily="34" charset="0"/>
              </a:rPr>
              <a:t> &amp; Tubes, Bicycle Parts, Bicycle Assembling</a:t>
            </a:r>
          </a:p>
          <a:p>
            <a:endParaRPr lang="en-US" dirty="0"/>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588961" y="6396704"/>
            <a:ext cx="3735061" cy="400110"/>
          </a:xfrm>
          <a:prstGeom prst="rect">
            <a:avLst/>
          </a:prstGeom>
        </p:spPr>
        <p:txBody>
          <a:bodyPr wrap="none">
            <a:spAutoFit/>
          </a:bodyPr>
          <a:lstStyle/>
          <a:p>
            <a:r>
              <a:rPr lang="en-US" b="1" dirty="0" smtClean="0">
                <a:hlinkClick r:id="rId3"/>
              </a:rPr>
              <a:t>www.entrepreneurindia.co</a:t>
            </a:r>
            <a:r>
              <a:rPr lang="en-US" b="1" dirty="0"/>
              <a:t> </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482960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828" y="118996"/>
            <a:ext cx="5387116" cy="769441"/>
          </a:xfrm>
          <a:prstGeom prst="rect">
            <a:avLst/>
          </a:prstGeom>
        </p:spPr>
        <p:txBody>
          <a:bodyPr wrap="none">
            <a:spAutoFit/>
          </a:bodyPr>
          <a:lstStyle/>
          <a:p>
            <a:r>
              <a:rPr lang="en-US" sz="4400" dirty="0">
                <a:solidFill>
                  <a:schemeClr val="tx2">
                    <a:lumMod val="75000"/>
                  </a:schemeClr>
                </a:solidFill>
              </a:rPr>
              <a:t>Sectors We Cover  </a:t>
            </a:r>
            <a:r>
              <a:rPr lang="en-US" sz="2400" i="1" dirty="0" err="1">
                <a:ln w="1905"/>
                <a:solidFill>
                  <a:schemeClr val="tx2">
                    <a:lumMod val="75000"/>
                  </a:schemeClr>
                </a:solidFill>
                <a:effectLst>
                  <a:innerShdw blurRad="69850" dist="43180" dir="5400000">
                    <a:srgbClr val="000000">
                      <a:alpha val="65000"/>
                    </a:srgbClr>
                  </a:innerShdw>
                </a:effectLst>
              </a:rPr>
              <a:t>Cont</a:t>
            </a:r>
            <a:r>
              <a:rPr lang="en-US" sz="2400" i="1" dirty="0">
                <a:ln w="1905"/>
                <a:solidFill>
                  <a:schemeClr val="tx2">
                    <a:lumMod val="75000"/>
                  </a:schemeClr>
                </a:solidFill>
                <a:effectLst>
                  <a:innerShdw blurRad="69850" dist="43180" dir="5400000">
                    <a:srgbClr val="000000">
                      <a:alpha val="65000"/>
                    </a:srgbClr>
                  </a:innerShdw>
                </a:effectLst>
              </a:rPr>
              <a:t>…</a:t>
            </a:r>
            <a:endParaRPr lang="en-US" sz="4400" dirty="0">
              <a:solidFill>
                <a:schemeClr val="tx2">
                  <a:lumMod val="75000"/>
                </a:schemeClr>
              </a:solidFill>
            </a:endParaRPr>
          </a:p>
        </p:txBody>
      </p:sp>
      <p:sp>
        <p:nvSpPr>
          <p:cNvPr id="3" name="Rectangle 2"/>
          <p:cNvSpPr/>
          <p:nvPr/>
        </p:nvSpPr>
        <p:spPr>
          <a:xfrm>
            <a:off x="277505" y="1136009"/>
            <a:ext cx="11172966" cy="4524315"/>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Bamboo And Cane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Building Materials And Construction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Biodegradable &amp; </a:t>
            </a:r>
            <a:r>
              <a:rPr lang="en-US" sz="3200" dirty="0" err="1">
                <a:latin typeface="Vijaya" panose="020B0604020202020204" pitchFamily="34" charset="0"/>
                <a:cs typeface="Vijaya" panose="020B0604020202020204" pitchFamily="34" charset="0"/>
              </a:rPr>
              <a:t>Bioplastic</a:t>
            </a:r>
            <a:r>
              <a:rPr lang="en-US" sz="3200" dirty="0">
                <a:latin typeface="Vijaya" panose="020B0604020202020204" pitchFamily="34" charset="0"/>
                <a:cs typeface="Vijaya" panose="020B0604020202020204" pitchFamily="34" charset="0"/>
              </a:rPr>
              <a:t>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Chemicals (Organic And Inorganic)</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Confectionery, Bakery/Baking And Other Food</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Cereal Processing</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Coconut And Coconut Based Products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Cold Storage For Fruits &amp; Vegetables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Coal &amp; Coal </a:t>
            </a:r>
            <a:r>
              <a:rPr lang="en-US" sz="3200" dirty="0" smtClean="0">
                <a:latin typeface="Vijaya" panose="020B0604020202020204" pitchFamily="34" charset="0"/>
                <a:cs typeface="Vijaya" panose="020B0604020202020204" pitchFamily="34" charset="0"/>
              </a:rPr>
              <a:t>Byproduct</a:t>
            </a:r>
            <a:endParaRPr lang="en-US" sz="3200" dirty="0">
              <a:latin typeface="Vijaya" panose="020B0604020202020204" pitchFamily="34" charset="0"/>
              <a:cs typeface="Vijaya" panose="020B0604020202020204" pitchFamily="34" charset="0"/>
            </a:endParaRPr>
          </a:p>
        </p:txBody>
      </p:sp>
      <p:sp>
        <p:nvSpPr>
          <p:cNvPr id="4" name="Rectangle 3"/>
          <p:cNvSpPr/>
          <p:nvPr/>
        </p:nvSpPr>
        <p:spPr>
          <a:xfrm>
            <a:off x="490541" y="6286043"/>
            <a:ext cx="3735061" cy="400110"/>
          </a:xfrm>
          <a:prstGeom prst="rect">
            <a:avLst/>
          </a:prstGeom>
        </p:spPr>
        <p:txBody>
          <a:bodyPr wrap="none">
            <a:spAutoFit/>
          </a:bodyPr>
          <a:lstStyle/>
          <a:p>
            <a:r>
              <a:rPr lang="en-US" b="1" dirty="0" smtClean="0">
                <a:hlinkClick r:id="rId2"/>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pic>
        <p:nvPicPr>
          <p:cNvPr id="5" name="Picture 4" descr="NPCS-1.gif"/>
          <p:cNvPicPr/>
          <p:nvPr/>
        </p:nvPicPr>
        <p:blipFill>
          <a:blip r:embed="rId3" cstate="print"/>
          <a:stretch>
            <a:fillRect/>
          </a:stretch>
        </p:blipFill>
        <p:spPr>
          <a:xfrm>
            <a:off x="10587136" y="6239984"/>
            <a:ext cx="1604864" cy="713550"/>
          </a:xfrm>
          <a:prstGeom prst="rect">
            <a:avLst/>
          </a:prstGeom>
        </p:spPr>
      </p:pic>
    </p:spTree>
    <p:extLst>
      <p:ext uri="{BB962C8B-B14F-4D97-AF65-F5344CB8AC3E}">
        <p14:creationId xmlns:p14="http://schemas.microsoft.com/office/powerpoint/2010/main" val="2482151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990" y="255474"/>
            <a:ext cx="5390322" cy="769441"/>
          </a:xfrm>
          <a:prstGeom prst="rect">
            <a:avLst/>
          </a:prstGeom>
        </p:spPr>
        <p:txBody>
          <a:bodyPr wrap="none">
            <a:spAutoFit/>
          </a:bodyPr>
          <a:lstStyle/>
          <a:p>
            <a:r>
              <a:rPr lang="en-US" sz="4400" dirty="0">
                <a:solidFill>
                  <a:schemeClr val="tx2">
                    <a:lumMod val="75000"/>
                  </a:schemeClr>
                </a:solidFill>
              </a:rPr>
              <a:t>Sectors We Cover </a:t>
            </a:r>
            <a:r>
              <a:rPr lang="en-US" sz="2800" i="1" dirty="0" err="1">
                <a:ln w="1905"/>
                <a:solidFill>
                  <a:schemeClr val="tx2">
                    <a:lumMod val="75000"/>
                  </a:schemeClr>
                </a:solidFill>
                <a:effectLst>
                  <a:innerShdw blurRad="69850" dist="43180" dir="5400000">
                    <a:srgbClr val="000000">
                      <a:alpha val="65000"/>
                    </a:srgbClr>
                  </a:innerShdw>
                </a:effectLst>
              </a:rPr>
              <a:t>Cont</a:t>
            </a:r>
            <a:r>
              <a:rPr lang="en-US" sz="2800" i="1" dirty="0">
                <a:ln w="1905"/>
                <a:solidFill>
                  <a:schemeClr val="tx2">
                    <a:lumMod val="75000"/>
                  </a:schemeClr>
                </a:solidFill>
                <a:effectLst>
                  <a:innerShdw blurRad="69850" dist="43180" dir="5400000">
                    <a:srgbClr val="000000">
                      <a:alpha val="65000"/>
                    </a:srgbClr>
                  </a:innerShdw>
                </a:effectLst>
              </a:rPr>
              <a:t>…</a:t>
            </a:r>
            <a:endParaRPr lang="en-US" sz="4800" dirty="0">
              <a:solidFill>
                <a:schemeClr val="tx2">
                  <a:lumMod val="75000"/>
                </a:schemeClr>
              </a:solidFill>
            </a:endParaRPr>
          </a:p>
        </p:txBody>
      </p:sp>
      <p:sp>
        <p:nvSpPr>
          <p:cNvPr id="3" name="Rectangle 2"/>
          <p:cNvSpPr/>
          <p:nvPr/>
        </p:nvSpPr>
        <p:spPr>
          <a:xfrm>
            <a:off x="536812" y="1315451"/>
            <a:ext cx="11132024" cy="4524315"/>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Copper &amp; Copper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Dairy/Milk Processing</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Disinfectants, Pesticides, Insecticides, Mosquito Repellents,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Electrical, Electronic And Computer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Essential Oils, Oils &amp; Fats And Allied</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Engineering Goods</a:t>
            </a:r>
          </a:p>
          <a:p>
            <a:pPr marL="91440" indent="-571500">
              <a:buFont typeface="Courier New" panose="02070309020205020404" pitchFamily="49" charset="0"/>
              <a:buChar char="o"/>
            </a:pPr>
            <a:r>
              <a:rPr lang="en-US" sz="3200" dirty="0" err="1">
                <a:latin typeface="Vijaya" panose="020B0604020202020204" pitchFamily="34" charset="0"/>
                <a:cs typeface="Vijaya" panose="020B0604020202020204" pitchFamily="34" charset="0"/>
              </a:rPr>
              <a:t>Fibre</a:t>
            </a:r>
            <a:r>
              <a:rPr lang="en-US" sz="3200" dirty="0">
                <a:latin typeface="Vijaya" panose="020B0604020202020204" pitchFamily="34" charset="0"/>
                <a:cs typeface="Vijaya" panose="020B0604020202020204" pitchFamily="34" charset="0"/>
              </a:rPr>
              <a:t> Glass &amp; Float Glass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Fast Moving Consumer Goods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Food, Bakery, Agro </a:t>
            </a:r>
            <a:r>
              <a:rPr lang="en-US" sz="3200" dirty="0" smtClean="0">
                <a:latin typeface="Vijaya" panose="020B0604020202020204" pitchFamily="34" charset="0"/>
                <a:cs typeface="Vijaya" panose="020B0604020202020204" pitchFamily="34" charset="0"/>
              </a:rPr>
              <a:t>Processing</a:t>
            </a:r>
            <a:endParaRPr lang="en-US" sz="3200" dirty="0">
              <a:latin typeface="Vijaya" panose="020B0604020202020204" pitchFamily="34" charset="0"/>
              <a:cs typeface="Vijaya" panose="020B0604020202020204" pitchFamily="34" charset="0"/>
            </a:endParaRPr>
          </a:p>
        </p:txBody>
      </p:sp>
      <p:sp>
        <p:nvSpPr>
          <p:cNvPr id="4" name="Rectangle 3"/>
          <p:cNvSpPr/>
          <p:nvPr/>
        </p:nvSpPr>
        <p:spPr>
          <a:xfrm>
            <a:off x="536812" y="6457890"/>
            <a:ext cx="3792770" cy="400110"/>
          </a:xfrm>
          <a:prstGeom prst="rect">
            <a:avLst/>
          </a:prstGeom>
        </p:spPr>
        <p:txBody>
          <a:bodyPr wrap="none">
            <a:spAutoFit/>
          </a:bodyPr>
          <a:lstStyle/>
          <a:p>
            <a:r>
              <a:rPr lang="en-US" b="1" dirty="0" smtClean="0">
                <a:hlinkClick r:id="rId2"/>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pic>
        <p:nvPicPr>
          <p:cNvPr id="5" name="Picture 4" descr="NPCS-1.gif"/>
          <p:cNvPicPr/>
          <p:nvPr/>
        </p:nvPicPr>
        <p:blipFill>
          <a:blip r:embed="rId3" cstate="print"/>
          <a:stretch>
            <a:fillRect/>
          </a:stretch>
        </p:blipFill>
        <p:spPr>
          <a:xfrm>
            <a:off x="10587136" y="6239984"/>
            <a:ext cx="1604864" cy="713550"/>
          </a:xfrm>
          <a:prstGeom prst="rect">
            <a:avLst/>
          </a:prstGeom>
        </p:spPr>
      </p:pic>
    </p:spTree>
    <p:extLst>
      <p:ext uri="{BB962C8B-B14F-4D97-AF65-F5344CB8AC3E}">
        <p14:creationId xmlns:p14="http://schemas.microsoft.com/office/powerpoint/2010/main" val="209546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9391" y="1383690"/>
            <a:ext cx="10640704" cy="4524315"/>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Fruits &amp; Vegetables Processing</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Ferro Alloys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Fertilizers &amp; </a:t>
            </a:r>
            <a:r>
              <a:rPr lang="en-US" sz="3200" dirty="0" err="1">
                <a:latin typeface="Vijaya" panose="020B0604020202020204" pitchFamily="34" charset="0"/>
                <a:cs typeface="Vijaya" panose="020B0604020202020204" pitchFamily="34" charset="0"/>
              </a:rPr>
              <a:t>Biofertilizers</a:t>
            </a:r>
            <a:endParaRPr lang="en-US" sz="3200" dirty="0">
              <a:latin typeface="Vijaya" panose="020B0604020202020204" pitchFamily="34" charset="0"/>
              <a:cs typeface="Vijaya" panose="020B0604020202020204" pitchFamily="34" charset="0"/>
            </a:endParaRP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Ginger &amp; Ginger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Herbs And Medicinal Cultivation And </a:t>
            </a:r>
            <a:r>
              <a:rPr lang="en-US" sz="3200" dirty="0" err="1">
                <a:latin typeface="Vijaya" panose="020B0604020202020204" pitchFamily="34" charset="0"/>
                <a:cs typeface="Vijaya" panose="020B0604020202020204" pitchFamily="34" charset="0"/>
              </a:rPr>
              <a:t>Jatropha</a:t>
            </a:r>
            <a:r>
              <a:rPr lang="en-US" sz="3200" dirty="0">
                <a:latin typeface="Vijaya" panose="020B0604020202020204" pitchFamily="34" charset="0"/>
                <a:cs typeface="Vijaya" panose="020B0604020202020204" pitchFamily="34" charset="0"/>
              </a:rPr>
              <a:t> (Biofuel)</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Hotel &amp; Hospitability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Hospital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Herbal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Inks, Stationery And Export </a:t>
            </a:r>
            <a:r>
              <a:rPr lang="en-US" sz="3200" dirty="0" smtClean="0">
                <a:latin typeface="Vijaya" panose="020B0604020202020204" pitchFamily="34" charset="0"/>
                <a:cs typeface="Vijaya" panose="020B0604020202020204" pitchFamily="34" charset="0"/>
              </a:rPr>
              <a:t>Industries</a:t>
            </a:r>
            <a:endParaRPr lang="en-US" dirty="0"/>
          </a:p>
        </p:txBody>
      </p:sp>
      <p:sp>
        <p:nvSpPr>
          <p:cNvPr id="3" name="Rectangle 2"/>
          <p:cNvSpPr/>
          <p:nvPr/>
        </p:nvSpPr>
        <p:spPr>
          <a:xfrm>
            <a:off x="359391" y="364656"/>
            <a:ext cx="5917517" cy="830997"/>
          </a:xfrm>
          <a:prstGeom prst="rect">
            <a:avLst/>
          </a:prstGeom>
        </p:spPr>
        <p:txBody>
          <a:bodyPr wrap="none">
            <a:spAutoFit/>
          </a:bodyPr>
          <a:lstStyle/>
          <a:p>
            <a:r>
              <a:rPr lang="en-US" sz="4800" dirty="0">
                <a:solidFill>
                  <a:schemeClr val="tx2">
                    <a:lumMod val="75000"/>
                  </a:schemeClr>
                </a:solidFill>
              </a:rPr>
              <a:t>Sectors We Cover </a:t>
            </a:r>
            <a:r>
              <a:rPr lang="en-US" sz="3200" i="1" dirty="0" err="1">
                <a:ln w="1905"/>
                <a:solidFill>
                  <a:schemeClr val="tx2">
                    <a:lumMod val="75000"/>
                  </a:schemeClr>
                </a:solidFill>
                <a:effectLst>
                  <a:innerShdw blurRad="69850" dist="43180" dir="5400000">
                    <a:srgbClr val="000000">
                      <a:alpha val="65000"/>
                    </a:srgbClr>
                  </a:innerShdw>
                </a:effectLst>
              </a:rPr>
              <a:t>Cont</a:t>
            </a:r>
            <a:r>
              <a:rPr lang="en-US" sz="3200" i="1" dirty="0">
                <a:ln w="1905"/>
                <a:solidFill>
                  <a:schemeClr val="tx2">
                    <a:lumMod val="75000"/>
                  </a:schemeClr>
                </a:solidFill>
                <a:effectLst>
                  <a:innerShdw blurRad="69850" dist="43180" dir="5400000">
                    <a:srgbClr val="000000">
                      <a:alpha val="65000"/>
                    </a:srgbClr>
                  </a:innerShdw>
                </a:effectLst>
              </a:rPr>
              <a:t>…</a:t>
            </a:r>
            <a:endParaRPr lang="en-US" sz="5400" dirty="0">
              <a:solidFill>
                <a:schemeClr val="tx2">
                  <a:lumMod val="75000"/>
                </a:schemeClr>
              </a:solidFill>
            </a:endParaRP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359391" y="6396704"/>
            <a:ext cx="3850478"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9615143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9173" y="1288156"/>
            <a:ext cx="10586113" cy="4524315"/>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 Infrastructure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Jute &amp; Jute Based Products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Leather And Leather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Leisure &amp; Entertainment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Livestock Farming Of Birds &amp; Animals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Minerals And Minerals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Maize Processing(Wet Milling) &amp; Maize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Medical Plastics, Disposables Plastic Syringe, Blood Bags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Organic Farming, </a:t>
            </a:r>
            <a:r>
              <a:rPr lang="en-US" sz="3200" dirty="0" err="1">
                <a:latin typeface="Vijaya" panose="020B0604020202020204" pitchFamily="34" charset="0"/>
                <a:cs typeface="Vijaya" panose="020B0604020202020204" pitchFamily="34" charset="0"/>
              </a:rPr>
              <a:t>Neem</a:t>
            </a:r>
            <a:r>
              <a:rPr lang="en-US" sz="3200" dirty="0">
                <a:latin typeface="Vijaya" panose="020B0604020202020204" pitchFamily="34" charset="0"/>
                <a:cs typeface="Vijaya" panose="020B0604020202020204" pitchFamily="34" charset="0"/>
              </a:rPr>
              <a:t> Products Etc</a:t>
            </a:r>
            <a:r>
              <a:rPr lang="en-US" sz="3200" dirty="0" smtClean="0">
                <a:latin typeface="Vijaya" panose="020B0604020202020204" pitchFamily="34" charset="0"/>
                <a:cs typeface="Vijaya" panose="020B0604020202020204" pitchFamily="34" charset="0"/>
              </a:rPr>
              <a:t>.</a:t>
            </a:r>
            <a:endParaRPr lang="en-US" sz="3200" dirty="0">
              <a:latin typeface="Vijaya" panose="020B0604020202020204" pitchFamily="34" charset="0"/>
              <a:cs typeface="Vijaya" panose="020B0604020202020204" pitchFamily="34" charset="0"/>
            </a:endParaRPr>
          </a:p>
        </p:txBody>
      </p:sp>
      <p:sp>
        <p:nvSpPr>
          <p:cNvPr id="3" name="Rectangle 2"/>
          <p:cNvSpPr/>
          <p:nvPr/>
        </p:nvSpPr>
        <p:spPr>
          <a:xfrm>
            <a:off x="429173" y="146293"/>
            <a:ext cx="5917517" cy="830997"/>
          </a:xfrm>
          <a:prstGeom prst="rect">
            <a:avLst/>
          </a:prstGeom>
        </p:spPr>
        <p:txBody>
          <a:bodyPr wrap="none">
            <a:spAutoFit/>
          </a:bodyPr>
          <a:lstStyle/>
          <a:p>
            <a:r>
              <a:rPr lang="en-US" sz="4800" dirty="0">
                <a:solidFill>
                  <a:schemeClr val="tx2">
                    <a:lumMod val="75000"/>
                  </a:schemeClr>
                </a:solidFill>
              </a:rPr>
              <a:t>Sectors We Cover </a:t>
            </a:r>
            <a:r>
              <a:rPr lang="en-US" sz="3200" i="1" dirty="0" err="1">
                <a:ln w="1905"/>
                <a:solidFill>
                  <a:schemeClr val="tx2">
                    <a:lumMod val="75000"/>
                  </a:schemeClr>
                </a:solidFill>
                <a:effectLst>
                  <a:innerShdw blurRad="69850" dist="43180" dir="5400000">
                    <a:srgbClr val="000000">
                      <a:alpha val="65000"/>
                    </a:srgbClr>
                  </a:innerShdw>
                </a:effectLst>
              </a:rPr>
              <a:t>Cont</a:t>
            </a:r>
            <a:r>
              <a:rPr lang="en-US" sz="3200" i="1" dirty="0">
                <a:ln w="1905"/>
                <a:solidFill>
                  <a:schemeClr val="tx2">
                    <a:lumMod val="75000"/>
                  </a:schemeClr>
                </a:solidFill>
                <a:effectLst>
                  <a:innerShdw blurRad="69850" dist="43180" dir="5400000">
                    <a:srgbClr val="000000">
                      <a:alpha val="65000"/>
                    </a:srgbClr>
                  </a:innerShdw>
                </a:effectLst>
              </a:rPr>
              <a:t>…</a:t>
            </a:r>
            <a:endParaRPr lang="en-US" sz="5400" dirty="0">
              <a:solidFill>
                <a:schemeClr val="tx2">
                  <a:lumMod val="75000"/>
                </a:schemeClr>
              </a:solidFill>
            </a:endParaRP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746732" y="6396704"/>
            <a:ext cx="3238414" cy="400110"/>
          </a:xfrm>
          <a:prstGeom prst="rect">
            <a:avLst/>
          </a:prstGeom>
        </p:spPr>
        <p:txBody>
          <a:bodyPr wrap="squar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757188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912" y="1024804"/>
            <a:ext cx="11677936" cy="5016758"/>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 Paints, Pigments, Varnish &amp; Lacquer</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Paper And Paper Board, Paper Recycling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Printing Inks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Packaging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Perfumes, Cosmetics And </a:t>
            </a:r>
            <a:r>
              <a:rPr lang="en-US" sz="3200" dirty="0" err="1">
                <a:latin typeface="Vijaya" panose="020B0604020202020204" pitchFamily="34" charset="0"/>
                <a:cs typeface="Vijaya" panose="020B0604020202020204" pitchFamily="34" charset="0"/>
              </a:rPr>
              <a:t>Flavours</a:t>
            </a:r>
            <a:endParaRPr lang="en-US" sz="3200" dirty="0">
              <a:latin typeface="Vijaya" panose="020B0604020202020204" pitchFamily="34" charset="0"/>
              <a:cs typeface="Vijaya" panose="020B0604020202020204" pitchFamily="34" charset="0"/>
            </a:endParaRP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Power Generation Based Projects &amp; Renewable Energy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Pharmaceuticals And Drugs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Plantations, Farming And Cultivations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Plastic Film, Plastic Waste And Plastic Compounds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Plastic, PVC, PET, HDPE, LDPE Etc</a:t>
            </a:r>
            <a:r>
              <a:rPr lang="en-US" sz="3200" dirty="0" smtClean="0">
                <a:latin typeface="Vijaya" panose="020B0604020202020204" pitchFamily="34" charset="0"/>
                <a:cs typeface="Vijaya" panose="020B0604020202020204" pitchFamily="34" charset="0"/>
              </a:rPr>
              <a:t>.</a:t>
            </a:r>
            <a:endParaRPr lang="en-US" sz="3200" dirty="0">
              <a:latin typeface="Vijaya" panose="020B0604020202020204" pitchFamily="34" charset="0"/>
              <a:cs typeface="Vijaya" panose="020B0604020202020204" pitchFamily="34" charset="0"/>
            </a:endParaRPr>
          </a:p>
        </p:txBody>
      </p:sp>
      <p:sp>
        <p:nvSpPr>
          <p:cNvPr id="3" name="Rectangle 2"/>
          <p:cNvSpPr/>
          <p:nvPr/>
        </p:nvSpPr>
        <p:spPr>
          <a:xfrm>
            <a:off x="552004" y="105350"/>
            <a:ext cx="5390322" cy="769441"/>
          </a:xfrm>
          <a:prstGeom prst="rect">
            <a:avLst/>
          </a:prstGeom>
        </p:spPr>
        <p:txBody>
          <a:bodyPr wrap="none">
            <a:spAutoFit/>
          </a:bodyPr>
          <a:lstStyle/>
          <a:p>
            <a:r>
              <a:rPr lang="en-US" sz="4400" dirty="0">
                <a:solidFill>
                  <a:schemeClr val="tx2">
                    <a:lumMod val="75000"/>
                  </a:schemeClr>
                </a:solidFill>
              </a:rPr>
              <a:t>Sectors We Cover </a:t>
            </a:r>
            <a:r>
              <a:rPr lang="en-US" sz="2800" i="1" dirty="0" err="1">
                <a:ln w="1905"/>
                <a:solidFill>
                  <a:schemeClr val="tx2">
                    <a:lumMod val="75000"/>
                  </a:schemeClr>
                </a:solidFill>
                <a:effectLst>
                  <a:innerShdw blurRad="69850" dist="43180" dir="5400000">
                    <a:srgbClr val="000000">
                      <a:alpha val="65000"/>
                    </a:srgbClr>
                  </a:innerShdw>
                </a:effectLst>
              </a:rPr>
              <a:t>Cont</a:t>
            </a:r>
            <a:r>
              <a:rPr lang="en-US" sz="2800" i="1" dirty="0">
                <a:ln w="1905"/>
                <a:solidFill>
                  <a:schemeClr val="tx2">
                    <a:lumMod val="75000"/>
                  </a:schemeClr>
                </a:solidFill>
                <a:effectLst>
                  <a:innerShdw blurRad="69850" dist="43180" dir="5400000">
                    <a:srgbClr val="000000">
                      <a:alpha val="65000"/>
                    </a:srgbClr>
                  </a:innerShdw>
                </a:effectLst>
              </a:rPr>
              <a:t>…</a:t>
            </a:r>
            <a:endParaRPr lang="en-US" sz="4800" dirty="0">
              <a:solidFill>
                <a:schemeClr val="tx2">
                  <a:lumMod val="75000"/>
                </a:schemeClr>
              </a:solidFill>
            </a:endParaRP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552004" y="6396704"/>
            <a:ext cx="3405847" cy="400110"/>
          </a:xfrm>
          <a:prstGeom prst="rect">
            <a:avLst/>
          </a:prstGeom>
        </p:spPr>
        <p:txBody>
          <a:bodyPr wrap="squar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244628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107" y="1315450"/>
            <a:ext cx="9453350" cy="4524315"/>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Potato And Potato Based Projects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Printing And Packaging</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Real Estate, Leisure And Hospitality</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Rubber And Rubber Products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Soaps And Detergents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Stationary Products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Spices And Snacks Food</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Steel &amp; Steel Products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Textile Auxiliary And </a:t>
            </a:r>
            <a:r>
              <a:rPr lang="en-US" sz="3200" dirty="0" smtClean="0">
                <a:latin typeface="Vijaya" panose="020B0604020202020204" pitchFamily="34" charset="0"/>
                <a:cs typeface="Vijaya" panose="020B0604020202020204" pitchFamily="34" charset="0"/>
              </a:rPr>
              <a:t>Chemicals</a:t>
            </a:r>
            <a:endParaRPr lang="en-US" sz="3200" dirty="0">
              <a:latin typeface="Vijaya" panose="020B0604020202020204" pitchFamily="34" charset="0"/>
              <a:cs typeface="Vijaya" panose="020B0604020202020204" pitchFamily="34" charset="0"/>
            </a:endParaRPr>
          </a:p>
        </p:txBody>
      </p:sp>
      <p:sp>
        <p:nvSpPr>
          <p:cNvPr id="3" name="Rectangle 2"/>
          <p:cNvSpPr/>
          <p:nvPr/>
        </p:nvSpPr>
        <p:spPr>
          <a:xfrm>
            <a:off x="265400" y="136478"/>
            <a:ext cx="5390322" cy="769441"/>
          </a:xfrm>
          <a:prstGeom prst="rect">
            <a:avLst/>
          </a:prstGeom>
        </p:spPr>
        <p:txBody>
          <a:bodyPr wrap="none">
            <a:spAutoFit/>
          </a:bodyPr>
          <a:lstStyle/>
          <a:p>
            <a:r>
              <a:rPr lang="en-US" sz="4400" dirty="0">
                <a:solidFill>
                  <a:schemeClr val="tx2">
                    <a:lumMod val="75000"/>
                  </a:schemeClr>
                </a:solidFill>
              </a:rPr>
              <a:t>Sectors We Cover </a:t>
            </a:r>
            <a:r>
              <a:rPr lang="en-US" sz="2800" i="1" dirty="0" err="1">
                <a:ln w="1905"/>
                <a:solidFill>
                  <a:schemeClr val="tx2">
                    <a:lumMod val="75000"/>
                  </a:schemeClr>
                </a:solidFill>
                <a:effectLst>
                  <a:innerShdw blurRad="69850" dist="43180" dir="5400000">
                    <a:srgbClr val="000000">
                      <a:alpha val="65000"/>
                    </a:srgbClr>
                  </a:innerShdw>
                </a:effectLst>
              </a:rPr>
              <a:t>Cont</a:t>
            </a:r>
            <a:r>
              <a:rPr lang="en-US" sz="2800" i="1" dirty="0">
                <a:ln w="1905"/>
                <a:solidFill>
                  <a:schemeClr val="tx2">
                    <a:lumMod val="75000"/>
                  </a:schemeClr>
                </a:solidFill>
                <a:effectLst>
                  <a:innerShdw blurRad="69850" dist="43180" dir="5400000">
                    <a:srgbClr val="000000">
                      <a:alpha val="65000"/>
                    </a:srgbClr>
                  </a:innerShdw>
                </a:effectLst>
              </a:rPr>
              <a:t>…</a:t>
            </a:r>
            <a:endParaRPr lang="en-US" sz="4800" dirty="0">
              <a:solidFill>
                <a:schemeClr val="tx2">
                  <a:lumMod val="75000"/>
                </a:schemeClr>
              </a:solidFill>
            </a:endParaRP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564107" y="6457890"/>
            <a:ext cx="3850478"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42842027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2220" y="1730949"/>
            <a:ext cx="11132025" cy="3323987"/>
          </a:xfrm>
          <a:prstGeom prst="rect">
            <a:avLst/>
          </a:prstGeom>
        </p:spPr>
        <p:txBody>
          <a:bodyPr wrap="square">
            <a:spAutoFit/>
          </a:bodyPr>
          <a:lstStyle/>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Township &amp; Residential Complex</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Textiles And Readymade Garments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Waste Management &amp; Recycling</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Wood &amp; Wood Products</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Water Industry(Packaged Drinking Water &amp; Mineral Water)</a:t>
            </a:r>
          </a:p>
          <a:p>
            <a:pPr marL="91440" indent="-571500">
              <a:buFont typeface="Courier New" panose="02070309020205020404" pitchFamily="49" charset="0"/>
              <a:buChar char="o"/>
            </a:pPr>
            <a:r>
              <a:rPr lang="en-US" sz="3200" dirty="0">
                <a:latin typeface="Vijaya" panose="020B0604020202020204" pitchFamily="34" charset="0"/>
                <a:cs typeface="Vijaya" panose="020B0604020202020204" pitchFamily="34" charset="0"/>
              </a:rPr>
              <a:t>Wire &amp; Cable</a:t>
            </a:r>
          </a:p>
          <a:p>
            <a:endParaRPr lang="en-US" dirty="0"/>
          </a:p>
        </p:txBody>
      </p:sp>
      <p:sp>
        <p:nvSpPr>
          <p:cNvPr id="3" name="Rectangle 2"/>
          <p:cNvSpPr/>
          <p:nvPr/>
        </p:nvSpPr>
        <p:spPr>
          <a:xfrm>
            <a:off x="319993" y="241827"/>
            <a:ext cx="6637715" cy="923330"/>
          </a:xfrm>
          <a:prstGeom prst="rect">
            <a:avLst/>
          </a:prstGeom>
        </p:spPr>
        <p:txBody>
          <a:bodyPr wrap="none">
            <a:spAutoFit/>
          </a:bodyPr>
          <a:lstStyle/>
          <a:p>
            <a:r>
              <a:rPr lang="en-US" sz="5400" dirty="0">
                <a:solidFill>
                  <a:schemeClr val="tx2">
                    <a:lumMod val="75000"/>
                  </a:schemeClr>
                </a:solidFill>
              </a:rPr>
              <a:t>Sectors We Cover </a:t>
            </a:r>
            <a:r>
              <a:rPr lang="en-US" sz="3600" i="1" dirty="0" err="1">
                <a:ln w="1905"/>
                <a:solidFill>
                  <a:schemeClr val="tx2">
                    <a:lumMod val="75000"/>
                  </a:schemeClr>
                </a:solidFill>
                <a:effectLst>
                  <a:innerShdw blurRad="69850" dist="43180" dir="5400000">
                    <a:srgbClr val="000000">
                      <a:alpha val="65000"/>
                    </a:srgbClr>
                  </a:innerShdw>
                </a:effectLst>
              </a:rPr>
              <a:t>Cont</a:t>
            </a:r>
            <a:r>
              <a:rPr lang="en-US" sz="3600" i="1" dirty="0">
                <a:ln w="1905"/>
                <a:solidFill>
                  <a:schemeClr val="tx2">
                    <a:lumMod val="75000"/>
                  </a:schemeClr>
                </a:solidFill>
                <a:effectLst>
                  <a:innerShdw blurRad="69850" dist="43180" dir="5400000">
                    <a:srgbClr val="000000">
                      <a:alpha val="65000"/>
                    </a:srgbClr>
                  </a:innerShdw>
                </a:effectLst>
              </a:rPr>
              <a:t>…</a:t>
            </a:r>
            <a:endParaRPr lang="en-US" sz="6000" dirty="0">
              <a:solidFill>
                <a:schemeClr val="tx2">
                  <a:lumMod val="75000"/>
                </a:schemeClr>
              </a:solidFill>
            </a:endParaRPr>
          </a:p>
        </p:txBody>
      </p:sp>
      <p:pic>
        <p:nvPicPr>
          <p:cNvPr id="4" name="Picture 3" descr="NPCS-1.gif"/>
          <p:cNvPicPr/>
          <p:nvPr/>
        </p:nvPicPr>
        <p:blipFill>
          <a:blip r:embed="rId2" cstate="print"/>
          <a:stretch>
            <a:fillRect/>
          </a:stretch>
        </p:blipFill>
        <p:spPr>
          <a:xfrm>
            <a:off x="10587136" y="6239984"/>
            <a:ext cx="1604864" cy="713550"/>
          </a:xfrm>
          <a:prstGeom prst="rect">
            <a:avLst/>
          </a:prstGeom>
        </p:spPr>
      </p:pic>
      <p:sp>
        <p:nvSpPr>
          <p:cNvPr id="5" name="Rectangle 4"/>
          <p:cNvSpPr/>
          <p:nvPr/>
        </p:nvSpPr>
        <p:spPr>
          <a:xfrm>
            <a:off x="482220" y="6457890"/>
            <a:ext cx="3850478"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2373077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51346"/>
            <a:ext cx="11295798" cy="4985980"/>
          </a:xfrm>
          <a:prstGeom prst="rect">
            <a:avLst/>
          </a:prstGeom>
        </p:spPr>
        <p:txBody>
          <a:bodyPr wrap="square">
            <a:spAutoFit/>
          </a:bodyPr>
          <a:lstStyle/>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Niir Project Consultancy Services</a:t>
            </a:r>
          </a:p>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106-E, Kamla Nagar, New Delhi-110007, India.</a:t>
            </a:r>
          </a:p>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Email:</a:t>
            </a:r>
            <a:r>
              <a:rPr lang="nn-NO"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rPr>
              <a:t> </a:t>
            </a:r>
            <a:r>
              <a:rPr lang="nn-NO"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hlinkClick r:id="rId2"/>
              </a:rPr>
              <a:t> npcs.ei@gmail.com</a:t>
            </a:r>
            <a:r>
              <a:rPr lang="nn-NO"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rPr>
              <a:t> , </a:t>
            </a:r>
            <a:r>
              <a:rPr lang="nn-NO"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hlinkClick r:id="rId3"/>
              </a:rPr>
              <a:t>info@entrepreneurindia.co</a:t>
            </a:r>
            <a:r>
              <a:rPr lang="nn-NO"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rPr>
              <a:t>    </a:t>
            </a:r>
          </a:p>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Tel: +91-11-23843955, 23845654, 23845886</a:t>
            </a:r>
          </a:p>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Mobile: +91-9811043595</a:t>
            </a:r>
          </a:p>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Fax: +91-11-23841561</a:t>
            </a:r>
          </a:p>
          <a:p>
            <a:pPr>
              <a:lnSpc>
                <a:spcPct val="150000"/>
              </a:lnSpc>
            </a:pPr>
            <a:r>
              <a:rPr lang="nn-NO" sz="2000" b="1" dirty="0" smtClean="0">
                <a:ln w="1905"/>
                <a:effectLst>
                  <a:innerShdw blurRad="69850" dist="43180" dir="5400000">
                    <a:srgbClr val="000000">
                      <a:alpha val="65000"/>
                    </a:srgbClr>
                  </a:innerShdw>
                </a:effectLst>
                <a:latin typeface="Bookman Old Style" pitchFamily="18" charset="0"/>
              </a:rPr>
              <a:t>Website : </a:t>
            </a:r>
            <a:r>
              <a:rPr lang="en-US"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hlinkClick r:id="rId4"/>
              </a:rPr>
              <a:t>www.entrepreneurindia.co</a:t>
            </a:r>
            <a:r>
              <a:rPr lang="en-US" sz="2000" b="1" dirty="0" smtClean="0">
                <a:ln w="1905"/>
                <a:solidFill>
                  <a:schemeClr val="tx2">
                    <a:lumMod val="50000"/>
                  </a:schemeClr>
                </a:solidFill>
                <a:effectLst>
                  <a:innerShdw blurRad="69850" dist="43180" dir="5400000">
                    <a:srgbClr val="000000">
                      <a:alpha val="65000"/>
                    </a:srgbClr>
                  </a:innerShdw>
                </a:effectLst>
                <a:latin typeface="Bookman Old Style" pitchFamily="18" charset="0"/>
              </a:rPr>
              <a:t>     </a:t>
            </a:r>
          </a:p>
          <a:p>
            <a:pPr>
              <a:lnSpc>
                <a:spcPct val="150000"/>
              </a:lnSpc>
            </a:pPr>
            <a:endParaRPr lang="en-US" sz="2000" b="1" dirty="0" smtClean="0">
              <a:ln w="1905"/>
              <a:solidFill>
                <a:schemeClr val="tx2">
                  <a:lumMod val="10000"/>
                </a:schemeClr>
              </a:solidFill>
              <a:effectLst>
                <a:innerShdw blurRad="69850" dist="43180" dir="5400000">
                  <a:srgbClr val="000000">
                    <a:alpha val="65000"/>
                  </a:srgbClr>
                </a:innerShdw>
              </a:effectLst>
              <a:latin typeface="Bookman Old Style" pitchFamily="18" charset="0"/>
              <a:hlinkClick r:id="rId5"/>
            </a:endParaRPr>
          </a:p>
          <a:p>
            <a:pPr>
              <a:lnSpc>
                <a:spcPct val="150000"/>
              </a:lnSpc>
            </a:pPr>
            <a:r>
              <a:rPr lang="en-US" sz="2000" b="1" dirty="0" smtClean="0">
                <a:ln w="1905"/>
                <a:effectLst>
                  <a:innerShdw blurRad="69850" dist="43180" dir="5400000">
                    <a:srgbClr val="000000">
                      <a:alpha val="65000"/>
                    </a:srgbClr>
                  </a:innerShdw>
                </a:effectLst>
                <a:latin typeface="Bookman Old Style" pitchFamily="18" charset="0"/>
              </a:rPr>
              <a:t>Take a look at NIIR PROJECT CONSULTANCY SERVICES on #</a:t>
            </a:r>
            <a:r>
              <a:rPr lang="en-US" sz="2000" b="1" dirty="0" err="1" smtClean="0">
                <a:ln w="1905"/>
                <a:effectLst>
                  <a:innerShdw blurRad="69850" dist="43180" dir="5400000">
                    <a:srgbClr val="000000">
                      <a:alpha val="65000"/>
                    </a:srgbClr>
                  </a:innerShdw>
                </a:effectLst>
                <a:latin typeface="Bookman Old Style" pitchFamily="18" charset="0"/>
              </a:rPr>
              <a:t>StreetView</a:t>
            </a:r>
            <a:r>
              <a:rPr lang="en-US" sz="2000" b="1" dirty="0" smtClean="0">
                <a:ln w="1905"/>
                <a:solidFill>
                  <a:schemeClr val="bg1"/>
                </a:solidFill>
                <a:effectLst>
                  <a:innerShdw blurRad="69850" dist="43180" dir="5400000">
                    <a:srgbClr val="000000">
                      <a:alpha val="65000"/>
                    </a:srgbClr>
                  </a:innerShdw>
                </a:effectLst>
                <a:latin typeface="Bookman Old Style" pitchFamily="18" charset="0"/>
              </a:rPr>
              <a:t> </a:t>
            </a:r>
            <a:endParaRPr lang="en-US" sz="2000" b="1" dirty="0" smtClean="0">
              <a:ln w="1905"/>
              <a:solidFill>
                <a:schemeClr val="bg1"/>
              </a:solidFill>
              <a:effectLst>
                <a:innerShdw blurRad="69850" dist="43180" dir="5400000">
                  <a:srgbClr val="000000">
                    <a:alpha val="65000"/>
                  </a:srgbClr>
                </a:innerShdw>
              </a:effectLst>
              <a:latin typeface="Bookman Old Style" pitchFamily="18" charset="0"/>
              <a:hlinkClick r:id="rId5"/>
            </a:endParaRPr>
          </a:p>
          <a:p>
            <a:pPr>
              <a:lnSpc>
                <a:spcPct val="150000"/>
              </a:lnSpc>
            </a:pPr>
            <a:r>
              <a:rPr lang="en-US" sz="3200" b="1" dirty="0" smtClean="0">
                <a:ln w="1905"/>
                <a:effectLst>
                  <a:innerShdw blurRad="69850" dist="43180" dir="5400000">
                    <a:srgbClr val="000000">
                      <a:alpha val="65000"/>
                    </a:srgbClr>
                  </a:innerShdw>
                </a:effectLst>
                <a:latin typeface="Bookman Old Style" pitchFamily="18" charset="0"/>
                <a:hlinkClick r:id="rId6"/>
              </a:rPr>
              <a:t>https://goo.gl/VstWkd</a:t>
            </a:r>
            <a:r>
              <a:rPr lang="en-US" sz="3200" b="1" dirty="0" smtClean="0">
                <a:ln w="1905"/>
                <a:effectLst>
                  <a:innerShdw blurRad="69850" dist="43180" dir="5400000">
                    <a:srgbClr val="000000">
                      <a:alpha val="65000"/>
                    </a:srgbClr>
                  </a:innerShdw>
                </a:effectLst>
                <a:latin typeface="Bookman Old Style" pitchFamily="18" charset="0"/>
              </a:rPr>
              <a:t>   </a:t>
            </a:r>
            <a:endParaRPr lang="nn-NO" sz="3200" b="1" dirty="0">
              <a:ln w="1905"/>
              <a:effectLst>
                <a:innerShdw blurRad="69850" dist="43180" dir="5400000">
                  <a:srgbClr val="000000">
                    <a:alpha val="65000"/>
                  </a:srgbClr>
                </a:innerShdw>
              </a:effectLst>
              <a:latin typeface="Bookman Old Style" pitchFamily="18" charset="0"/>
              <a:hlinkClick r:id="rId5"/>
            </a:endParaRPr>
          </a:p>
        </p:txBody>
      </p:sp>
      <p:pic>
        <p:nvPicPr>
          <p:cNvPr id="3" name="Picture 2" descr="NPCS-1.gif"/>
          <p:cNvPicPr/>
          <p:nvPr/>
        </p:nvPicPr>
        <p:blipFill>
          <a:blip r:embed="rId7" cstate="print"/>
          <a:stretch>
            <a:fillRect/>
          </a:stretch>
        </p:blipFill>
        <p:spPr>
          <a:xfrm>
            <a:off x="10587136" y="6239984"/>
            <a:ext cx="1604864" cy="713550"/>
          </a:xfrm>
          <a:prstGeom prst="rect">
            <a:avLst/>
          </a:prstGeom>
        </p:spPr>
      </p:pic>
      <p:sp>
        <p:nvSpPr>
          <p:cNvPr id="4" name="Rectangle 3"/>
          <p:cNvSpPr/>
          <p:nvPr/>
        </p:nvSpPr>
        <p:spPr>
          <a:xfrm>
            <a:off x="304800" y="6396704"/>
            <a:ext cx="3331105" cy="400110"/>
          </a:xfrm>
          <a:prstGeom prst="rect">
            <a:avLst/>
          </a:prstGeom>
        </p:spPr>
        <p:txBody>
          <a:bodyPr wrap="non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4233995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PCS-1.gif"/>
          <p:cNvPicPr/>
          <p:nvPr/>
        </p:nvPicPr>
        <p:blipFill>
          <a:blip r:embed="rId2" cstate="print"/>
          <a:stretch>
            <a:fillRect/>
          </a:stretch>
        </p:blipFill>
        <p:spPr>
          <a:xfrm>
            <a:off x="10587136" y="6239984"/>
            <a:ext cx="1604864" cy="713550"/>
          </a:xfrm>
          <a:prstGeom prst="rect">
            <a:avLst/>
          </a:prstGeom>
        </p:spPr>
      </p:pic>
      <p:sp>
        <p:nvSpPr>
          <p:cNvPr id="3" name="Rectangle 2"/>
          <p:cNvSpPr/>
          <p:nvPr/>
        </p:nvSpPr>
        <p:spPr>
          <a:xfrm>
            <a:off x="3847741" y="0"/>
            <a:ext cx="3650359" cy="923330"/>
          </a:xfrm>
          <a:prstGeom prst="rect">
            <a:avLst/>
          </a:prstGeom>
          <a:solidFill>
            <a:schemeClr val="accent1">
              <a:lumMod val="20000"/>
              <a:lumOff val="80000"/>
            </a:schemeClr>
          </a:solidFill>
        </p:spPr>
        <p:txBody>
          <a:bodyPr wrap="none">
            <a:spAutoFit/>
          </a:bodyPr>
          <a:lstStyle/>
          <a:p>
            <a:pPr algn="ctr"/>
            <a:r>
              <a:rPr lang="en-US" sz="5400" b="1" dirty="0" smtClean="0">
                <a:ln w="1905"/>
                <a:solidFill>
                  <a:srgbClr val="7030A0"/>
                </a:solidFill>
                <a:effectLst>
                  <a:innerShdw blurRad="69850" dist="43180" dir="5400000">
                    <a:srgbClr val="000000">
                      <a:alpha val="65000"/>
                    </a:srgbClr>
                  </a:innerShdw>
                </a:effectLst>
                <a:latin typeface="Bookman Old Style" pitchFamily="18" charset="0"/>
              </a:rPr>
              <a:t>Follow Us</a:t>
            </a:r>
            <a:endParaRPr lang="en-US" sz="5400" dirty="0">
              <a:solidFill>
                <a:srgbClr val="7030A0"/>
              </a:solidFill>
            </a:endParaRPr>
          </a:p>
        </p:txBody>
      </p:sp>
      <p:sp>
        <p:nvSpPr>
          <p:cNvPr id="4" name="Rectangle 3"/>
          <p:cNvSpPr/>
          <p:nvPr/>
        </p:nvSpPr>
        <p:spPr>
          <a:xfrm>
            <a:off x="1342029" y="1186556"/>
            <a:ext cx="10695295" cy="4524315"/>
          </a:xfrm>
          <a:prstGeom prst="rect">
            <a:avLst/>
          </a:prstGeom>
        </p:spPr>
        <p:txBody>
          <a:bodyPr wrap="square">
            <a:spAutoFit/>
          </a:bodyPr>
          <a:lstStyle/>
          <a:p>
            <a:pPr>
              <a:buFont typeface="Wingdings" pitchFamily="2" charset="2"/>
              <a:buChar char="Ø"/>
            </a:pPr>
            <a:r>
              <a:rPr lang="en-US" sz="2400" b="1" dirty="0">
                <a:ln w="1905"/>
                <a:effectLst>
                  <a:innerShdw blurRad="69850" dist="43180" dir="5400000">
                    <a:srgbClr val="000000">
                      <a:alpha val="65000"/>
                    </a:srgbClr>
                  </a:innerShdw>
                </a:effectLst>
                <a:latin typeface="Bookman Old Style" pitchFamily="18" charset="0"/>
                <a:hlinkClick r:id="rId3"/>
              </a:rPr>
              <a:t>https://</a:t>
            </a:r>
            <a:r>
              <a:rPr lang="en-US" sz="2400" b="1" dirty="0" smtClean="0">
                <a:ln w="1905"/>
                <a:effectLst>
                  <a:innerShdw blurRad="69850" dist="43180" dir="5400000">
                    <a:srgbClr val="000000">
                      <a:alpha val="65000"/>
                    </a:srgbClr>
                  </a:innerShdw>
                </a:effectLst>
                <a:latin typeface="Bookman Old Style" pitchFamily="18" charset="0"/>
                <a:hlinkClick r:id="rId3"/>
              </a:rPr>
              <a:t>www.linkedin.com/company/niir-project-consultancy-services</a:t>
            </a:r>
            <a:r>
              <a:rPr lang="en-US" sz="2400" b="1" dirty="0" smtClean="0">
                <a:ln w="1905"/>
                <a:effectLst>
                  <a:innerShdw blurRad="69850" dist="43180" dir="5400000">
                    <a:srgbClr val="000000">
                      <a:alpha val="65000"/>
                    </a:srgbClr>
                  </a:innerShdw>
                </a:effectLst>
                <a:latin typeface="Bookman Old Style" pitchFamily="18" charset="0"/>
              </a:rPr>
              <a:t>    </a:t>
            </a:r>
            <a:endParaRPr lang="en-US" sz="2400" b="1" dirty="0">
              <a:ln w="1905"/>
              <a:effectLst>
                <a:innerShdw blurRad="69850" dist="43180" dir="5400000">
                  <a:srgbClr val="000000">
                    <a:alpha val="65000"/>
                  </a:srgbClr>
                </a:innerShdw>
              </a:effectLst>
              <a:latin typeface="Bookman Old Style" pitchFamily="18" charset="0"/>
            </a:endParaRPr>
          </a:p>
          <a:p>
            <a:pPr>
              <a:buFont typeface="Wingdings" pitchFamily="2" charset="2"/>
              <a:buChar char="Ø"/>
            </a:pPr>
            <a:endParaRPr lang="en-US" sz="2400" b="1" dirty="0">
              <a:ln w="1905"/>
              <a:effectLst>
                <a:innerShdw blurRad="69850" dist="43180" dir="5400000">
                  <a:srgbClr val="000000">
                    <a:alpha val="65000"/>
                  </a:srgbClr>
                </a:innerShdw>
              </a:effectLst>
              <a:latin typeface="Bookman Old Style" pitchFamily="18" charset="0"/>
            </a:endParaRPr>
          </a:p>
          <a:p>
            <a:pPr>
              <a:buFont typeface="Wingdings" pitchFamily="2" charset="2"/>
              <a:buChar char="Ø"/>
            </a:pPr>
            <a:r>
              <a:rPr lang="en-US" sz="2400" b="1" dirty="0">
                <a:ln w="1905"/>
                <a:effectLst>
                  <a:innerShdw blurRad="69850" dist="43180" dir="5400000">
                    <a:srgbClr val="000000">
                      <a:alpha val="65000"/>
                    </a:srgbClr>
                  </a:innerShdw>
                </a:effectLst>
                <a:latin typeface="Bookman Old Style" pitchFamily="18" charset="0"/>
                <a:hlinkClick r:id="rId4"/>
              </a:rPr>
              <a:t>https://</a:t>
            </a:r>
            <a:r>
              <a:rPr lang="en-US" sz="2400" b="1" dirty="0" smtClean="0">
                <a:ln w="1905"/>
                <a:effectLst>
                  <a:innerShdw blurRad="69850" dist="43180" dir="5400000">
                    <a:srgbClr val="000000">
                      <a:alpha val="65000"/>
                    </a:srgbClr>
                  </a:innerShdw>
                </a:effectLst>
                <a:latin typeface="Bookman Old Style" pitchFamily="18" charset="0"/>
                <a:hlinkClick r:id="rId4"/>
              </a:rPr>
              <a:t>www.facebook.com/NIIR.ORG</a:t>
            </a:r>
            <a:r>
              <a:rPr lang="en-US" sz="2400" b="1" dirty="0" smtClean="0">
                <a:ln w="1905"/>
                <a:effectLst>
                  <a:innerShdw blurRad="69850" dist="43180" dir="5400000">
                    <a:srgbClr val="000000">
                      <a:alpha val="65000"/>
                    </a:srgbClr>
                  </a:innerShdw>
                </a:effectLst>
                <a:latin typeface="Bookman Old Style" pitchFamily="18" charset="0"/>
              </a:rPr>
              <a:t>    </a:t>
            </a:r>
            <a:endParaRPr lang="en-US" sz="2400" b="1" dirty="0">
              <a:ln w="1905"/>
              <a:effectLst>
                <a:innerShdw blurRad="69850" dist="43180" dir="5400000">
                  <a:srgbClr val="000000">
                    <a:alpha val="65000"/>
                  </a:srgbClr>
                </a:innerShdw>
              </a:effectLst>
              <a:latin typeface="Bookman Old Style" pitchFamily="18" charset="0"/>
            </a:endParaRPr>
          </a:p>
          <a:p>
            <a:endParaRPr lang="en-US" sz="2400" b="1" dirty="0">
              <a:ln w="1905"/>
              <a:effectLst>
                <a:innerShdw blurRad="69850" dist="43180" dir="5400000">
                  <a:srgbClr val="000000">
                    <a:alpha val="65000"/>
                  </a:srgbClr>
                </a:innerShdw>
              </a:effectLst>
              <a:latin typeface="Bookman Old Style" pitchFamily="18" charset="0"/>
            </a:endParaRPr>
          </a:p>
          <a:p>
            <a:pPr>
              <a:buFont typeface="Wingdings" pitchFamily="2" charset="2"/>
              <a:buChar char="Ø"/>
            </a:pPr>
            <a:r>
              <a:rPr lang="en-US" sz="2400" b="1" dirty="0">
                <a:ln w="1905"/>
                <a:effectLst>
                  <a:innerShdw blurRad="69850" dist="43180" dir="5400000">
                    <a:srgbClr val="000000">
                      <a:alpha val="65000"/>
                    </a:srgbClr>
                  </a:innerShdw>
                </a:effectLst>
                <a:latin typeface="Bookman Old Style" pitchFamily="18" charset="0"/>
                <a:hlinkClick r:id="rId5"/>
              </a:rPr>
              <a:t>https://</a:t>
            </a:r>
            <a:r>
              <a:rPr lang="en-US" sz="2400" b="1" dirty="0" smtClean="0">
                <a:ln w="1905"/>
                <a:effectLst>
                  <a:innerShdw blurRad="69850" dist="43180" dir="5400000">
                    <a:srgbClr val="000000">
                      <a:alpha val="65000"/>
                    </a:srgbClr>
                  </a:innerShdw>
                </a:effectLst>
                <a:latin typeface="Bookman Old Style" pitchFamily="18" charset="0"/>
                <a:hlinkClick r:id="rId5"/>
              </a:rPr>
              <a:t>www.youtube.com/user/NIIRproject</a:t>
            </a:r>
            <a:r>
              <a:rPr lang="en-US" sz="2400" b="1" dirty="0" smtClean="0">
                <a:ln w="1905"/>
                <a:effectLst>
                  <a:innerShdw blurRad="69850" dist="43180" dir="5400000">
                    <a:srgbClr val="000000">
                      <a:alpha val="65000"/>
                    </a:srgbClr>
                  </a:innerShdw>
                </a:effectLst>
                <a:latin typeface="Bookman Old Style" pitchFamily="18" charset="0"/>
              </a:rPr>
              <a:t>   </a:t>
            </a:r>
            <a:endParaRPr lang="en-US" sz="2400" b="1" dirty="0">
              <a:ln w="1905"/>
              <a:effectLst>
                <a:innerShdw blurRad="69850" dist="43180" dir="5400000">
                  <a:srgbClr val="000000">
                    <a:alpha val="65000"/>
                  </a:srgbClr>
                </a:innerShdw>
              </a:effectLst>
              <a:latin typeface="Bookman Old Style" pitchFamily="18" charset="0"/>
            </a:endParaRPr>
          </a:p>
          <a:p>
            <a:pPr>
              <a:buFont typeface="Wingdings" pitchFamily="2" charset="2"/>
              <a:buChar char="Ø"/>
            </a:pPr>
            <a:endParaRPr lang="en-US" sz="2400" b="1" dirty="0">
              <a:ln w="1905"/>
              <a:effectLst>
                <a:innerShdw blurRad="69850" dist="43180" dir="5400000">
                  <a:srgbClr val="000000">
                    <a:alpha val="65000"/>
                  </a:srgbClr>
                </a:innerShdw>
              </a:effectLst>
              <a:latin typeface="Bookman Old Style" pitchFamily="18" charset="0"/>
            </a:endParaRPr>
          </a:p>
          <a:p>
            <a:pPr>
              <a:buFont typeface="Wingdings" pitchFamily="2" charset="2"/>
              <a:buChar char="Ø"/>
              <a:defRPr/>
            </a:pPr>
            <a:r>
              <a:rPr lang="en-US" sz="2400" b="1" dirty="0">
                <a:ln w="1905"/>
                <a:effectLst>
                  <a:innerShdw blurRad="69850" dist="43180" dir="5400000">
                    <a:srgbClr val="000000">
                      <a:alpha val="65000"/>
                    </a:srgbClr>
                  </a:innerShdw>
                </a:effectLst>
                <a:latin typeface="Bookman Old Style" pitchFamily="18" charset="0"/>
                <a:hlinkClick r:id="rId6"/>
              </a:rPr>
              <a:t>https://plus.google.com/+</a:t>
            </a:r>
            <a:r>
              <a:rPr lang="en-US" sz="2400" b="1" dirty="0" smtClean="0">
                <a:ln w="1905"/>
                <a:effectLst>
                  <a:innerShdw blurRad="69850" dist="43180" dir="5400000">
                    <a:srgbClr val="000000">
                      <a:alpha val="65000"/>
                    </a:srgbClr>
                  </a:innerShdw>
                </a:effectLst>
                <a:latin typeface="Bookman Old Style" pitchFamily="18" charset="0"/>
                <a:hlinkClick r:id="rId6"/>
              </a:rPr>
              <a:t>EntrepreneurIndiaNewDelhi</a:t>
            </a:r>
            <a:r>
              <a:rPr lang="en-US" sz="2400" b="1" dirty="0" smtClean="0">
                <a:ln w="1905"/>
                <a:effectLst>
                  <a:innerShdw blurRad="69850" dist="43180" dir="5400000">
                    <a:srgbClr val="000000">
                      <a:alpha val="65000"/>
                    </a:srgbClr>
                  </a:innerShdw>
                </a:effectLst>
                <a:latin typeface="Bookman Old Style" pitchFamily="18" charset="0"/>
              </a:rPr>
              <a:t>       </a:t>
            </a:r>
            <a:endParaRPr lang="en-US" sz="2400" b="1" dirty="0">
              <a:ln w="1905"/>
              <a:effectLst>
                <a:innerShdw blurRad="69850" dist="43180" dir="5400000">
                  <a:srgbClr val="000000">
                    <a:alpha val="65000"/>
                  </a:srgbClr>
                </a:innerShdw>
              </a:effectLst>
              <a:latin typeface="Bookman Old Style" pitchFamily="18" charset="0"/>
            </a:endParaRPr>
          </a:p>
          <a:p>
            <a:endParaRPr lang="en-US" sz="2400" b="1" dirty="0">
              <a:ln w="1905"/>
              <a:effectLst>
                <a:innerShdw blurRad="69850" dist="43180" dir="5400000">
                  <a:srgbClr val="000000">
                    <a:alpha val="65000"/>
                  </a:srgbClr>
                </a:innerShdw>
              </a:effectLst>
              <a:latin typeface="Bookman Old Style" pitchFamily="18" charset="0"/>
            </a:endParaRPr>
          </a:p>
          <a:p>
            <a:pPr>
              <a:buFont typeface="Wingdings" pitchFamily="2" charset="2"/>
              <a:buChar char="Ø"/>
            </a:pPr>
            <a:r>
              <a:rPr lang="en-US" sz="2400" b="1" dirty="0">
                <a:ln w="1905"/>
                <a:effectLst>
                  <a:innerShdw blurRad="69850" dist="43180" dir="5400000">
                    <a:srgbClr val="000000">
                      <a:alpha val="65000"/>
                    </a:srgbClr>
                  </a:innerShdw>
                </a:effectLst>
                <a:latin typeface="Bookman Old Style" pitchFamily="18" charset="0"/>
                <a:hlinkClick r:id="rId7"/>
              </a:rPr>
              <a:t>https://</a:t>
            </a:r>
            <a:r>
              <a:rPr lang="en-US" sz="2400" b="1" dirty="0" smtClean="0">
                <a:ln w="1905"/>
                <a:effectLst>
                  <a:innerShdw blurRad="69850" dist="43180" dir="5400000">
                    <a:srgbClr val="000000">
                      <a:alpha val="65000"/>
                    </a:srgbClr>
                  </a:innerShdw>
                </a:effectLst>
                <a:latin typeface="Bookman Old Style" pitchFamily="18" charset="0"/>
                <a:hlinkClick r:id="rId7"/>
              </a:rPr>
              <a:t>twitter.com/npcs_in</a:t>
            </a:r>
            <a:r>
              <a:rPr lang="en-US" sz="2400" b="1" dirty="0" smtClean="0">
                <a:ln w="1905"/>
                <a:effectLst>
                  <a:innerShdw blurRad="69850" dist="43180" dir="5400000">
                    <a:srgbClr val="000000">
                      <a:alpha val="65000"/>
                    </a:srgbClr>
                  </a:innerShdw>
                </a:effectLst>
                <a:latin typeface="Bookman Old Style" pitchFamily="18" charset="0"/>
              </a:rPr>
              <a:t>    </a:t>
            </a:r>
            <a:endParaRPr lang="en-US" sz="2400" b="1" dirty="0">
              <a:ln w="1905"/>
              <a:effectLst>
                <a:innerShdw blurRad="69850" dist="43180" dir="5400000">
                  <a:srgbClr val="000000">
                    <a:alpha val="65000"/>
                  </a:srgbClr>
                </a:innerShdw>
              </a:effectLst>
              <a:latin typeface="Bookman Old Style" pitchFamily="18" charset="0"/>
            </a:endParaRPr>
          </a:p>
          <a:p>
            <a:endParaRPr lang="en-US" sz="2400" b="1" dirty="0">
              <a:ln w="1905"/>
              <a:effectLst>
                <a:innerShdw blurRad="69850" dist="43180" dir="5400000">
                  <a:srgbClr val="000000">
                    <a:alpha val="65000"/>
                  </a:srgbClr>
                </a:innerShdw>
              </a:effectLst>
              <a:latin typeface="Bookman Old Style" pitchFamily="18" charset="0"/>
            </a:endParaRPr>
          </a:p>
          <a:p>
            <a:pPr indent="-342900">
              <a:buFont typeface="Wingdings" pitchFamily="2" charset="2"/>
              <a:buChar char="Ø"/>
            </a:pPr>
            <a:r>
              <a:rPr lang="en-US" sz="2400" b="1" dirty="0">
                <a:ln w="1905"/>
                <a:effectLst>
                  <a:innerShdw blurRad="69850" dist="43180" dir="5400000">
                    <a:srgbClr val="000000">
                      <a:alpha val="65000"/>
                    </a:srgbClr>
                  </a:innerShdw>
                </a:effectLst>
                <a:latin typeface="Bookman Old Style" pitchFamily="18" charset="0"/>
                <a:hlinkClick r:id="rId8"/>
              </a:rPr>
              <a:t>https://www.pinterest.com/npcsindia</a:t>
            </a:r>
            <a:r>
              <a:rPr lang="en-US" sz="2400" b="1" dirty="0" smtClean="0">
                <a:ln w="1905"/>
                <a:effectLst>
                  <a:innerShdw blurRad="69850" dist="43180" dir="5400000">
                    <a:srgbClr val="000000">
                      <a:alpha val="65000"/>
                    </a:srgbClr>
                  </a:innerShdw>
                </a:effectLst>
                <a:latin typeface="Bookman Old Style" pitchFamily="18" charset="0"/>
                <a:hlinkClick r:id="rId8"/>
              </a:rPr>
              <a:t>/</a:t>
            </a:r>
            <a:r>
              <a:rPr lang="en-US" sz="2400" b="1" dirty="0" smtClean="0">
                <a:ln w="1905"/>
                <a:effectLst>
                  <a:innerShdw blurRad="69850" dist="43180" dir="5400000">
                    <a:srgbClr val="000000">
                      <a:alpha val="65000"/>
                    </a:srgbClr>
                  </a:innerShdw>
                </a:effectLst>
                <a:latin typeface="Bookman Old Style" pitchFamily="18" charset="0"/>
              </a:rPr>
              <a:t>    </a:t>
            </a:r>
            <a:endParaRPr lang="en-US" sz="2800" u="sng" dirty="0">
              <a:ln>
                <a:solidFill>
                  <a:schemeClr val="accent1">
                    <a:lumMod val="75000"/>
                  </a:schemeClr>
                </a:solidFill>
              </a:ln>
              <a:solidFill>
                <a:srgbClr val="CCFFFF"/>
              </a:solidFill>
            </a:endParaRPr>
          </a:p>
        </p:txBody>
      </p:sp>
      <p:pic>
        <p:nvPicPr>
          <p:cNvPr id="5" name="Picture 1" descr="Twitter"/>
          <p:cNvPicPr>
            <a:picLocks noChangeAspect="1" noChangeArrowheads="1"/>
          </p:cNvPicPr>
          <p:nvPr/>
        </p:nvPicPr>
        <p:blipFill>
          <a:blip r:embed="rId9" cstate="print"/>
          <a:srcRect l="77065"/>
          <a:stretch>
            <a:fillRect/>
          </a:stretch>
        </p:blipFill>
        <p:spPr bwMode="auto">
          <a:xfrm>
            <a:off x="741953" y="4509940"/>
            <a:ext cx="514350" cy="406066"/>
          </a:xfrm>
          <a:prstGeom prst="rect">
            <a:avLst/>
          </a:prstGeom>
          <a:noFill/>
        </p:spPr>
      </p:pic>
      <p:pic>
        <p:nvPicPr>
          <p:cNvPr id="6" name="Picture 2" descr="YouTube"/>
          <p:cNvPicPr>
            <a:picLocks noChangeAspect="1" noChangeArrowheads="1"/>
          </p:cNvPicPr>
          <p:nvPr/>
        </p:nvPicPr>
        <p:blipFill>
          <a:blip r:embed="rId10" cstate="print"/>
          <a:srcRect/>
          <a:stretch>
            <a:fillRect/>
          </a:stretch>
        </p:blipFill>
        <p:spPr bwMode="auto">
          <a:xfrm>
            <a:off x="705200" y="2972463"/>
            <a:ext cx="610264" cy="476250"/>
          </a:xfrm>
          <a:prstGeom prst="rect">
            <a:avLst/>
          </a:prstGeom>
          <a:noFill/>
        </p:spPr>
      </p:pic>
      <p:pic>
        <p:nvPicPr>
          <p:cNvPr id="7" name="Picture 22" descr="download"/>
          <p:cNvPicPr>
            <a:picLocks noChangeAspect="1" noChangeArrowheads="1"/>
          </p:cNvPicPr>
          <p:nvPr/>
        </p:nvPicPr>
        <p:blipFill>
          <a:blip r:embed="rId11" cstate="print"/>
          <a:srcRect l="69565" t="31934" b="27731"/>
          <a:stretch>
            <a:fillRect/>
          </a:stretch>
        </p:blipFill>
        <p:spPr bwMode="auto">
          <a:xfrm>
            <a:off x="751478" y="1281847"/>
            <a:ext cx="523875" cy="688697"/>
          </a:xfrm>
          <a:prstGeom prst="rect">
            <a:avLst/>
          </a:prstGeom>
          <a:noFill/>
        </p:spPr>
      </p:pic>
      <p:pic>
        <p:nvPicPr>
          <p:cNvPr id="8" name="Picture 23" descr="download"/>
          <p:cNvPicPr>
            <a:picLocks noChangeAspect="1" noChangeArrowheads="1"/>
          </p:cNvPicPr>
          <p:nvPr/>
        </p:nvPicPr>
        <p:blipFill>
          <a:blip r:embed="rId12" cstate="print"/>
          <a:srcRect/>
          <a:stretch>
            <a:fillRect/>
          </a:stretch>
        </p:blipFill>
        <p:spPr bwMode="auto">
          <a:xfrm>
            <a:off x="685597" y="3679173"/>
            <a:ext cx="571500" cy="555625"/>
          </a:xfrm>
          <a:prstGeom prst="rect">
            <a:avLst/>
          </a:prstGeom>
          <a:noFill/>
        </p:spPr>
      </p:pic>
      <p:pic>
        <p:nvPicPr>
          <p:cNvPr id="9" name="Picture 1" descr="download (2)"/>
          <p:cNvPicPr>
            <a:picLocks noChangeAspect="1" noChangeArrowheads="1"/>
          </p:cNvPicPr>
          <p:nvPr/>
        </p:nvPicPr>
        <p:blipFill>
          <a:blip r:embed="rId13" cstate="print"/>
          <a:srcRect/>
          <a:stretch>
            <a:fillRect/>
          </a:stretch>
        </p:blipFill>
        <p:spPr bwMode="auto">
          <a:xfrm>
            <a:off x="751478" y="2220933"/>
            <a:ext cx="495300" cy="495300"/>
          </a:xfrm>
          <a:prstGeom prst="rect">
            <a:avLst/>
          </a:prstGeom>
          <a:noFill/>
        </p:spPr>
      </p:pic>
      <p:pic>
        <p:nvPicPr>
          <p:cNvPr id="10" name="Picture 2" descr="download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37191" y="5242558"/>
            <a:ext cx="468313"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574344" y="6396704"/>
            <a:ext cx="3331105" cy="400110"/>
          </a:xfrm>
          <a:prstGeom prst="rect">
            <a:avLst/>
          </a:prstGeom>
        </p:spPr>
        <p:txBody>
          <a:bodyPr wrap="none">
            <a:spAutoFit/>
          </a:bodyPr>
          <a:lstStyle/>
          <a:p>
            <a:r>
              <a:rPr lang="en-US" b="1" dirty="0" smtClean="0">
                <a:hlinkClick r:id="rId15"/>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62672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4330" y="224891"/>
            <a:ext cx="8240238" cy="5847755"/>
          </a:xfrm>
          <a:prstGeom prst="rect">
            <a:avLst/>
          </a:prstGeom>
          <a:ln>
            <a:noFill/>
          </a:ln>
          <a:effectLst>
            <a:outerShdw blurRad="225425" dist="50800" dir="5220000" algn="ctr">
              <a:srgbClr val="000000">
                <a:alpha val="33000"/>
              </a:srgbClr>
            </a:outerShdw>
          </a:effectLst>
          <a:scene3d>
            <a:camera prst="perspectiveRight"/>
            <a:lightRig rig="harsh" dir="t">
              <a:rot lat="0" lon="0" rev="3000000"/>
            </a:lightRig>
          </a:scene3d>
          <a:sp3d extrusionH="254000" contourW="19050">
            <a:bevelT w="82550" h="44450" prst="angle"/>
            <a:bevelB w="82550" h="44450" prst="angle"/>
            <a:contourClr>
              <a:srgbClr val="FFFFFF"/>
            </a:contourClr>
          </a:sp3d>
        </p:spPr>
        <p:style>
          <a:lnRef idx="3">
            <a:schemeClr val="lt1"/>
          </a:lnRef>
          <a:fillRef idx="1">
            <a:schemeClr val="accent6"/>
          </a:fillRef>
          <a:effectRef idx="1">
            <a:schemeClr val="accent6"/>
          </a:effectRef>
          <a:fontRef idx="minor">
            <a:schemeClr val="lt1"/>
          </a:fontRef>
        </p:style>
        <p:txBody>
          <a:bodyPr wrap="square">
            <a:spAutoFit/>
          </a:bodyPr>
          <a:lstStyle/>
          <a:p>
            <a:pPr algn="just"/>
            <a:r>
              <a:rPr lang="en-US" sz="5400" dirty="0" smtClean="0">
                <a:solidFill>
                  <a:schemeClr val="tx1"/>
                </a:solidFill>
                <a:effectLst/>
                <a:latin typeface="Monotype Corsiva" panose="03010101010201010101" pitchFamily="66" charset="0"/>
                <a:ea typeface="Calibri" panose="020F0502020204030204" pitchFamily="34" charset="0"/>
                <a:cs typeface="Times New Roman" panose="02020603050405020304" pitchFamily="18" charset="0"/>
              </a:rPr>
              <a:t>S</a:t>
            </a:r>
            <a:r>
              <a:rPr lang="en-US" sz="4000" dirty="0" smtClean="0">
                <a:solidFill>
                  <a:schemeClr val="tx1"/>
                </a:solidFill>
                <a:effectLst/>
                <a:latin typeface="Monotype Corsiva" panose="03010101010201010101" pitchFamily="66" charset="0"/>
                <a:ea typeface="Calibri" panose="020F0502020204030204" pitchFamily="34" charset="0"/>
                <a:cs typeface="Times New Roman" panose="02020603050405020304" pitchFamily="18" charset="0"/>
              </a:rPr>
              <a:t>tarting any business is no easy task, and becoming a food entrepreneur is a special challenge. You'll have to prepare yourself for the hard work and dedication it takes to succeed in the food business.</a:t>
            </a:r>
          </a:p>
          <a:p>
            <a:pPr algn="just"/>
            <a:r>
              <a:rPr lang="en-US" sz="4000" dirty="0">
                <a:solidFill>
                  <a:schemeClr val="tx1"/>
                </a:solidFill>
                <a:latin typeface="Monotype Corsiva" panose="03010101010201010101" pitchFamily="66" charset="0"/>
                <a:ea typeface="Calibri" panose="020F0502020204030204" pitchFamily="34" charset="0"/>
                <a:cs typeface="Times New Roman" panose="02020603050405020304" pitchFamily="18" charset="0"/>
              </a:rPr>
              <a:t>The food processing sector is a highly fragmented industry has the potential to be the driver of economic growth and enhance rural incomes. </a:t>
            </a:r>
            <a:endParaRPr lang="en-US" sz="4000" dirty="0">
              <a:solidFill>
                <a:schemeClr val="tx1"/>
              </a:solidFill>
              <a:latin typeface="Monotype Corsiva" panose="03010101010201010101" pitchFamily="66"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2151" y="1084837"/>
            <a:ext cx="2763163" cy="3637287"/>
          </a:xfrm>
          <a:prstGeom prst="rect">
            <a:avLst/>
          </a:prstGeom>
          <a:solidFill>
            <a:srgbClr val="FFFFFF">
              <a:shade val="85000"/>
            </a:srgbClr>
          </a:solidFill>
          <a:ln w="190500" cap="rnd">
            <a:solidFill>
              <a:schemeClr val="accent1">
                <a:lumMod val="20000"/>
                <a:lumOff val="80000"/>
              </a:schemeClr>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6" name="Picture 5" descr="NPCS-1.gif"/>
          <p:cNvPicPr/>
          <p:nvPr/>
        </p:nvPicPr>
        <p:blipFill>
          <a:blip r:embed="rId3" cstate="print"/>
          <a:stretch>
            <a:fillRect/>
          </a:stretch>
        </p:blipFill>
        <p:spPr>
          <a:xfrm>
            <a:off x="10587136" y="6072646"/>
            <a:ext cx="1604864" cy="785354"/>
          </a:xfrm>
          <a:prstGeom prst="rect">
            <a:avLst/>
          </a:prstGeom>
        </p:spPr>
      </p:pic>
      <p:sp>
        <p:nvSpPr>
          <p:cNvPr id="7" name="Rectangle 6"/>
          <p:cNvSpPr/>
          <p:nvPr/>
        </p:nvSpPr>
        <p:spPr>
          <a:xfrm>
            <a:off x="235022" y="6457890"/>
            <a:ext cx="3375947" cy="400110"/>
          </a:xfrm>
          <a:prstGeom prst="rect">
            <a:avLst/>
          </a:prstGeom>
        </p:spPr>
        <p:txBody>
          <a:bodyPr wrap="squar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762686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8424" y="3117180"/>
            <a:ext cx="9498842" cy="2492990"/>
          </a:xfrm>
          <a:prstGeom prst="rect">
            <a:avLst/>
          </a:prstGeom>
        </p:spPr>
        <p:txBody>
          <a:bodyPr wrap="square">
            <a:spAutoFit/>
          </a:bodyPr>
          <a:lstStyle/>
          <a:p>
            <a:pPr algn="ctr"/>
            <a:r>
              <a:rPr lang="en-US" sz="3600" b="1" dirty="0" smtClean="0">
                <a:ln w="1905"/>
                <a:solidFill>
                  <a:schemeClr val="tx2">
                    <a:lumMod val="10000"/>
                  </a:schemeClr>
                </a:solidFill>
                <a:effectLst>
                  <a:innerShdw blurRad="69850" dist="43180" dir="5400000">
                    <a:srgbClr val="000000">
                      <a:alpha val="65000"/>
                    </a:srgbClr>
                  </a:innerShdw>
                </a:effectLst>
              </a:rPr>
              <a:t> </a:t>
            </a:r>
          </a:p>
          <a:p>
            <a:pPr algn="ctr"/>
            <a:r>
              <a:rPr lang="en-US" sz="4400" b="1" dirty="0" smtClean="0">
                <a:ln w="1905"/>
                <a:effectLst>
                  <a:innerShdw blurRad="69850" dist="43180" dir="5400000">
                    <a:srgbClr val="000000">
                      <a:alpha val="65000"/>
                    </a:srgbClr>
                  </a:innerShdw>
                </a:effectLst>
              </a:rPr>
              <a:t>For more information, visit us at: </a:t>
            </a:r>
            <a:r>
              <a:rPr lang="en-US" sz="3600" b="1" dirty="0" smtClean="0">
                <a:ln w="1905"/>
                <a:solidFill>
                  <a:schemeClr val="tx2">
                    <a:lumMod val="10000"/>
                  </a:schemeClr>
                </a:solidFill>
                <a:effectLst>
                  <a:innerShdw blurRad="69850" dist="43180" dir="5400000">
                    <a:srgbClr val="000000">
                      <a:alpha val="65000"/>
                    </a:srgbClr>
                  </a:innerShdw>
                </a:effectLst>
              </a:rPr>
              <a:t/>
            </a:r>
            <a:br>
              <a:rPr lang="en-US" sz="3600" b="1" dirty="0" smtClean="0">
                <a:ln w="1905"/>
                <a:solidFill>
                  <a:schemeClr val="tx2">
                    <a:lumMod val="10000"/>
                  </a:schemeClr>
                </a:solidFill>
                <a:effectLst>
                  <a:innerShdw blurRad="69850" dist="43180" dir="5400000">
                    <a:srgbClr val="000000">
                      <a:alpha val="65000"/>
                    </a:srgbClr>
                  </a:innerShdw>
                </a:effectLst>
              </a:rPr>
            </a:br>
            <a:r>
              <a:rPr lang="en-US" sz="4000" b="1" dirty="0" smtClean="0">
                <a:ln w="1905"/>
                <a:solidFill>
                  <a:schemeClr val="tx2">
                    <a:lumMod val="10000"/>
                  </a:schemeClr>
                </a:solidFill>
                <a:effectLst>
                  <a:innerShdw blurRad="69850" dist="43180" dir="5400000">
                    <a:srgbClr val="000000">
                      <a:alpha val="65000"/>
                    </a:srgbClr>
                  </a:innerShdw>
                </a:effectLst>
                <a:hlinkClick r:id="rId2"/>
              </a:rPr>
              <a:t>www.entrepreneurindia.co</a:t>
            </a:r>
            <a:r>
              <a:rPr lang="en-US" sz="4000" b="1" dirty="0" smtClean="0">
                <a:ln w="1905"/>
                <a:solidFill>
                  <a:schemeClr val="tx2">
                    <a:lumMod val="10000"/>
                  </a:schemeClr>
                </a:solidFill>
                <a:effectLst>
                  <a:innerShdw blurRad="69850" dist="43180" dir="5400000">
                    <a:srgbClr val="000000">
                      <a:alpha val="65000"/>
                    </a:srgbClr>
                  </a:innerShdw>
                </a:effectLst>
              </a:rPr>
              <a:t>  </a:t>
            </a:r>
            <a:r>
              <a:rPr lang="en-US" sz="3600" dirty="0" smtClean="0"/>
              <a:t/>
            </a:r>
            <a:br>
              <a:rPr lang="en-US" sz="3600" dirty="0" smtClean="0"/>
            </a:br>
            <a:endParaRPr lang="en-US" sz="3600" dirty="0"/>
          </a:p>
        </p:txBody>
      </p:sp>
      <p:sp>
        <p:nvSpPr>
          <p:cNvPr id="3" name="Rectangle 2"/>
          <p:cNvSpPr/>
          <p:nvPr/>
        </p:nvSpPr>
        <p:spPr>
          <a:xfrm>
            <a:off x="2451863" y="1019750"/>
            <a:ext cx="6851556" cy="1862048"/>
          </a:xfrm>
          <a:prstGeom prst="rect">
            <a:avLst/>
          </a:prstGeom>
          <a:solidFill>
            <a:schemeClr val="tx2"/>
          </a:solidFill>
          <a:scene3d>
            <a:camera prst="isometricOffAxis1Right"/>
            <a:lightRig rig="threePt" dir="t"/>
          </a:scene3d>
        </p:spPr>
        <p:txBody>
          <a:bodyPr wrap="none">
            <a:spAutoFit/>
          </a:bodyPr>
          <a:lstStyle/>
          <a:p>
            <a:pPr algn="ctr"/>
            <a:r>
              <a:rPr lang="en-US" sz="11500" i="1" kern="10" dirty="0" smtClean="0">
                <a:ln w="9525">
                  <a:round/>
                  <a:headEnd/>
                  <a:tailEnd/>
                </a:ln>
                <a:gradFill rotWithShape="1">
                  <a:gsLst>
                    <a:gs pos="0">
                      <a:srgbClr val="FFE701"/>
                    </a:gs>
                    <a:gs pos="100000">
                      <a:srgbClr val="FE3E02"/>
                    </a:gs>
                  </a:gsLst>
                  <a:lin ang="5400000" scaled="1"/>
                </a:gradFill>
                <a:latin typeface="Impact" panose="020B0806030902050204" pitchFamily="34" charset="0"/>
              </a:rPr>
              <a:t>THANK YOU </a:t>
            </a:r>
          </a:p>
        </p:txBody>
      </p:sp>
      <p:pic>
        <p:nvPicPr>
          <p:cNvPr id="4" name="Picture 3" descr="NPCS-1.gif"/>
          <p:cNvPicPr/>
          <p:nvPr/>
        </p:nvPicPr>
        <p:blipFill>
          <a:blip r:embed="rId3" cstate="print"/>
          <a:stretch>
            <a:fillRect/>
          </a:stretch>
        </p:blipFill>
        <p:spPr>
          <a:xfrm>
            <a:off x="10587136" y="6239984"/>
            <a:ext cx="1604864" cy="713550"/>
          </a:xfrm>
          <a:prstGeom prst="rect">
            <a:avLst/>
          </a:prstGeom>
        </p:spPr>
      </p:pic>
    </p:spTree>
    <p:extLst>
      <p:ext uri="{BB962C8B-B14F-4D97-AF65-F5344CB8AC3E}">
        <p14:creationId xmlns:p14="http://schemas.microsoft.com/office/powerpoint/2010/main" val="2230514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3837" y="1419367"/>
            <a:ext cx="3002507" cy="3656738"/>
          </a:xfrm>
          <a:prstGeom prst="rect">
            <a:avLst/>
          </a:prstGeom>
          <a:solidFill>
            <a:srgbClr val="FFFFFF">
              <a:shade val="85000"/>
            </a:srgbClr>
          </a:solidFill>
          <a:ln w="190500" cap="sq">
            <a:solidFill>
              <a:schemeClr val="tx2">
                <a:lumMod val="75000"/>
              </a:schemeClr>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3" name="Rectangle 2"/>
          <p:cNvSpPr/>
          <p:nvPr/>
        </p:nvSpPr>
        <p:spPr>
          <a:xfrm>
            <a:off x="3825921" y="602880"/>
            <a:ext cx="8366079" cy="5016758"/>
          </a:xfrm>
          <a:prstGeom prst="rect">
            <a:avLst/>
          </a:prstGeom>
          <a:solidFill>
            <a:srgbClr val="92D050"/>
          </a:solidFill>
          <a:ln>
            <a:solidFill>
              <a:schemeClr val="tx1"/>
            </a:solidFill>
          </a:ln>
          <a:scene3d>
            <a:camera prst="isometricOffAxis2Left"/>
            <a:lightRig rig="threePt" dir="t"/>
          </a:scene3d>
        </p:spPr>
        <p:txBody>
          <a:bodyPr wrap="square">
            <a:spAutoFit/>
          </a:bodyPr>
          <a:lstStyle/>
          <a:p>
            <a:pPr algn="just"/>
            <a:r>
              <a:rPr lang="en-US" sz="4000" b="1" dirty="0" smtClean="0">
                <a:solidFill>
                  <a:schemeClr val="bg1">
                    <a:lumMod val="75000"/>
                  </a:schemeClr>
                </a:solidFill>
                <a:latin typeface="Monotype Corsiva" panose="03010101010201010101" pitchFamily="66" charset="0"/>
                <a:ea typeface="Calibri" panose="020F0502020204030204" pitchFamily="34" charset="0"/>
                <a:cs typeface="Times New Roman" panose="02020603050405020304" pitchFamily="18" charset="0"/>
              </a:rPr>
              <a:t>Food processing involves any type of value addition to agricultural or horticultural produce and also includes processes such as grading, sorting, and packaging which enhance shelf life of food products. First of all you must decide on what type of food product you want to provide to your customers. </a:t>
            </a:r>
            <a:endParaRPr lang="en-US" sz="4000" b="1" dirty="0">
              <a:solidFill>
                <a:schemeClr val="bg1">
                  <a:lumMod val="75000"/>
                </a:schemeClr>
              </a:solidFill>
              <a:latin typeface="Monotype Corsiva" panose="03010101010201010101" pitchFamily="66" charset="0"/>
              <a:ea typeface="Calibri" panose="020F0502020204030204" pitchFamily="34" charset="0"/>
              <a:cs typeface="Times New Roman" panose="02020603050405020304" pitchFamily="18" charset="0"/>
            </a:endParaRPr>
          </a:p>
        </p:txBody>
      </p:sp>
      <p:pic>
        <p:nvPicPr>
          <p:cNvPr id="4" name="Picture 3" descr="NPCS-1.gif"/>
          <p:cNvPicPr/>
          <p:nvPr/>
        </p:nvPicPr>
        <p:blipFill>
          <a:blip r:embed="rId3" cstate="print"/>
          <a:stretch>
            <a:fillRect/>
          </a:stretch>
        </p:blipFill>
        <p:spPr>
          <a:xfrm>
            <a:off x="10587136" y="6144450"/>
            <a:ext cx="1604864" cy="817950"/>
          </a:xfrm>
          <a:prstGeom prst="rect">
            <a:avLst/>
          </a:prstGeom>
        </p:spPr>
      </p:pic>
      <p:sp>
        <p:nvSpPr>
          <p:cNvPr id="5" name="Rectangle 4"/>
          <p:cNvSpPr/>
          <p:nvPr/>
        </p:nvSpPr>
        <p:spPr>
          <a:xfrm>
            <a:off x="218364" y="6353370"/>
            <a:ext cx="3157980" cy="400110"/>
          </a:xfrm>
          <a:prstGeom prst="rect">
            <a:avLst/>
          </a:prstGeom>
        </p:spPr>
        <p:txBody>
          <a:bodyPr wrap="non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775409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624" y="251582"/>
            <a:ext cx="7642746" cy="5693866"/>
          </a:xfrm>
          <a:prstGeom prst="rect">
            <a:avLst/>
          </a:prstGeom>
          <a:ln>
            <a:solidFill>
              <a:srgbClr val="00B050"/>
            </a:solidFill>
          </a:ln>
          <a:scene3d>
            <a:camera prst="perspectiveAbove"/>
            <a:lightRig rig="threePt" dir="t"/>
          </a:scene3d>
        </p:spPr>
        <p:style>
          <a:lnRef idx="0">
            <a:scrgbClr r="0" g="0" b="0"/>
          </a:lnRef>
          <a:fillRef idx="1002">
            <a:schemeClr val="lt2"/>
          </a:fillRef>
          <a:effectRef idx="0">
            <a:scrgbClr r="0" g="0" b="0"/>
          </a:effectRef>
          <a:fontRef idx="major"/>
        </p:style>
        <p:txBody>
          <a:bodyPr wrap="square">
            <a:spAutoFit/>
          </a:bodyPr>
          <a:lstStyle/>
          <a:p>
            <a:pPr algn="just"/>
            <a:r>
              <a:rPr lang="en-US" sz="2800" dirty="0" smtClean="0">
                <a:solidFill>
                  <a:srgbClr val="FF0000"/>
                </a:solidFill>
                <a:latin typeface="Vani" panose="020B0502040204020203" pitchFamily="34" charset="0"/>
                <a:ea typeface="Calibri" panose="020F0502020204030204" pitchFamily="34" charset="0"/>
                <a:cs typeface="Vani" panose="020B0502040204020203" pitchFamily="34" charset="0"/>
              </a:rPr>
              <a:t>There are several choices available like Milk and Milk Products, Marine Products, grain processing, fruits and vegetable processing, fisheries, consumer foods include packages foods, meat &amp; poultry processing, Beer &amp; Alcoholic Beverages, Consumer Foods i.e. confectionery, chocolates and cocoa products, soya-based products, mineral water, high protein foods, soft drinks, ready-to-eat and ready-to-cook products, salted snacks, chips, pasta products, bakery products and biscuits and it is always a good idea to have a wide variety of processed food to choose from</a:t>
            </a:r>
            <a:r>
              <a:rPr lang="en-US" sz="2800" dirty="0">
                <a:solidFill>
                  <a:srgbClr val="FF0000"/>
                </a:solidFill>
                <a:latin typeface="Vani" panose="020B0502040204020203" pitchFamily="34" charset="0"/>
                <a:ea typeface="Calibri" panose="020F0502020204030204" pitchFamily="34" charset="0"/>
                <a:cs typeface="Vani" panose="020B0502040204020203" pitchFamily="34" charset="0"/>
              </a:rPr>
              <a:t>. </a:t>
            </a:r>
          </a:p>
        </p:txBody>
      </p:sp>
      <p:pic>
        <p:nvPicPr>
          <p:cNvPr id="3" name="Picture 2" descr="NPCS-1.gif"/>
          <p:cNvPicPr/>
          <p:nvPr/>
        </p:nvPicPr>
        <p:blipFill>
          <a:blip r:embed="rId2" cstate="print"/>
          <a:stretch>
            <a:fillRect/>
          </a:stretch>
        </p:blipFill>
        <p:spPr>
          <a:xfrm>
            <a:off x="10587136" y="6124754"/>
            <a:ext cx="1604864" cy="817950"/>
          </a:xfrm>
          <a:prstGeom prst="rect">
            <a:avLst/>
          </a:prstGeom>
        </p:spPr>
      </p:pic>
      <p:sp>
        <p:nvSpPr>
          <p:cNvPr id="4" name="Rectangle 3"/>
          <p:cNvSpPr/>
          <p:nvPr/>
        </p:nvSpPr>
        <p:spPr>
          <a:xfrm>
            <a:off x="463624" y="6457890"/>
            <a:ext cx="3215689"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25636" y="1311133"/>
            <a:ext cx="2866030" cy="357476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38136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36560" y="291913"/>
            <a:ext cx="11705231" cy="5570756"/>
          </a:xfrm>
          <a:prstGeom prst="rect">
            <a:avLst/>
          </a:prstGeom>
          <a:solidFill>
            <a:schemeClr val="accent4">
              <a:lumMod val="50000"/>
            </a:schemeClr>
          </a:solidFill>
          <a:effectLst>
            <a:innerShdw blurRad="114300">
              <a:prstClr val="black"/>
            </a:innerShdw>
          </a:effectLst>
        </p:spPr>
        <p:txBody>
          <a:bodyPr wrap="square">
            <a:spAutoFit/>
          </a:bodyPr>
          <a:lstStyle/>
          <a:p>
            <a:pPr algn="just"/>
            <a:r>
              <a:rPr lang="en-US" sz="4800" b="1" dirty="0">
                <a:latin typeface="Tunga" panose="020B0502040204020203" pitchFamily="34" charset="0"/>
                <a:cs typeface="Tunga" panose="020B0502040204020203" pitchFamily="34" charset="0"/>
              </a:rPr>
              <a:t>I</a:t>
            </a:r>
            <a:r>
              <a:rPr lang="en-US" sz="2800" b="1" dirty="0">
                <a:latin typeface="Tunga" panose="020B0502040204020203" pitchFamily="34" charset="0"/>
                <a:cs typeface="Tunga" panose="020B0502040204020203" pitchFamily="34" charset="0"/>
              </a:rPr>
              <a:t>ndia is the second largest producer of food in the word. The Food Processing Industry in India offers unique opportunities in production and export of processed food. </a:t>
            </a:r>
          </a:p>
          <a:p>
            <a:pPr algn="just"/>
            <a:r>
              <a:rPr lang="en-US" sz="2800" b="1" dirty="0">
                <a:latin typeface="Tunga" panose="020B0502040204020203" pitchFamily="34" charset="0"/>
                <a:cs typeface="Tunga" panose="020B0502040204020203" pitchFamily="34" charset="0"/>
              </a:rPr>
              <a:t>It has a strong and dynamic food processing sector playing a vital role in diversifying the agricultural sector, improving value addition opportunities and creating surplus food for agro-food products. </a:t>
            </a:r>
          </a:p>
          <a:p>
            <a:pPr algn="just"/>
            <a:endParaRPr lang="en-US" sz="2800" dirty="0">
              <a:latin typeface="Monotype Corsiva" panose="03010101010201010101" pitchFamily="66" charset="0"/>
              <a:cs typeface="Lucida Bright" panose="02040603070505020404" pitchFamily="18" charset="0"/>
            </a:endParaRPr>
          </a:p>
          <a:p>
            <a:pPr algn="just"/>
            <a:r>
              <a:rPr lang="en-US" sz="2800" dirty="0">
                <a:solidFill>
                  <a:srgbClr val="FFFF00"/>
                </a:solidFill>
                <a:latin typeface="Tunga" panose="020B0502040204020203" pitchFamily="34" charset="0"/>
                <a:cs typeface="Tunga" panose="020B0502040204020203" pitchFamily="34" charset="0"/>
              </a:rPr>
              <a:t>Food processing is the transformation of raw ingredients into food, or of food into other forms. Food processing typically takes clean, harvested crops or butchered animal products and uses these to produce attractive, marketable and often long shelf-life food products. Benefits of food processing include toxin removal, preservation, easing marketing and distribution tasks, and increasing food consistency</a:t>
            </a:r>
            <a:r>
              <a:rPr lang="en-US" sz="2800" dirty="0" smtClean="0">
                <a:solidFill>
                  <a:srgbClr val="FFFF00"/>
                </a:solidFill>
                <a:latin typeface="Tunga" panose="020B0502040204020203" pitchFamily="34" charset="0"/>
                <a:cs typeface="Tunga" panose="020B0502040204020203" pitchFamily="34" charset="0"/>
              </a:rPr>
              <a:t>.</a:t>
            </a:r>
            <a:endParaRPr lang="en-US" sz="2400" dirty="0">
              <a:solidFill>
                <a:srgbClr val="FFFF00"/>
              </a:solidFill>
              <a:latin typeface="Tunga" panose="020B0502040204020203" pitchFamily="34" charset="0"/>
              <a:cs typeface="Tunga" panose="020B0502040204020203" pitchFamily="34" charset="0"/>
            </a:endParaRPr>
          </a:p>
        </p:txBody>
      </p:sp>
      <p:pic>
        <p:nvPicPr>
          <p:cNvPr id="8" name="Picture 7" descr="NPCS-1.gif"/>
          <p:cNvPicPr/>
          <p:nvPr/>
        </p:nvPicPr>
        <p:blipFill>
          <a:blip r:embed="rId2" cstate="print"/>
          <a:stretch>
            <a:fillRect/>
          </a:stretch>
        </p:blipFill>
        <p:spPr>
          <a:xfrm>
            <a:off x="10587136" y="6115113"/>
            <a:ext cx="1604864" cy="817950"/>
          </a:xfrm>
          <a:prstGeom prst="rect">
            <a:avLst/>
          </a:prstGeom>
        </p:spPr>
      </p:pic>
      <p:sp>
        <p:nvSpPr>
          <p:cNvPr id="9" name="Rectangle 8"/>
          <p:cNvSpPr/>
          <p:nvPr/>
        </p:nvSpPr>
        <p:spPr>
          <a:xfrm>
            <a:off x="236560" y="6457890"/>
            <a:ext cx="3215689"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264449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1026" y="185214"/>
            <a:ext cx="11759821" cy="5693866"/>
          </a:xfrm>
          <a:prstGeom prst="rect">
            <a:avLst/>
          </a:prstGeom>
        </p:spPr>
        <p:txBody>
          <a:bodyPr wrap="square">
            <a:spAutoFit/>
          </a:bodyPr>
          <a:lstStyle/>
          <a:p>
            <a:r>
              <a:rPr lang="en-US" sz="2800" b="0" i="0" dirty="0" smtClean="0">
                <a:solidFill>
                  <a:srgbClr val="FFFF00"/>
                </a:solidFill>
                <a:effectLst/>
                <a:latin typeface="Cooper Black" panose="0208090404030B020404" pitchFamily="18" charset="0"/>
              </a:rPr>
              <a:t>Here is some projects </a:t>
            </a:r>
            <a:r>
              <a:rPr lang="en-US" sz="2800" dirty="0" smtClean="0">
                <a:solidFill>
                  <a:srgbClr val="FFFF00"/>
                </a:solidFill>
                <a:latin typeface="Cooper Black" panose="0208090404030B020404" pitchFamily="18" charset="0"/>
              </a:rPr>
              <a:t>on</a:t>
            </a:r>
            <a:r>
              <a:rPr lang="en-US" sz="2800" b="0" i="0" dirty="0" smtClean="0">
                <a:solidFill>
                  <a:srgbClr val="FFFF00"/>
                </a:solidFill>
                <a:effectLst/>
                <a:latin typeface="Cooper Black" panose="0208090404030B020404" pitchFamily="18" charset="0"/>
              </a:rPr>
              <a:t> food processing Industry which plant you can be established in low budget:</a:t>
            </a:r>
          </a:p>
          <a:p>
            <a:endParaRPr lang="en-US" sz="2800" dirty="0">
              <a:solidFill>
                <a:srgbClr val="FFFF00"/>
              </a:solidFill>
              <a:latin typeface="Cooper Black" panose="0208090404030B020404" pitchFamily="18" charset="0"/>
            </a:endParaRPr>
          </a:p>
          <a:p>
            <a:pPr marL="457200" indent="-457200">
              <a:buFont typeface="Wingdings" panose="05000000000000000000" pitchFamily="2" charset="2"/>
              <a:buChar char="q"/>
            </a:pPr>
            <a:r>
              <a:rPr lang="en-US" sz="2800" dirty="0" smtClean="0">
                <a:solidFill>
                  <a:schemeClr val="accent6">
                    <a:lumMod val="40000"/>
                    <a:lumOff val="60000"/>
                  </a:schemeClr>
                </a:solidFill>
                <a:latin typeface="Vani" panose="020B0502040204020203" pitchFamily="34" charset="0"/>
                <a:cs typeface="Vani" panose="020B0502040204020203" pitchFamily="34" charset="0"/>
              </a:rPr>
              <a:t> </a:t>
            </a:r>
            <a:r>
              <a:rPr lang="en-US" sz="2800" dirty="0"/>
              <a:t>Diabetic Food</a:t>
            </a:r>
          </a:p>
          <a:p>
            <a:pPr marL="457200" indent="-457200">
              <a:buFont typeface="Wingdings" panose="05000000000000000000" pitchFamily="2" charset="2"/>
              <a:buChar char="q"/>
            </a:pPr>
            <a:r>
              <a:rPr lang="en-US" sz="2800" dirty="0"/>
              <a:t> Cake Gel (Cake Improver)</a:t>
            </a:r>
          </a:p>
          <a:p>
            <a:pPr marL="457200" indent="-457200">
              <a:buFont typeface="Wingdings" panose="05000000000000000000" pitchFamily="2" charset="2"/>
              <a:buChar char="q"/>
            </a:pPr>
            <a:r>
              <a:rPr lang="en-US" sz="2800" dirty="0"/>
              <a:t>Mango Fruit Bar </a:t>
            </a:r>
          </a:p>
          <a:p>
            <a:pPr marL="457200" indent="-457200">
              <a:buFont typeface="Wingdings" panose="05000000000000000000" pitchFamily="2" charset="2"/>
              <a:buChar char="q"/>
            </a:pPr>
            <a:r>
              <a:rPr lang="en-US" sz="2800" dirty="0"/>
              <a:t>Fruit Concentrate Like </a:t>
            </a:r>
            <a:r>
              <a:rPr lang="en-US" sz="2800" dirty="0" err="1"/>
              <a:t>Rasana</a:t>
            </a:r>
            <a:r>
              <a:rPr lang="en-US" sz="2800" dirty="0"/>
              <a:t> </a:t>
            </a:r>
          </a:p>
          <a:p>
            <a:pPr marL="457200" indent="-457200">
              <a:buFont typeface="Wingdings" panose="05000000000000000000" pitchFamily="2" charset="2"/>
              <a:buChar char="q"/>
            </a:pPr>
            <a:r>
              <a:rPr lang="en-US" sz="2800" dirty="0"/>
              <a:t>Mango Pickles </a:t>
            </a:r>
          </a:p>
          <a:p>
            <a:pPr marL="457200" indent="-457200">
              <a:buFont typeface="Wingdings" panose="05000000000000000000" pitchFamily="2" charset="2"/>
              <a:buChar char="q"/>
            </a:pPr>
            <a:r>
              <a:rPr lang="en-US" sz="2800" dirty="0" err="1"/>
              <a:t>Soyabean</a:t>
            </a:r>
            <a:r>
              <a:rPr lang="en-US" sz="2800" dirty="0"/>
              <a:t> Meat </a:t>
            </a:r>
          </a:p>
          <a:p>
            <a:pPr marL="457200" indent="-457200">
              <a:buFont typeface="Wingdings" panose="05000000000000000000" pitchFamily="2" charset="2"/>
              <a:buChar char="q"/>
            </a:pPr>
            <a:r>
              <a:rPr lang="en-US" sz="2800" dirty="0"/>
              <a:t>Potato Chips/Wafers in Different </a:t>
            </a:r>
            <a:r>
              <a:rPr lang="en-US" sz="2800" dirty="0" err="1"/>
              <a:t>Flavours</a:t>
            </a:r>
            <a:r>
              <a:rPr lang="en-US" sz="2800" dirty="0"/>
              <a:t> </a:t>
            </a:r>
          </a:p>
          <a:p>
            <a:pPr marL="457200" indent="-457200">
              <a:buFont typeface="Wingdings" panose="05000000000000000000" pitchFamily="2" charset="2"/>
              <a:buChar char="q"/>
            </a:pPr>
            <a:r>
              <a:rPr lang="en-US" sz="2800" dirty="0"/>
              <a:t>Atta </a:t>
            </a:r>
            <a:r>
              <a:rPr lang="en-US" sz="2800" dirty="0" err="1"/>
              <a:t>Chakki</a:t>
            </a:r>
            <a:r>
              <a:rPr lang="en-US" sz="2800" dirty="0"/>
              <a:t> Plant </a:t>
            </a:r>
          </a:p>
          <a:p>
            <a:pPr marL="457200" indent="-457200">
              <a:buFont typeface="Wingdings" panose="05000000000000000000" pitchFamily="2" charset="2"/>
              <a:buChar char="q"/>
            </a:pPr>
            <a:r>
              <a:rPr lang="en-US" sz="2800" dirty="0"/>
              <a:t>Curry Powder </a:t>
            </a:r>
          </a:p>
          <a:p>
            <a:pPr marL="457200" indent="-457200">
              <a:buFont typeface="Wingdings" panose="05000000000000000000" pitchFamily="2" charset="2"/>
              <a:buChar char="q"/>
            </a:pPr>
            <a:r>
              <a:rPr lang="en-US" sz="2800" dirty="0"/>
              <a:t>Spices in Pouch Packing</a:t>
            </a:r>
          </a:p>
        </p:txBody>
      </p:sp>
      <p:pic>
        <p:nvPicPr>
          <p:cNvPr id="4" name="Picture 3" descr="NPCS-1.gif"/>
          <p:cNvPicPr/>
          <p:nvPr/>
        </p:nvPicPr>
        <p:blipFill>
          <a:blip r:embed="rId2" cstate="print"/>
          <a:stretch>
            <a:fillRect/>
          </a:stretch>
        </p:blipFill>
        <p:spPr>
          <a:xfrm>
            <a:off x="10587136" y="6144450"/>
            <a:ext cx="1604864" cy="817950"/>
          </a:xfrm>
          <a:prstGeom prst="rect">
            <a:avLst/>
          </a:prstGeom>
        </p:spPr>
      </p:pic>
      <p:sp>
        <p:nvSpPr>
          <p:cNvPr id="5" name="Rectangle 4"/>
          <p:cNvSpPr/>
          <p:nvPr/>
        </p:nvSpPr>
        <p:spPr>
          <a:xfrm>
            <a:off x="339236" y="6457890"/>
            <a:ext cx="3359307" cy="400110"/>
          </a:xfrm>
          <a:prstGeom prst="rect">
            <a:avLst/>
          </a:prstGeom>
        </p:spPr>
        <p:txBody>
          <a:bodyPr wrap="squar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162694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7358" y="378305"/>
            <a:ext cx="11397138" cy="5078313"/>
          </a:xfrm>
          <a:prstGeom prst="rect">
            <a:avLst/>
          </a:prstGeom>
        </p:spPr>
        <p:txBody>
          <a:bodyPr wrap="square">
            <a:spAutoFit/>
          </a:bodyPr>
          <a:lstStyle/>
          <a:p>
            <a:pPr marL="914400" lvl="1" indent="-457200">
              <a:buFont typeface="Wingdings" panose="05000000000000000000" pitchFamily="2" charset="2"/>
              <a:buChar char="q"/>
            </a:pPr>
            <a:r>
              <a:rPr lang="en-US" sz="2800" dirty="0"/>
              <a:t>Bread Making Plant </a:t>
            </a:r>
          </a:p>
          <a:p>
            <a:pPr marL="914400" lvl="1" indent="-457200">
              <a:buFont typeface="Wingdings" panose="05000000000000000000" pitchFamily="2" charset="2"/>
              <a:buChar char="q"/>
            </a:pPr>
            <a:r>
              <a:rPr lang="en-US" sz="2800" dirty="0" smtClean="0"/>
              <a:t>Oil </a:t>
            </a:r>
            <a:r>
              <a:rPr lang="en-US" sz="2800" dirty="0"/>
              <a:t>Dairy Products &amp; Milk Packaging in </a:t>
            </a:r>
            <a:r>
              <a:rPr lang="en-US" sz="2800" dirty="0" smtClean="0"/>
              <a:t>Pouches</a:t>
            </a:r>
          </a:p>
          <a:p>
            <a:pPr marL="914400" lvl="1" indent="-457200">
              <a:buFont typeface="Wingdings" panose="05000000000000000000" pitchFamily="2" charset="2"/>
              <a:buChar char="q"/>
            </a:pPr>
            <a:r>
              <a:rPr lang="en-US" sz="2800" dirty="0"/>
              <a:t>Banana &amp; Its </a:t>
            </a:r>
            <a:r>
              <a:rPr lang="en-US" sz="2800" dirty="0" smtClean="0"/>
              <a:t>By-products</a:t>
            </a:r>
          </a:p>
          <a:p>
            <a:pPr marL="914400" lvl="1" indent="-457200">
              <a:buFont typeface="Wingdings" panose="05000000000000000000" pitchFamily="2" charset="2"/>
              <a:buChar char="q"/>
            </a:pPr>
            <a:r>
              <a:rPr lang="en-US" sz="2800" dirty="0" smtClean="0"/>
              <a:t>Honey Processing Plant</a:t>
            </a:r>
          </a:p>
          <a:p>
            <a:pPr marL="914400" lvl="1" indent="-457200">
              <a:buFont typeface="Wingdings" panose="05000000000000000000" pitchFamily="2" charset="2"/>
              <a:buChar char="q"/>
            </a:pPr>
            <a:r>
              <a:rPr lang="en-US" sz="2800" dirty="0" smtClean="0"/>
              <a:t>Chocolates</a:t>
            </a:r>
          </a:p>
          <a:p>
            <a:pPr marL="914400" lvl="1" indent="-457200">
              <a:buFont typeface="Wingdings" panose="05000000000000000000" pitchFamily="2" charset="2"/>
              <a:buChar char="q"/>
            </a:pPr>
            <a:r>
              <a:rPr lang="en-US" sz="2800" dirty="0" smtClean="0"/>
              <a:t>Ice Cream &amp; Ice Candy</a:t>
            </a:r>
          </a:p>
          <a:p>
            <a:pPr marL="914400" lvl="1" indent="-457200">
              <a:buFont typeface="Wingdings" panose="05000000000000000000" pitchFamily="2" charset="2"/>
              <a:buChar char="q"/>
            </a:pPr>
            <a:r>
              <a:rPr lang="en-US" sz="2800" dirty="0"/>
              <a:t>Tea Packaging Unit (Blending And Packing)</a:t>
            </a:r>
            <a:endParaRPr lang="en-US" sz="2800" dirty="0" smtClean="0"/>
          </a:p>
          <a:p>
            <a:pPr marL="914400" lvl="1" indent="-457200">
              <a:buFont typeface="Wingdings" panose="05000000000000000000" pitchFamily="2" charset="2"/>
              <a:buChar char="q"/>
            </a:pPr>
            <a:r>
              <a:rPr lang="en-US" sz="2800" dirty="0" err="1"/>
              <a:t>Papad</a:t>
            </a:r>
            <a:r>
              <a:rPr lang="en-US" sz="2800" dirty="0"/>
              <a:t> Plant (Automatic) </a:t>
            </a:r>
            <a:r>
              <a:rPr lang="en-US" sz="2800" dirty="0" smtClean="0"/>
              <a:t>etc.</a:t>
            </a:r>
          </a:p>
          <a:p>
            <a:pPr marL="457200" indent="-457200">
              <a:buFont typeface="Wingdings" panose="05000000000000000000" pitchFamily="2" charset="2"/>
              <a:buChar char="q"/>
            </a:pPr>
            <a:endParaRPr lang="en-US" sz="2800" dirty="0"/>
          </a:p>
          <a:p>
            <a:r>
              <a:rPr lang="en-US" sz="3600" dirty="0" smtClean="0"/>
              <a:t>For more projects you can visit at: </a:t>
            </a:r>
            <a:r>
              <a:rPr lang="en-US" sz="4400" dirty="0" smtClean="0">
                <a:hlinkClick r:id="rId2"/>
              </a:rPr>
              <a:t>http://goo.gl/qTzZrn</a:t>
            </a:r>
            <a:r>
              <a:rPr lang="en-US" sz="4400" dirty="0" smtClean="0"/>
              <a:t> </a:t>
            </a:r>
            <a:endParaRPr lang="en-US" sz="2800" dirty="0" smtClean="0"/>
          </a:p>
          <a:p>
            <a:pPr marL="457200" indent="-457200">
              <a:buFont typeface="Wingdings" panose="05000000000000000000" pitchFamily="2" charset="2"/>
              <a:buChar char="q"/>
            </a:pPr>
            <a:endParaRPr lang="en-US" sz="2800" dirty="0">
              <a:solidFill>
                <a:schemeClr val="accent6">
                  <a:lumMod val="40000"/>
                  <a:lumOff val="60000"/>
                </a:schemeClr>
              </a:solidFill>
              <a:latin typeface="Vani" panose="020B0502040204020203" pitchFamily="34" charset="0"/>
              <a:cs typeface="Vani" panose="020B0502040204020203" pitchFamily="34" charset="0"/>
            </a:endParaRPr>
          </a:p>
        </p:txBody>
      </p:sp>
      <p:pic>
        <p:nvPicPr>
          <p:cNvPr id="5" name="Picture 4" descr="NPCS-1.gif"/>
          <p:cNvPicPr/>
          <p:nvPr/>
        </p:nvPicPr>
        <p:blipFill>
          <a:blip r:embed="rId3" cstate="print"/>
          <a:stretch>
            <a:fillRect/>
          </a:stretch>
        </p:blipFill>
        <p:spPr>
          <a:xfrm>
            <a:off x="10587136" y="6144450"/>
            <a:ext cx="1604864" cy="817950"/>
          </a:xfrm>
          <a:prstGeom prst="rect">
            <a:avLst/>
          </a:prstGeom>
        </p:spPr>
      </p:pic>
      <p:sp>
        <p:nvSpPr>
          <p:cNvPr id="6" name="Rectangle 5"/>
          <p:cNvSpPr/>
          <p:nvPr/>
        </p:nvSpPr>
        <p:spPr>
          <a:xfrm>
            <a:off x="653134" y="6353370"/>
            <a:ext cx="3273397" cy="400110"/>
          </a:xfrm>
          <a:prstGeom prst="rect">
            <a:avLst/>
          </a:prstGeom>
        </p:spPr>
        <p:txBody>
          <a:bodyPr wrap="none">
            <a:spAutoFit/>
          </a:bodyPr>
          <a:lstStyle/>
          <a:p>
            <a:r>
              <a:rPr lang="en-US" b="1" dirty="0" smtClean="0">
                <a:hlinkClick r:id="rId4"/>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512860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2913" y="116975"/>
            <a:ext cx="11705230" cy="5909310"/>
          </a:xfrm>
          <a:prstGeom prst="rect">
            <a:avLst/>
          </a:prstGeom>
        </p:spPr>
        <p:txBody>
          <a:bodyPr wrap="square">
            <a:spAutoFit/>
          </a:bodyPr>
          <a:lstStyle/>
          <a:p>
            <a:r>
              <a:rPr lang="en-US" sz="2800" b="0" i="0" dirty="0" smtClean="0">
                <a:solidFill>
                  <a:srgbClr val="FFFF00"/>
                </a:solidFill>
                <a:effectLst/>
                <a:latin typeface="Cooper Black" panose="0208090404030B020404" pitchFamily="18" charset="0"/>
              </a:rPr>
              <a:t>Here is some Products on  Food Processing, Processed Food and Agriculture Based Products, Industries :</a:t>
            </a:r>
          </a:p>
          <a:p>
            <a:endParaRPr lang="en-US" sz="2800" dirty="0">
              <a:solidFill>
                <a:srgbClr val="FFFF00"/>
              </a:solidFill>
              <a:latin typeface="Cooper Black" panose="0208090404030B020404" pitchFamily="18" charset="0"/>
            </a:endParaRPr>
          </a:p>
          <a:p>
            <a:pPr marL="457200" indent="-457200">
              <a:lnSpc>
                <a:spcPct val="150000"/>
              </a:lnSpc>
              <a:buFont typeface="Wingdings" panose="05000000000000000000" pitchFamily="2" charset="2"/>
              <a:buChar char="Ø"/>
            </a:pPr>
            <a:r>
              <a:rPr lang="en-US" sz="2800" dirty="0"/>
              <a:t>Food Processing &amp; Agro Based </a:t>
            </a:r>
            <a:r>
              <a:rPr lang="en-US" sz="2800" dirty="0" smtClean="0"/>
              <a:t>Industries</a:t>
            </a:r>
          </a:p>
          <a:p>
            <a:pPr marL="457200" indent="-457200">
              <a:lnSpc>
                <a:spcPct val="150000"/>
              </a:lnSpc>
              <a:buFont typeface="Wingdings" panose="05000000000000000000" pitchFamily="2" charset="2"/>
              <a:buChar char="Ø"/>
            </a:pPr>
            <a:r>
              <a:rPr lang="en-US" sz="2800" dirty="0" smtClean="0"/>
              <a:t>Agro Processing &amp; Agricultural Waste Products</a:t>
            </a:r>
          </a:p>
          <a:p>
            <a:pPr marL="457200" indent="-457200">
              <a:lnSpc>
                <a:spcPct val="150000"/>
              </a:lnSpc>
              <a:buFont typeface="Wingdings" panose="05000000000000000000" pitchFamily="2" charset="2"/>
              <a:buChar char="Ø"/>
            </a:pPr>
            <a:r>
              <a:rPr lang="en-US" sz="2800" dirty="0" smtClean="0"/>
              <a:t>Food &amp; Beverages </a:t>
            </a:r>
          </a:p>
          <a:p>
            <a:pPr marL="457200" indent="-457200">
              <a:lnSpc>
                <a:spcPct val="150000"/>
              </a:lnSpc>
              <a:buFont typeface="Wingdings" panose="05000000000000000000" pitchFamily="2" charset="2"/>
              <a:buChar char="Ø"/>
            </a:pPr>
            <a:r>
              <a:rPr lang="en-US" sz="2800" dirty="0" smtClean="0"/>
              <a:t>Fruits, Vegetables &amp; Food Processing with Canning &amp; Preservation</a:t>
            </a:r>
          </a:p>
          <a:p>
            <a:pPr marL="457200" indent="-457200">
              <a:lnSpc>
                <a:spcPct val="150000"/>
              </a:lnSpc>
              <a:buFont typeface="Wingdings" panose="05000000000000000000" pitchFamily="2" charset="2"/>
              <a:buChar char="Ø"/>
            </a:pPr>
            <a:r>
              <a:rPr lang="en-US" sz="2800" dirty="0" smtClean="0"/>
              <a:t>Spices</a:t>
            </a:r>
          </a:p>
          <a:p>
            <a:pPr marL="457200" indent="-457200">
              <a:lnSpc>
                <a:spcPct val="150000"/>
              </a:lnSpc>
              <a:buFont typeface="Wingdings" panose="05000000000000000000" pitchFamily="2" charset="2"/>
              <a:buChar char="Ø"/>
            </a:pPr>
            <a:r>
              <a:rPr lang="en-US" sz="2800" dirty="0" smtClean="0"/>
              <a:t>Snack Foods </a:t>
            </a:r>
          </a:p>
          <a:p>
            <a:pPr marL="457200" indent="-457200">
              <a:lnSpc>
                <a:spcPct val="150000"/>
              </a:lnSpc>
              <a:buFont typeface="Wingdings" panose="05000000000000000000" pitchFamily="2" charset="2"/>
              <a:buChar char="Ø"/>
            </a:pPr>
            <a:r>
              <a:rPr lang="en-US" sz="2800" dirty="0" smtClean="0"/>
              <a:t>Bakery Products (Baking Science with Formulation &amp; Production)</a:t>
            </a:r>
          </a:p>
        </p:txBody>
      </p:sp>
      <p:pic>
        <p:nvPicPr>
          <p:cNvPr id="3" name="Picture 2" descr="NPCS-1.gif"/>
          <p:cNvPicPr/>
          <p:nvPr/>
        </p:nvPicPr>
        <p:blipFill>
          <a:blip r:embed="rId2" cstate="print"/>
          <a:stretch>
            <a:fillRect/>
          </a:stretch>
        </p:blipFill>
        <p:spPr>
          <a:xfrm>
            <a:off x="10587136" y="6239984"/>
            <a:ext cx="1604864" cy="713550"/>
          </a:xfrm>
          <a:prstGeom prst="rect">
            <a:avLst/>
          </a:prstGeom>
        </p:spPr>
      </p:pic>
      <p:sp>
        <p:nvSpPr>
          <p:cNvPr id="4" name="Rectangle 3"/>
          <p:cNvSpPr/>
          <p:nvPr/>
        </p:nvSpPr>
        <p:spPr>
          <a:xfrm>
            <a:off x="489361" y="6396704"/>
            <a:ext cx="3273397" cy="400110"/>
          </a:xfrm>
          <a:prstGeom prst="rect">
            <a:avLst/>
          </a:prstGeom>
        </p:spPr>
        <p:txBody>
          <a:bodyPr wrap="none">
            <a:spAutoFit/>
          </a:bodyPr>
          <a:lstStyle/>
          <a:p>
            <a:r>
              <a:rPr lang="en-US" b="1" dirty="0" smtClean="0">
                <a:hlinkClick r:id="rId3"/>
              </a:rPr>
              <a:t>www.entrepreneurindia.co</a:t>
            </a:r>
            <a:r>
              <a:rPr lang="en-US" b="1" dirty="0" smtClean="0"/>
              <a:t>       </a:t>
            </a:r>
            <a:r>
              <a:rPr lang="en-US" sz="2000" dirty="0" smtClean="0">
                <a:solidFill>
                  <a:schemeClr val="bg1"/>
                </a:solidFill>
              </a:rPr>
              <a:t> </a:t>
            </a:r>
            <a:endParaRPr lang="en-US" sz="2000" dirty="0">
              <a:solidFill>
                <a:schemeClr val="bg1"/>
              </a:solidFill>
            </a:endParaRPr>
          </a:p>
        </p:txBody>
      </p:sp>
    </p:spTree>
    <p:extLst>
      <p:ext uri="{BB962C8B-B14F-4D97-AF65-F5344CB8AC3E}">
        <p14:creationId xmlns:p14="http://schemas.microsoft.com/office/powerpoint/2010/main" val="3083654963"/>
      </p:ext>
    </p:extLst>
  </p:cSld>
  <p:clrMapOvr>
    <a:masterClrMapping/>
  </p:clrMapOvr>
</p:sld>
</file>

<file path=ppt/theme/theme1.xml><?xml version="1.0" encoding="utf-8"?>
<a:theme xmlns:a="http://schemas.openxmlformats.org/drawingml/2006/main" name="Theme1">
  <a:themeElements>
    <a:clrScheme name="Maple 1">
      <a:dk1>
        <a:srgbClr val="BB5F03"/>
      </a:dk1>
      <a:lt1>
        <a:srgbClr val="FFFFFF"/>
      </a:lt1>
      <a:dk2>
        <a:srgbClr val="993300"/>
      </a:dk2>
      <a:lt2>
        <a:srgbClr val="FEEC94"/>
      </a:lt2>
      <a:accent1>
        <a:srgbClr val="720000"/>
      </a:accent1>
      <a:accent2>
        <a:srgbClr val="B76A03"/>
      </a:accent2>
      <a:accent3>
        <a:srgbClr val="CAADAA"/>
      </a:accent3>
      <a:accent4>
        <a:srgbClr val="DADADA"/>
      </a:accent4>
      <a:accent5>
        <a:srgbClr val="BCAAAA"/>
      </a:accent5>
      <a:accent6>
        <a:srgbClr val="A65F02"/>
      </a:accent6>
      <a:hlink>
        <a:srgbClr val="FFFF00"/>
      </a:hlink>
      <a:folHlink>
        <a:srgbClr val="FFFF99"/>
      </a:folHlink>
    </a:clrScheme>
    <a:fontScheme name="Mapl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hlink"/>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hlink"/>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Maple 1">
        <a:dk1>
          <a:srgbClr val="BB5F03"/>
        </a:dk1>
        <a:lt1>
          <a:srgbClr val="FFFFFF"/>
        </a:lt1>
        <a:dk2>
          <a:srgbClr val="993300"/>
        </a:dk2>
        <a:lt2>
          <a:srgbClr val="FEEC94"/>
        </a:lt2>
        <a:accent1>
          <a:srgbClr val="720000"/>
        </a:accent1>
        <a:accent2>
          <a:srgbClr val="B76A03"/>
        </a:accent2>
        <a:accent3>
          <a:srgbClr val="CAADAA"/>
        </a:accent3>
        <a:accent4>
          <a:srgbClr val="DADADA"/>
        </a:accent4>
        <a:accent5>
          <a:srgbClr val="BCAAAA"/>
        </a:accent5>
        <a:accent6>
          <a:srgbClr val="A65F02"/>
        </a:accent6>
        <a:hlink>
          <a:srgbClr val="FFFF00"/>
        </a:hlink>
        <a:folHlink>
          <a:srgbClr val="FFFF99"/>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3300"/>
        </a:accent1>
        <a:accent2>
          <a:srgbClr val="007825"/>
        </a:accent2>
        <a:accent3>
          <a:srgbClr val="AAB4AA"/>
        </a:accent3>
        <a:accent4>
          <a:srgbClr val="DADADA"/>
        </a:accent4>
        <a:accent5>
          <a:srgbClr val="AAADA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2A3B54"/>
        </a:accent1>
        <a:accent2>
          <a:srgbClr val="017A83"/>
        </a:accent2>
        <a:accent3>
          <a:srgbClr val="AAB8B8"/>
        </a:accent3>
        <a:accent4>
          <a:srgbClr val="DADADA"/>
        </a:accent4>
        <a:accent5>
          <a:srgbClr val="ACAFB3"/>
        </a:accent5>
        <a:accent6>
          <a:srgbClr val="016E76"/>
        </a:accent6>
        <a:hlink>
          <a:srgbClr val="00CCFF"/>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222268"/>
        </a:accent1>
        <a:accent2>
          <a:srgbClr val="7000E0"/>
        </a:accent2>
        <a:accent3>
          <a:srgbClr val="BCAAE2"/>
        </a:accent3>
        <a:accent4>
          <a:srgbClr val="DADADA"/>
        </a:accent4>
        <a:accent5>
          <a:srgbClr val="ABABB9"/>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660D31E6-7066-4232-9145-5062F8B4BFF1}" vid="{4D7AF573-D624-417C-9151-56175215C4C1}"/>
    </a:ext>
  </a:extLst>
</a:theme>
</file>

<file path=docProps/app.xml><?xml version="1.0" encoding="utf-8"?>
<Properties xmlns="http://schemas.openxmlformats.org/officeDocument/2006/extended-properties" xmlns:vt="http://schemas.openxmlformats.org/officeDocument/2006/docPropsVTypes">
  <Template>Theme1</Template>
  <TotalTime>363</TotalTime>
  <Words>1215</Words>
  <Application>Microsoft Office PowerPoint</Application>
  <PresentationFormat>Widescreen</PresentationFormat>
  <Paragraphs>226</Paragraphs>
  <Slides>30</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30</vt:i4>
      </vt:variant>
    </vt:vector>
  </HeadingPairs>
  <TitlesOfParts>
    <vt:vector size="45" baseType="lpstr">
      <vt:lpstr>Antique Olive</vt:lpstr>
      <vt:lpstr>Bookman Old Style</vt:lpstr>
      <vt:lpstr>Calibri</vt:lpstr>
      <vt:lpstr>Cooper Black</vt:lpstr>
      <vt:lpstr>Courier New</vt:lpstr>
      <vt:lpstr>Impact</vt:lpstr>
      <vt:lpstr>Lucida Bright</vt:lpstr>
      <vt:lpstr>Lucida Fax</vt:lpstr>
      <vt:lpstr>Monotype Corsiva</vt:lpstr>
      <vt:lpstr>Times New Roman</vt:lpstr>
      <vt:lpstr>Tunga</vt:lpstr>
      <vt:lpstr>Vani</vt:lpstr>
      <vt:lpstr>Vijaya</vt:lpstr>
      <vt:lpstr>Wingdings</vt:lpstr>
      <vt:lpstr>Theme1</vt:lpstr>
      <vt:lpstr>Projects &amp; Products  for Small Scale  Food Processing Industry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55</cp:revision>
  <dcterms:created xsi:type="dcterms:W3CDTF">2016-01-30T06:47:00Z</dcterms:created>
  <dcterms:modified xsi:type="dcterms:W3CDTF">2016-02-01T06:27:07Z</dcterms:modified>
</cp:coreProperties>
</file>