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57.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theme/theme58.xml" ContentType="application/vnd.openxmlformats-officedocument.theme+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59.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theme/theme60.xml" ContentType="application/vnd.openxmlformats-officedocument.theme+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61.xml" ContentType="application/vnd.openxmlformats-officedocument.theme+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2.xml" ContentType="application/vnd.openxmlformats-officedocument.theme+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theme/theme63.xml" ContentType="application/vnd.openxmlformats-officedocument.theme+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theme/theme64.xml" ContentType="application/vnd.openxmlformats-officedocument.theme+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theme/theme65.xml" ContentType="application/vnd.openxmlformats-officedocument.theme+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theme/theme66.xml" ContentType="application/vnd.openxmlformats-officedocument.theme+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theme/theme67.xml" ContentType="application/vnd.openxmlformats-officedocument.theme+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theme/theme68.xml" ContentType="application/vnd.openxmlformats-officedocument.theme+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theme/theme69.xml" ContentType="application/vnd.openxmlformats-officedocument.theme+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theme/theme70.xml" ContentType="application/vnd.openxmlformats-officedocument.theme+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theme/theme71.xml" ContentType="application/vnd.openxmlformats-officedocument.theme+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theme/theme72.xml" ContentType="application/vnd.openxmlformats-officedocument.theme+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theme/theme73.xml" ContentType="application/vnd.openxmlformats-officedocument.theme+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theme/theme74.xml" ContentType="application/vnd.openxmlformats-officedocument.theme+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theme/theme75.xml" ContentType="application/vnd.openxmlformats-officedocument.theme+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theme/theme76.xml" ContentType="application/vnd.openxmlformats-officedocument.theme+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theme/theme77.xml" ContentType="application/vnd.openxmlformats-officedocument.theme+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theme/theme78.xml" ContentType="application/vnd.openxmlformats-officedocument.theme+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theme/theme79.xml" ContentType="application/vnd.openxmlformats-officedocument.theme+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theme/theme80.xml" ContentType="application/vnd.openxmlformats-officedocument.theme+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theme/theme81.xml" ContentType="application/vnd.openxmlformats-officedocument.theme+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theme/theme82.xml" ContentType="application/vnd.openxmlformats-officedocument.theme+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theme/theme83.xml" ContentType="application/vnd.openxmlformats-officedocument.theme+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theme/theme84.xml" ContentType="application/vnd.openxmlformats-officedocument.theme+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theme/theme85.xml" ContentType="application/vnd.openxmlformats-officedocument.theme+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theme/theme86.xml" ContentType="application/vnd.openxmlformats-officedocument.theme+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theme/theme87.xml" ContentType="application/vnd.openxmlformats-officedocument.theme+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theme/theme88.xml" ContentType="application/vnd.openxmlformats-officedocument.theme+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theme/theme89.xml" ContentType="application/vnd.openxmlformats-officedocument.theme+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theme/theme90.xml" ContentType="application/vnd.openxmlformats-officedocument.theme+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theme/theme91.xml" ContentType="application/vnd.openxmlformats-officedocument.theme+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theme/theme92.xml" ContentType="application/vnd.openxmlformats-officedocument.theme+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theme/theme93.xml" ContentType="application/vnd.openxmlformats-officedocument.theme+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theme/theme94.xml" ContentType="application/vnd.openxmlformats-officedocument.theme+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theme/theme95.xml" ContentType="application/vnd.openxmlformats-officedocument.theme+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theme/theme96.xml" ContentType="application/vnd.openxmlformats-officedocument.theme+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theme/theme97.xml" ContentType="application/vnd.openxmlformats-officedocument.theme+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theme/theme98.xml" ContentType="application/vnd.openxmlformats-officedocument.theme+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theme/theme99.xml" ContentType="application/vnd.openxmlformats-officedocument.theme+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theme/theme100.xml" ContentType="application/vnd.openxmlformats-officedocument.theme+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theme/theme101.xml" ContentType="application/vnd.openxmlformats-officedocument.theme+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theme/theme102.xml" ContentType="application/vnd.openxmlformats-officedocument.theme+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theme/theme103.xml" ContentType="application/vnd.openxmlformats-officedocument.theme+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theme/theme104.xml" ContentType="application/vnd.openxmlformats-officedocument.theme+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theme/theme105.xml" ContentType="application/vnd.openxmlformats-officedocument.theme+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theme/theme106.xml" ContentType="application/vnd.openxmlformats-officedocument.theme+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theme/theme107.xml" ContentType="application/vnd.openxmlformats-officedocument.theme+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theme/theme108.xml" ContentType="application/vnd.openxmlformats-officedocument.theme+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theme/theme109.xml" ContentType="application/vnd.openxmlformats-officedocument.theme+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theme/theme110.xml" ContentType="application/vnd.openxmlformats-officedocument.theme+xml"/>
  <Override PartName="/ppt/theme/theme1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4" r:id="rId1"/>
    <p:sldMasterId id="2147484076" r:id="rId2"/>
    <p:sldMasterId id="2147484088" r:id="rId3"/>
    <p:sldMasterId id="2147484100" r:id="rId4"/>
    <p:sldMasterId id="2147484112" r:id="rId5"/>
    <p:sldMasterId id="2147484124" r:id="rId6"/>
    <p:sldMasterId id="2147484136" r:id="rId7"/>
    <p:sldMasterId id="2147484160" r:id="rId8"/>
    <p:sldMasterId id="2147484172" r:id="rId9"/>
    <p:sldMasterId id="2147484254" r:id="rId10"/>
    <p:sldMasterId id="2147484266" r:id="rId11"/>
    <p:sldMasterId id="2147484278" r:id="rId12"/>
    <p:sldMasterId id="2147484290" r:id="rId13"/>
    <p:sldMasterId id="2147484314" r:id="rId14"/>
    <p:sldMasterId id="2147484326" r:id="rId15"/>
    <p:sldMasterId id="2147484338" r:id="rId16"/>
    <p:sldMasterId id="2147484350" r:id="rId17"/>
    <p:sldMasterId id="2147484362" r:id="rId18"/>
    <p:sldMasterId id="2147484374" r:id="rId19"/>
    <p:sldMasterId id="2147484386" r:id="rId20"/>
    <p:sldMasterId id="2147484398" r:id="rId21"/>
    <p:sldMasterId id="2147484410" r:id="rId22"/>
    <p:sldMasterId id="2147484422" r:id="rId23"/>
    <p:sldMasterId id="2147484434" r:id="rId24"/>
    <p:sldMasterId id="2147484446" r:id="rId25"/>
    <p:sldMasterId id="2147484458" r:id="rId26"/>
    <p:sldMasterId id="2147484470" r:id="rId27"/>
    <p:sldMasterId id="2147484482" r:id="rId28"/>
    <p:sldMasterId id="2147484494" r:id="rId29"/>
    <p:sldMasterId id="2147484506" r:id="rId30"/>
    <p:sldMasterId id="2147484518" r:id="rId31"/>
    <p:sldMasterId id="2147484530" r:id="rId32"/>
    <p:sldMasterId id="2147484542" r:id="rId33"/>
    <p:sldMasterId id="2147484554" r:id="rId34"/>
    <p:sldMasterId id="2147484566" r:id="rId35"/>
    <p:sldMasterId id="2147484578" r:id="rId36"/>
    <p:sldMasterId id="2147484590" r:id="rId37"/>
    <p:sldMasterId id="2147484602" r:id="rId38"/>
    <p:sldMasterId id="2147484614" r:id="rId39"/>
    <p:sldMasterId id="2147484626" r:id="rId40"/>
    <p:sldMasterId id="2147484638" r:id="rId41"/>
    <p:sldMasterId id="2147484650" r:id="rId42"/>
    <p:sldMasterId id="2147484662" r:id="rId43"/>
    <p:sldMasterId id="2147484674" r:id="rId44"/>
    <p:sldMasterId id="2147484686" r:id="rId45"/>
    <p:sldMasterId id="2147484698" r:id="rId46"/>
    <p:sldMasterId id="2147484710" r:id="rId47"/>
    <p:sldMasterId id="2147484722" r:id="rId48"/>
    <p:sldMasterId id="2147484734" r:id="rId49"/>
    <p:sldMasterId id="2147484746" r:id="rId50"/>
    <p:sldMasterId id="2147484758" r:id="rId51"/>
    <p:sldMasterId id="2147484770" r:id="rId52"/>
    <p:sldMasterId id="2147484782" r:id="rId53"/>
    <p:sldMasterId id="2147484794" r:id="rId54"/>
    <p:sldMasterId id="2147484806" r:id="rId55"/>
    <p:sldMasterId id="2147484818" r:id="rId56"/>
    <p:sldMasterId id="2147484830" r:id="rId57"/>
    <p:sldMasterId id="2147484842" r:id="rId58"/>
    <p:sldMasterId id="2147484854" r:id="rId59"/>
    <p:sldMasterId id="2147484866" r:id="rId60"/>
    <p:sldMasterId id="2147484878" r:id="rId61"/>
    <p:sldMasterId id="2147484890" r:id="rId62"/>
    <p:sldMasterId id="2147484902" r:id="rId63"/>
    <p:sldMasterId id="2147484914" r:id="rId64"/>
    <p:sldMasterId id="2147484926" r:id="rId65"/>
    <p:sldMasterId id="2147484938" r:id="rId66"/>
    <p:sldMasterId id="2147484950" r:id="rId67"/>
    <p:sldMasterId id="2147484962" r:id="rId68"/>
    <p:sldMasterId id="2147484974" r:id="rId69"/>
    <p:sldMasterId id="2147484986" r:id="rId70"/>
    <p:sldMasterId id="2147484998" r:id="rId71"/>
    <p:sldMasterId id="2147485010" r:id="rId72"/>
    <p:sldMasterId id="2147485022" r:id="rId73"/>
    <p:sldMasterId id="2147485034" r:id="rId74"/>
    <p:sldMasterId id="2147485046" r:id="rId75"/>
    <p:sldMasterId id="2147485058" r:id="rId76"/>
    <p:sldMasterId id="2147485070" r:id="rId77"/>
    <p:sldMasterId id="2147485082" r:id="rId78"/>
    <p:sldMasterId id="2147485094" r:id="rId79"/>
    <p:sldMasterId id="2147485106" r:id="rId80"/>
    <p:sldMasterId id="2147485118" r:id="rId81"/>
    <p:sldMasterId id="2147485130" r:id="rId82"/>
    <p:sldMasterId id="2147485142" r:id="rId83"/>
    <p:sldMasterId id="2147485154" r:id="rId84"/>
    <p:sldMasterId id="2147485166" r:id="rId85"/>
    <p:sldMasterId id="2147485178" r:id="rId86"/>
    <p:sldMasterId id="2147485190" r:id="rId87"/>
    <p:sldMasterId id="2147485202" r:id="rId88"/>
    <p:sldMasterId id="2147485214" r:id="rId89"/>
    <p:sldMasterId id="2147485226" r:id="rId90"/>
    <p:sldMasterId id="2147485238" r:id="rId91"/>
    <p:sldMasterId id="2147485250" r:id="rId92"/>
    <p:sldMasterId id="2147485262" r:id="rId93"/>
    <p:sldMasterId id="2147485274" r:id="rId94"/>
    <p:sldMasterId id="2147485286" r:id="rId95"/>
    <p:sldMasterId id="2147485298" r:id="rId96"/>
    <p:sldMasterId id="2147485310" r:id="rId97"/>
    <p:sldMasterId id="2147485334" r:id="rId98"/>
    <p:sldMasterId id="2147485346" r:id="rId99"/>
    <p:sldMasterId id="2147485358" r:id="rId100"/>
    <p:sldMasterId id="2147485370" r:id="rId101"/>
    <p:sldMasterId id="2147485382" r:id="rId102"/>
    <p:sldMasterId id="2147485394" r:id="rId103"/>
    <p:sldMasterId id="2147485406" r:id="rId104"/>
    <p:sldMasterId id="2147485418" r:id="rId105"/>
    <p:sldMasterId id="2147485430" r:id="rId106"/>
    <p:sldMasterId id="2147485459" r:id="rId107"/>
    <p:sldMasterId id="2147485471" r:id="rId108"/>
    <p:sldMasterId id="2147485483" r:id="rId109"/>
    <p:sldMasterId id="2147485495" r:id="rId110"/>
  </p:sldMasterIdLst>
  <p:notesMasterIdLst>
    <p:notesMasterId r:id="rId182"/>
  </p:notesMasterIdLst>
  <p:sldIdLst>
    <p:sldId id="393" r:id="rId111"/>
    <p:sldId id="257" r:id="rId112"/>
    <p:sldId id="290" r:id="rId113"/>
    <p:sldId id="291" r:id="rId114"/>
    <p:sldId id="302" r:id="rId115"/>
    <p:sldId id="407" r:id="rId116"/>
    <p:sldId id="300" r:id="rId117"/>
    <p:sldId id="301" r:id="rId118"/>
    <p:sldId id="303" r:id="rId119"/>
    <p:sldId id="304" r:id="rId120"/>
    <p:sldId id="305" r:id="rId121"/>
    <p:sldId id="306" r:id="rId122"/>
    <p:sldId id="307" r:id="rId123"/>
    <p:sldId id="333" r:id="rId124"/>
    <p:sldId id="410" r:id="rId125"/>
    <p:sldId id="409" r:id="rId126"/>
    <p:sldId id="408" r:id="rId127"/>
    <p:sldId id="413" r:id="rId128"/>
    <p:sldId id="412" r:id="rId129"/>
    <p:sldId id="411" r:id="rId130"/>
    <p:sldId id="344" r:id="rId131"/>
    <p:sldId id="418" r:id="rId132"/>
    <p:sldId id="417" r:id="rId133"/>
    <p:sldId id="416" r:id="rId134"/>
    <p:sldId id="415" r:id="rId135"/>
    <p:sldId id="414" r:id="rId136"/>
    <p:sldId id="421" r:id="rId137"/>
    <p:sldId id="422" r:id="rId138"/>
    <p:sldId id="420" r:id="rId139"/>
    <p:sldId id="423" r:id="rId140"/>
    <p:sldId id="419" r:id="rId141"/>
    <p:sldId id="427" r:id="rId142"/>
    <p:sldId id="426" r:id="rId143"/>
    <p:sldId id="425" r:id="rId144"/>
    <p:sldId id="429" r:id="rId145"/>
    <p:sldId id="428" r:id="rId146"/>
    <p:sldId id="424" r:id="rId147"/>
    <p:sldId id="433" r:id="rId148"/>
    <p:sldId id="432" r:id="rId149"/>
    <p:sldId id="431" r:id="rId150"/>
    <p:sldId id="430" r:id="rId151"/>
    <p:sldId id="434" r:id="rId152"/>
    <p:sldId id="399" r:id="rId153"/>
    <p:sldId id="438" r:id="rId154"/>
    <p:sldId id="437" r:id="rId155"/>
    <p:sldId id="308" r:id="rId156"/>
    <p:sldId id="328" r:id="rId157"/>
    <p:sldId id="400" r:id="rId158"/>
    <p:sldId id="401" r:id="rId159"/>
    <p:sldId id="402" r:id="rId160"/>
    <p:sldId id="403" r:id="rId161"/>
    <p:sldId id="397" r:id="rId162"/>
    <p:sldId id="271" r:id="rId163"/>
    <p:sldId id="379" r:id="rId164"/>
    <p:sldId id="395" r:id="rId165"/>
    <p:sldId id="396" r:id="rId166"/>
    <p:sldId id="380" r:id="rId167"/>
    <p:sldId id="381" r:id="rId168"/>
    <p:sldId id="382" r:id="rId169"/>
    <p:sldId id="383" r:id="rId170"/>
    <p:sldId id="384" r:id="rId171"/>
    <p:sldId id="385" r:id="rId172"/>
    <p:sldId id="386" r:id="rId173"/>
    <p:sldId id="387" r:id="rId174"/>
    <p:sldId id="388" r:id="rId175"/>
    <p:sldId id="389" r:id="rId176"/>
    <p:sldId id="390" r:id="rId177"/>
    <p:sldId id="391" r:id="rId178"/>
    <p:sldId id="398" r:id="rId179"/>
    <p:sldId id="286" r:id="rId180"/>
    <p:sldId id="287" r:id="rId181"/>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CCCC"/>
    <a:srgbClr val="FF3300"/>
    <a:srgbClr val="FF0000"/>
    <a:srgbClr val="000000"/>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35" autoAdjust="0"/>
    <p:restoredTop sz="94660"/>
  </p:normalViewPr>
  <p:slideViewPr>
    <p:cSldViewPr>
      <p:cViewPr varScale="1">
        <p:scale>
          <a:sx n="74" d="100"/>
          <a:sy n="74" d="100"/>
        </p:scale>
        <p:origin x="136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7.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Master" Target="slideMasters/slideMaster63.xml"/><Relationship Id="rId68" Type="http://schemas.openxmlformats.org/officeDocument/2006/relationships/slideMaster" Target="slideMasters/slideMaster68.xml"/><Relationship Id="rId84" Type="http://schemas.openxmlformats.org/officeDocument/2006/relationships/slideMaster" Target="slideMasters/slideMaster84.xml"/><Relationship Id="rId89" Type="http://schemas.openxmlformats.org/officeDocument/2006/relationships/slideMaster" Target="slideMasters/slideMaster89.xml"/><Relationship Id="rId112" Type="http://schemas.openxmlformats.org/officeDocument/2006/relationships/slide" Target="slides/slide2.xml"/><Relationship Id="rId133" Type="http://schemas.openxmlformats.org/officeDocument/2006/relationships/slide" Target="slides/slide23.xml"/><Relationship Id="rId138" Type="http://schemas.openxmlformats.org/officeDocument/2006/relationships/slide" Target="slides/slide28.xml"/><Relationship Id="rId154" Type="http://schemas.openxmlformats.org/officeDocument/2006/relationships/slide" Target="slides/slide44.xml"/><Relationship Id="rId159" Type="http://schemas.openxmlformats.org/officeDocument/2006/relationships/slide" Target="slides/slide49.xml"/><Relationship Id="rId175" Type="http://schemas.openxmlformats.org/officeDocument/2006/relationships/slide" Target="slides/slide65.xml"/><Relationship Id="rId170" Type="http://schemas.openxmlformats.org/officeDocument/2006/relationships/slide" Target="slides/slide60.xml"/><Relationship Id="rId16" Type="http://schemas.openxmlformats.org/officeDocument/2006/relationships/slideMaster" Target="slideMasters/slideMaster16.xml"/><Relationship Id="rId107" Type="http://schemas.openxmlformats.org/officeDocument/2006/relationships/slideMaster" Target="slideMasters/slideMaster107.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Master" Target="slideMasters/slideMaster74.xml"/><Relationship Id="rId79" Type="http://schemas.openxmlformats.org/officeDocument/2006/relationships/slideMaster" Target="slideMasters/slideMaster79.xml"/><Relationship Id="rId102" Type="http://schemas.openxmlformats.org/officeDocument/2006/relationships/slideMaster" Target="slideMasters/slideMaster102.xml"/><Relationship Id="rId123" Type="http://schemas.openxmlformats.org/officeDocument/2006/relationships/slide" Target="slides/slide13.xml"/><Relationship Id="rId128" Type="http://schemas.openxmlformats.org/officeDocument/2006/relationships/slide" Target="slides/slide18.xml"/><Relationship Id="rId144" Type="http://schemas.openxmlformats.org/officeDocument/2006/relationships/slide" Target="slides/slide34.xml"/><Relationship Id="rId149" Type="http://schemas.openxmlformats.org/officeDocument/2006/relationships/slide" Target="slides/slide39.xml"/><Relationship Id="rId5" Type="http://schemas.openxmlformats.org/officeDocument/2006/relationships/slideMaster" Target="slideMasters/slideMaster5.xml"/><Relationship Id="rId90" Type="http://schemas.openxmlformats.org/officeDocument/2006/relationships/slideMaster" Target="slideMasters/slideMaster90.xml"/><Relationship Id="rId95" Type="http://schemas.openxmlformats.org/officeDocument/2006/relationships/slideMaster" Target="slideMasters/slideMaster95.xml"/><Relationship Id="rId160" Type="http://schemas.openxmlformats.org/officeDocument/2006/relationships/slide" Target="slides/slide50.xml"/><Relationship Id="rId165" Type="http://schemas.openxmlformats.org/officeDocument/2006/relationships/slide" Target="slides/slide55.xml"/><Relationship Id="rId181" Type="http://schemas.openxmlformats.org/officeDocument/2006/relationships/slide" Target="slides/slide71.xml"/><Relationship Id="rId186" Type="http://schemas.openxmlformats.org/officeDocument/2006/relationships/tableStyles" Target="tableStyles.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Master" Target="slideMasters/slideMaster64.xml"/><Relationship Id="rId69" Type="http://schemas.openxmlformats.org/officeDocument/2006/relationships/slideMaster" Target="slideMasters/slideMaster69.xml"/><Relationship Id="rId113" Type="http://schemas.openxmlformats.org/officeDocument/2006/relationships/slide" Target="slides/slide3.xml"/><Relationship Id="rId118" Type="http://schemas.openxmlformats.org/officeDocument/2006/relationships/slide" Target="slides/slide8.xml"/><Relationship Id="rId134" Type="http://schemas.openxmlformats.org/officeDocument/2006/relationships/slide" Target="slides/slide24.xml"/><Relationship Id="rId139" Type="http://schemas.openxmlformats.org/officeDocument/2006/relationships/slide" Target="slides/slide29.xml"/><Relationship Id="rId80" Type="http://schemas.openxmlformats.org/officeDocument/2006/relationships/slideMaster" Target="slideMasters/slideMaster80.xml"/><Relationship Id="rId85" Type="http://schemas.openxmlformats.org/officeDocument/2006/relationships/slideMaster" Target="slideMasters/slideMaster85.xml"/><Relationship Id="rId150" Type="http://schemas.openxmlformats.org/officeDocument/2006/relationships/slide" Target="slides/slide40.xml"/><Relationship Id="rId155" Type="http://schemas.openxmlformats.org/officeDocument/2006/relationships/slide" Target="slides/slide45.xml"/><Relationship Id="rId171" Type="http://schemas.openxmlformats.org/officeDocument/2006/relationships/slide" Target="slides/slide61.xml"/><Relationship Id="rId176" Type="http://schemas.openxmlformats.org/officeDocument/2006/relationships/slide" Target="slides/slide66.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Master" Target="slideMasters/slideMaster103.xml"/><Relationship Id="rId108" Type="http://schemas.openxmlformats.org/officeDocument/2006/relationships/slideMaster" Target="slideMasters/slideMaster108.xml"/><Relationship Id="rId124" Type="http://schemas.openxmlformats.org/officeDocument/2006/relationships/slide" Target="slides/slide14.xml"/><Relationship Id="rId129" Type="http://schemas.openxmlformats.org/officeDocument/2006/relationships/slide" Target="slides/slide19.xml"/><Relationship Id="rId54" Type="http://schemas.openxmlformats.org/officeDocument/2006/relationships/slideMaster" Target="slideMasters/slideMaster54.xml"/><Relationship Id="rId70" Type="http://schemas.openxmlformats.org/officeDocument/2006/relationships/slideMaster" Target="slideMasters/slideMaster70.xml"/><Relationship Id="rId75" Type="http://schemas.openxmlformats.org/officeDocument/2006/relationships/slideMaster" Target="slideMasters/slideMaster75.xml"/><Relationship Id="rId91" Type="http://schemas.openxmlformats.org/officeDocument/2006/relationships/slideMaster" Target="slideMasters/slideMaster91.xml"/><Relationship Id="rId96" Type="http://schemas.openxmlformats.org/officeDocument/2006/relationships/slideMaster" Target="slideMasters/slideMaster96.xml"/><Relationship Id="rId140" Type="http://schemas.openxmlformats.org/officeDocument/2006/relationships/slide" Target="slides/slide30.xml"/><Relationship Id="rId145" Type="http://schemas.openxmlformats.org/officeDocument/2006/relationships/slide" Target="slides/slide35.xml"/><Relationship Id="rId161" Type="http://schemas.openxmlformats.org/officeDocument/2006/relationships/slide" Target="slides/slide51.xml"/><Relationship Id="rId166" Type="http://schemas.openxmlformats.org/officeDocument/2006/relationships/slide" Target="slides/slide56.xml"/><Relationship Id="rId18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4.xml"/><Relationship Id="rId119" Type="http://schemas.openxmlformats.org/officeDocument/2006/relationships/slide" Target="slides/slide9.xml"/><Relationship Id="rId44" Type="http://schemas.openxmlformats.org/officeDocument/2006/relationships/slideMaster" Target="slideMasters/slideMaster44.xml"/><Relationship Id="rId60" Type="http://schemas.openxmlformats.org/officeDocument/2006/relationships/slideMaster" Target="slideMasters/slideMaster60.xml"/><Relationship Id="rId65" Type="http://schemas.openxmlformats.org/officeDocument/2006/relationships/slideMaster" Target="slideMasters/slideMaster65.xml"/><Relationship Id="rId81" Type="http://schemas.openxmlformats.org/officeDocument/2006/relationships/slideMaster" Target="slideMasters/slideMaster81.xml"/><Relationship Id="rId86" Type="http://schemas.openxmlformats.org/officeDocument/2006/relationships/slideMaster" Target="slideMasters/slideMaster86.xml"/><Relationship Id="rId130" Type="http://schemas.openxmlformats.org/officeDocument/2006/relationships/slide" Target="slides/slide20.xml"/><Relationship Id="rId135" Type="http://schemas.openxmlformats.org/officeDocument/2006/relationships/slide" Target="slides/slide25.xml"/><Relationship Id="rId151" Type="http://schemas.openxmlformats.org/officeDocument/2006/relationships/slide" Target="slides/slide41.xml"/><Relationship Id="rId156" Type="http://schemas.openxmlformats.org/officeDocument/2006/relationships/slide" Target="slides/slide46.xml"/><Relationship Id="rId177" Type="http://schemas.openxmlformats.org/officeDocument/2006/relationships/slide" Target="slides/slide67.xml"/><Relationship Id="rId4" Type="http://schemas.openxmlformats.org/officeDocument/2006/relationships/slideMaster" Target="slideMasters/slideMaster4.xml"/><Relationship Id="rId9" Type="http://schemas.openxmlformats.org/officeDocument/2006/relationships/slideMaster" Target="slideMasters/slideMaster9.xml"/><Relationship Id="rId172" Type="http://schemas.openxmlformats.org/officeDocument/2006/relationships/slide" Target="slides/slide62.xml"/><Relationship Id="rId180" Type="http://schemas.openxmlformats.org/officeDocument/2006/relationships/slide" Target="slides/slide70.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Master" Target="slideMasters/slideMaster109.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Master" Target="slideMasters/slideMaster97.xml"/><Relationship Id="rId104" Type="http://schemas.openxmlformats.org/officeDocument/2006/relationships/slideMaster" Target="slideMasters/slideMaster104.xml"/><Relationship Id="rId120" Type="http://schemas.openxmlformats.org/officeDocument/2006/relationships/slide" Target="slides/slide10.xml"/><Relationship Id="rId125" Type="http://schemas.openxmlformats.org/officeDocument/2006/relationships/slide" Target="slides/slide15.xml"/><Relationship Id="rId141" Type="http://schemas.openxmlformats.org/officeDocument/2006/relationships/slide" Target="slides/slide31.xml"/><Relationship Id="rId146" Type="http://schemas.openxmlformats.org/officeDocument/2006/relationships/slide" Target="slides/slide36.xml"/><Relationship Id="rId167" Type="http://schemas.openxmlformats.org/officeDocument/2006/relationships/slide" Target="slides/slide57.xml"/><Relationship Id="rId7" Type="http://schemas.openxmlformats.org/officeDocument/2006/relationships/slideMaster" Target="slideMasters/slideMaster7.xml"/><Relationship Id="rId71" Type="http://schemas.openxmlformats.org/officeDocument/2006/relationships/slideMaster" Target="slideMasters/slideMaster71.xml"/><Relationship Id="rId92" Type="http://schemas.openxmlformats.org/officeDocument/2006/relationships/slideMaster" Target="slideMasters/slideMaster92.xml"/><Relationship Id="rId162" Type="http://schemas.openxmlformats.org/officeDocument/2006/relationships/slide" Target="slides/slide52.xml"/><Relationship Id="rId183"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Master" Target="slideMasters/slideMaster87.xml"/><Relationship Id="rId110" Type="http://schemas.openxmlformats.org/officeDocument/2006/relationships/slideMaster" Target="slideMasters/slideMaster110.xml"/><Relationship Id="rId115" Type="http://schemas.openxmlformats.org/officeDocument/2006/relationships/slide" Target="slides/slide5.xml"/><Relationship Id="rId131" Type="http://schemas.openxmlformats.org/officeDocument/2006/relationships/slide" Target="slides/slide21.xml"/><Relationship Id="rId136" Type="http://schemas.openxmlformats.org/officeDocument/2006/relationships/slide" Target="slides/slide26.xml"/><Relationship Id="rId157" Type="http://schemas.openxmlformats.org/officeDocument/2006/relationships/slide" Target="slides/slide47.xml"/><Relationship Id="rId178" Type="http://schemas.openxmlformats.org/officeDocument/2006/relationships/slide" Target="slides/slide68.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52" Type="http://schemas.openxmlformats.org/officeDocument/2006/relationships/slide" Target="slides/slide42.xml"/><Relationship Id="rId173" Type="http://schemas.openxmlformats.org/officeDocument/2006/relationships/slide" Target="slides/slide63.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Master" Target="slideMasters/slideMaster100.xml"/><Relationship Id="rId105" Type="http://schemas.openxmlformats.org/officeDocument/2006/relationships/slideMaster" Target="slideMasters/slideMaster105.xml"/><Relationship Id="rId126" Type="http://schemas.openxmlformats.org/officeDocument/2006/relationships/slide" Target="slides/slide16.xml"/><Relationship Id="rId147" Type="http://schemas.openxmlformats.org/officeDocument/2006/relationships/slide" Target="slides/slide37.xml"/><Relationship Id="rId168"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Master" Target="slideMasters/slideMaster93.xml"/><Relationship Id="rId98" Type="http://schemas.openxmlformats.org/officeDocument/2006/relationships/slideMaster" Target="slideMasters/slideMaster98.xml"/><Relationship Id="rId121" Type="http://schemas.openxmlformats.org/officeDocument/2006/relationships/slide" Target="slides/slide11.xml"/><Relationship Id="rId142" Type="http://schemas.openxmlformats.org/officeDocument/2006/relationships/slide" Target="slides/slide32.xml"/><Relationship Id="rId163" Type="http://schemas.openxmlformats.org/officeDocument/2006/relationships/slide" Target="slides/slide53.xml"/><Relationship Id="rId184"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 Target="slides/slide6.xml"/><Relationship Id="rId137" Type="http://schemas.openxmlformats.org/officeDocument/2006/relationships/slide" Target="slides/slide27.xml"/><Relationship Id="rId158" Type="http://schemas.openxmlformats.org/officeDocument/2006/relationships/slide" Target="slides/slide48.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Master" Target="slideMasters/slideMaster83.xml"/><Relationship Id="rId88" Type="http://schemas.openxmlformats.org/officeDocument/2006/relationships/slideMaster" Target="slideMasters/slideMaster88.xml"/><Relationship Id="rId111" Type="http://schemas.openxmlformats.org/officeDocument/2006/relationships/slide" Target="slides/slide1.xml"/><Relationship Id="rId132" Type="http://schemas.openxmlformats.org/officeDocument/2006/relationships/slide" Target="slides/slide22.xml"/><Relationship Id="rId153" Type="http://schemas.openxmlformats.org/officeDocument/2006/relationships/slide" Target="slides/slide43.xml"/><Relationship Id="rId174" Type="http://schemas.openxmlformats.org/officeDocument/2006/relationships/slide" Target="slides/slide64.xml"/><Relationship Id="rId179" Type="http://schemas.openxmlformats.org/officeDocument/2006/relationships/slide" Target="slides/slide69.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Master" Target="slideMasters/slideMaster106.xml"/><Relationship Id="rId127" Type="http://schemas.openxmlformats.org/officeDocument/2006/relationships/slide" Target="slides/slide17.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78" Type="http://schemas.openxmlformats.org/officeDocument/2006/relationships/slideMaster" Target="slideMasters/slideMaster78.xml"/><Relationship Id="rId94" Type="http://schemas.openxmlformats.org/officeDocument/2006/relationships/slideMaster" Target="slideMasters/slideMaster94.xml"/><Relationship Id="rId99" Type="http://schemas.openxmlformats.org/officeDocument/2006/relationships/slideMaster" Target="slideMasters/slideMaster99.xml"/><Relationship Id="rId101" Type="http://schemas.openxmlformats.org/officeDocument/2006/relationships/slideMaster" Target="slideMasters/slideMaster101.xml"/><Relationship Id="rId122" Type="http://schemas.openxmlformats.org/officeDocument/2006/relationships/slide" Target="slides/slide12.xml"/><Relationship Id="rId143" Type="http://schemas.openxmlformats.org/officeDocument/2006/relationships/slide" Target="slides/slide33.xml"/><Relationship Id="rId148" Type="http://schemas.openxmlformats.org/officeDocument/2006/relationships/slide" Target="slides/slide38.xml"/><Relationship Id="rId164" Type="http://schemas.openxmlformats.org/officeDocument/2006/relationships/slide" Target="slides/slide54.xml"/><Relationship Id="rId169" Type="http://schemas.openxmlformats.org/officeDocument/2006/relationships/slide" Target="slides/slide59.xml"/><Relationship Id="rId18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EA8E2C-1DB5-42D5-A65C-3D48CA06E99A}" type="doc">
      <dgm:prSet loTypeId="urn:microsoft.com/office/officeart/2005/8/layout/vProcess5" loCatId="process" qsTypeId="urn:microsoft.com/office/officeart/2005/8/quickstyle/simple1" qsCatId="simple" csTypeId="urn:microsoft.com/office/officeart/2005/8/colors/accent5_4" csCatId="accent5" phldr="1"/>
      <dgm:spPr/>
      <dgm:t>
        <a:bodyPr/>
        <a:lstStyle/>
        <a:p>
          <a:endParaRPr lang="en-US"/>
        </a:p>
      </dgm:t>
    </dgm:pt>
    <dgm:pt modelId="{03B27308-130C-47EC-A855-B15398E77147}">
      <dgm:prSet phldrT="[Text]">
        <dgm:style>
          <a:lnRef idx="1">
            <a:schemeClr val="accent2"/>
          </a:lnRef>
          <a:fillRef idx="2">
            <a:schemeClr val="accent2"/>
          </a:fillRef>
          <a:effectRef idx="1">
            <a:schemeClr val="accent2"/>
          </a:effectRef>
          <a:fontRef idx="minor">
            <a:schemeClr val="dk1"/>
          </a:fontRef>
        </dgm:style>
      </dgm:prSet>
      <dgm:spPr>
        <a:ln>
          <a:solidFill>
            <a:schemeClr val="tx1"/>
          </a:solidFill>
        </a:ln>
      </dgm:spPr>
      <dgm:t>
        <a:bodyPr/>
        <a:lstStyle/>
        <a:p>
          <a:r>
            <a:rPr lang="en-US" b="1" dirty="0" smtClean="0">
              <a:solidFill>
                <a:schemeClr val="tx2">
                  <a:lumMod val="10000"/>
                </a:schemeClr>
              </a:solidFill>
            </a:rPr>
            <a:t>Requirement collection</a:t>
          </a:r>
          <a:endParaRPr lang="en-US" b="1" dirty="0">
            <a:solidFill>
              <a:schemeClr val="tx2">
                <a:lumMod val="10000"/>
              </a:schemeClr>
            </a:solidFill>
          </a:endParaRPr>
        </a:p>
      </dgm:t>
    </dgm:pt>
    <dgm:pt modelId="{367AE457-5697-496C-A3FC-013339D5FB49}" type="parTrans" cxnId="{8FC39436-25E0-47FD-A8E0-66332A89C593}">
      <dgm:prSet/>
      <dgm:spPr/>
      <dgm:t>
        <a:bodyPr/>
        <a:lstStyle/>
        <a:p>
          <a:endParaRPr lang="en-US"/>
        </a:p>
      </dgm:t>
    </dgm:pt>
    <dgm:pt modelId="{E9BE1DD1-8BE5-4544-BE41-B70DDC5D46F3}" type="sibTrans" cxnId="{8FC39436-25E0-47FD-A8E0-66332A89C593}">
      <dgm:prSet/>
      <dgm:spPr>
        <a:solidFill>
          <a:schemeClr val="tx2">
            <a:alpha val="90000"/>
          </a:schemeClr>
        </a:solidFill>
      </dgm:spPr>
      <dgm:t>
        <a:bodyPr/>
        <a:lstStyle/>
        <a:p>
          <a:endParaRPr lang="en-US"/>
        </a:p>
      </dgm:t>
    </dgm:pt>
    <dgm:pt modelId="{80A25FC5-8491-4152-AD3A-60EB49019A8A}">
      <dgm:prSet phldrT="[Text]">
        <dgm:style>
          <a:lnRef idx="1">
            <a:schemeClr val="accent2"/>
          </a:lnRef>
          <a:fillRef idx="2">
            <a:schemeClr val="accent2"/>
          </a:fillRef>
          <a:effectRef idx="1">
            <a:schemeClr val="accent2"/>
          </a:effectRef>
          <a:fontRef idx="minor">
            <a:schemeClr val="dk1"/>
          </a:fontRef>
        </dgm:style>
      </dgm:prSet>
      <dgm:spPr>
        <a:solidFill>
          <a:schemeClr val="accent2">
            <a:lumMod val="60000"/>
            <a:lumOff val="40000"/>
          </a:schemeClr>
        </a:solidFill>
      </dgm:spPr>
      <dgm:t>
        <a:bodyPr/>
        <a:lstStyle/>
        <a:p>
          <a:r>
            <a:rPr lang="en-US" b="1" dirty="0" smtClean="0">
              <a:solidFill>
                <a:srgbClr val="000000"/>
              </a:solidFill>
            </a:rPr>
            <a:t>Thorough analysis of the project</a:t>
          </a:r>
          <a:endParaRPr lang="en-US" b="1" dirty="0">
            <a:solidFill>
              <a:srgbClr val="000000"/>
            </a:solidFill>
          </a:endParaRPr>
        </a:p>
      </dgm:t>
    </dgm:pt>
    <dgm:pt modelId="{9AF10D44-6A27-4BF8-AFAD-E7ED44D23103}" type="parTrans" cxnId="{847E64EB-5E07-42A0-B82E-F677B01682EC}">
      <dgm:prSet/>
      <dgm:spPr/>
      <dgm:t>
        <a:bodyPr/>
        <a:lstStyle/>
        <a:p>
          <a:endParaRPr lang="en-US"/>
        </a:p>
      </dgm:t>
    </dgm:pt>
    <dgm:pt modelId="{5B8C864B-65A5-4AA6-B86B-431D5DD4914C}" type="sibTrans" cxnId="{847E64EB-5E07-42A0-B82E-F677B01682EC}">
      <dgm:prSet/>
      <dgm:spPr>
        <a:solidFill>
          <a:schemeClr val="tx2">
            <a:alpha val="90000"/>
          </a:schemeClr>
        </a:solidFill>
      </dgm:spPr>
      <dgm:t>
        <a:bodyPr/>
        <a:lstStyle/>
        <a:p>
          <a:endParaRPr lang="en-US" dirty="0"/>
        </a:p>
      </dgm:t>
    </dgm:pt>
    <dgm:pt modelId="{186E36A9-B1BC-4217-89E7-0DF25488CFDF}">
      <dgm:prSet phldrT="[Text]">
        <dgm:style>
          <a:lnRef idx="1">
            <a:schemeClr val="accent2"/>
          </a:lnRef>
          <a:fillRef idx="2">
            <a:schemeClr val="accent2"/>
          </a:fillRef>
          <a:effectRef idx="1">
            <a:schemeClr val="accent2"/>
          </a:effectRef>
          <a:fontRef idx="minor">
            <a:schemeClr val="dk1"/>
          </a:fontRef>
        </dgm:style>
      </dgm:prSet>
      <dgm:spPr>
        <a:ln>
          <a:solidFill>
            <a:schemeClr val="tx1"/>
          </a:solidFill>
        </a:ln>
      </dgm:spPr>
      <dgm:t>
        <a:bodyPr/>
        <a:lstStyle/>
        <a:p>
          <a:r>
            <a:rPr lang="en-US" b="1" dirty="0" smtClean="0">
              <a:solidFill>
                <a:schemeClr val="tx2">
                  <a:lumMod val="10000"/>
                </a:schemeClr>
              </a:solidFill>
            </a:rPr>
            <a:t>Economic feasibility study of the Project</a:t>
          </a:r>
          <a:endParaRPr lang="en-US" b="1" dirty="0">
            <a:solidFill>
              <a:schemeClr val="tx2">
                <a:lumMod val="10000"/>
              </a:schemeClr>
            </a:solidFill>
          </a:endParaRPr>
        </a:p>
      </dgm:t>
    </dgm:pt>
    <dgm:pt modelId="{31A53391-5F6E-4BDF-B4EB-B5FB572D1558}" type="parTrans" cxnId="{5D7DCB00-FBC4-42B8-9258-2CFBF771F4C4}">
      <dgm:prSet/>
      <dgm:spPr/>
      <dgm:t>
        <a:bodyPr/>
        <a:lstStyle/>
        <a:p>
          <a:endParaRPr lang="en-US"/>
        </a:p>
      </dgm:t>
    </dgm:pt>
    <dgm:pt modelId="{A62978DC-FE97-45A9-B107-C3C46EBC3A0C}" type="sibTrans" cxnId="{5D7DCB00-FBC4-42B8-9258-2CFBF771F4C4}">
      <dgm:prSet/>
      <dgm:spPr>
        <a:solidFill>
          <a:schemeClr val="tx2">
            <a:alpha val="90000"/>
          </a:schemeClr>
        </a:solidFill>
      </dgm:spPr>
      <dgm:t>
        <a:bodyPr/>
        <a:lstStyle/>
        <a:p>
          <a:endParaRPr lang="en-US"/>
        </a:p>
      </dgm:t>
    </dgm:pt>
    <dgm:pt modelId="{D5630C35-4A6D-4590-8FEF-46243D545BB4}">
      <dgm:prSet phldrT="[Text]">
        <dgm:style>
          <a:lnRef idx="2">
            <a:schemeClr val="dk1"/>
          </a:lnRef>
          <a:fillRef idx="1">
            <a:schemeClr val="lt1"/>
          </a:fillRef>
          <a:effectRef idx="0">
            <a:schemeClr val="dk1"/>
          </a:effectRef>
          <a:fontRef idx="minor">
            <a:schemeClr val="dk1"/>
          </a:fontRef>
        </dgm:style>
      </dgm:prSet>
      <dgm:spPr>
        <a:solidFill>
          <a:schemeClr val="accent2">
            <a:lumMod val="60000"/>
            <a:lumOff val="40000"/>
          </a:schemeClr>
        </a:solidFill>
      </dgm:spPr>
      <dgm:t>
        <a:bodyPr/>
        <a:lstStyle/>
        <a:p>
          <a:r>
            <a:rPr lang="en-US" b="1" dirty="0" smtClean="0">
              <a:solidFill>
                <a:srgbClr val="000000"/>
              </a:solidFill>
            </a:rPr>
            <a:t>Market potential survey/research</a:t>
          </a:r>
          <a:endParaRPr lang="en-US" b="1" dirty="0">
            <a:solidFill>
              <a:srgbClr val="000000"/>
            </a:solidFill>
          </a:endParaRPr>
        </a:p>
      </dgm:t>
    </dgm:pt>
    <dgm:pt modelId="{514AD1C5-BE27-4A1B-81BF-095F94D41919}" type="parTrans" cxnId="{FC700358-BE0E-4E5B-98D3-07BB098D8DDC}">
      <dgm:prSet/>
      <dgm:spPr/>
      <dgm:t>
        <a:bodyPr/>
        <a:lstStyle/>
        <a:p>
          <a:endParaRPr lang="en-US"/>
        </a:p>
      </dgm:t>
    </dgm:pt>
    <dgm:pt modelId="{DCF450D0-AE42-4343-91F3-B87C5617EFDF}" type="sibTrans" cxnId="{FC700358-BE0E-4E5B-98D3-07BB098D8DDC}">
      <dgm:prSet/>
      <dgm:spPr>
        <a:solidFill>
          <a:schemeClr val="tx2">
            <a:alpha val="90000"/>
          </a:schemeClr>
        </a:solidFill>
      </dgm:spPr>
      <dgm:t>
        <a:bodyPr/>
        <a:lstStyle/>
        <a:p>
          <a:endParaRPr lang="en-US"/>
        </a:p>
      </dgm:t>
    </dgm:pt>
    <dgm:pt modelId="{D81D1B34-C267-4B3D-B144-933219010096}">
      <dgm:prSet phldrT="[Text]">
        <dgm:style>
          <a:lnRef idx="1">
            <a:schemeClr val="accent2"/>
          </a:lnRef>
          <a:fillRef idx="2">
            <a:schemeClr val="accent2"/>
          </a:fillRef>
          <a:effectRef idx="1">
            <a:schemeClr val="accent2"/>
          </a:effectRef>
          <a:fontRef idx="minor">
            <a:schemeClr val="dk1"/>
          </a:fontRef>
        </dgm:style>
      </dgm:prSet>
      <dgm:spPr>
        <a:ln>
          <a:solidFill>
            <a:schemeClr val="tx1"/>
          </a:solidFill>
        </a:ln>
      </dgm:spPr>
      <dgm:t>
        <a:bodyPr/>
        <a:lstStyle/>
        <a:p>
          <a:r>
            <a:rPr lang="en-US" b="1" dirty="0" smtClean="0">
              <a:solidFill>
                <a:schemeClr val="tx2">
                  <a:lumMod val="10000"/>
                </a:schemeClr>
              </a:solidFill>
            </a:rPr>
            <a:t>Report Compilation</a:t>
          </a:r>
          <a:endParaRPr lang="en-US" b="1" dirty="0">
            <a:solidFill>
              <a:schemeClr val="tx2">
                <a:lumMod val="10000"/>
              </a:schemeClr>
            </a:solidFill>
          </a:endParaRPr>
        </a:p>
      </dgm:t>
    </dgm:pt>
    <dgm:pt modelId="{DE1E041A-D8C5-42FF-821A-72DECAA0C705}" type="parTrans" cxnId="{75D3D480-787B-4331-B2FA-F5F2B24BDA0B}">
      <dgm:prSet/>
      <dgm:spPr/>
      <dgm:t>
        <a:bodyPr/>
        <a:lstStyle/>
        <a:p>
          <a:endParaRPr lang="en-US"/>
        </a:p>
      </dgm:t>
    </dgm:pt>
    <dgm:pt modelId="{FDC139E8-5AD1-4C8F-8D62-2A6D32C5E318}" type="sibTrans" cxnId="{75D3D480-787B-4331-B2FA-F5F2B24BDA0B}">
      <dgm:prSet/>
      <dgm:spPr/>
      <dgm:t>
        <a:bodyPr/>
        <a:lstStyle/>
        <a:p>
          <a:endParaRPr lang="en-US"/>
        </a:p>
      </dgm:t>
    </dgm:pt>
    <dgm:pt modelId="{93EE06CC-95FB-43A7-96CA-570698FBAE43}" type="pres">
      <dgm:prSet presAssocID="{62EA8E2C-1DB5-42D5-A65C-3D48CA06E99A}" presName="outerComposite" presStyleCnt="0">
        <dgm:presLayoutVars>
          <dgm:chMax val="5"/>
          <dgm:dir/>
          <dgm:resizeHandles val="exact"/>
        </dgm:presLayoutVars>
      </dgm:prSet>
      <dgm:spPr/>
      <dgm:t>
        <a:bodyPr/>
        <a:lstStyle/>
        <a:p>
          <a:endParaRPr lang="en-US"/>
        </a:p>
      </dgm:t>
    </dgm:pt>
    <dgm:pt modelId="{43153FA7-FB9D-47BE-82A8-C5EB8AA2F8F4}" type="pres">
      <dgm:prSet presAssocID="{62EA8E2C-1DB5-42D5-A65C-3D48CA06E99A}" presName="dummyMaxCanvas" presStyleCnt="0">
        <dgm:presLayoutVars/>
      </dgm:prSet>
      <dgm:spPr/>
      <dgm:t>
        <a:bodyPr/>
        <a:lstStyle/>
        <a:p>
          <a:endParaRPr lang="en-US"/>
        </a:p>
      </dgm:t>
    </dgm:pt>
    <dgm:pt modelId="{12DEC09C-3EB4-4E6E-A236-02B7DD64B1A7}" type="pres">
      <dgm:prSet presAssocID="{62EA8E2C-1DB5-42D5-A65C-3D48CA06E99A}" presName="FiveNodes_1" presStyleLbl="node1" presStyleIdx="0" presStyleCnt="5" custLinFactNeighborX="413" custLinFactNeighborY="1553">
        <dgm:presLayoutVars>
          <dgm:bulletEnabled val="1"/>
        </dgm:presLayoutVars>
      </dgm:prSet>
      <dgm:spPr/>
      <dgm:t>
        <a:bodyPr/>
        <a:lstStyle/>
        <a:p>
          <a:endParaRPr lang="en-US"/>
        </a:p>
      </dgm:t>
    </dgm:pt>
    <dgm:pt modelId="{A0D66AB3-55EF-4866-AC90-79FD1A6BC6A7}" type="pres">
      <dgm:prSet presAssocID="{62EA8E2C-1DB5-42D5-A65C-3D48CA06E99A}" presName="FiveNodes_2" presStyleLbl="node1" presStyleIdx="1" presStyleCnt="5">
        <dgm:presLayoutVars>
          <dgm:bulletEnabled val="1"/>
        </dgm:presLayoutVars>
        <dgm:style>
          <a:lnRef idx="2">
            <a:schemeClr val="dk1"/>
          </a:lnRef>
          <a:fillRef idx="1">
            <a:schemeClr val="lt1"/>
          </a:fillRef>
          <a:effectRef idx="0">
            <a:schemeClr val="dk1"/>
          </a:effectRef>
          <a:fontRef idx="minor">
            <a:schemeClr val="dk1"/>
          </a:fontRef>
        </dgm:style>
      </dgm:prSet>
      <dgm:spPr/>
      <dgm:t>
        <a:bodyPr/>
        <a:lstStyle/>
        <a:p>
          <a:endParaRPr lang="en-US"/>
        </a:p>
      </dgm:t>
    </dgm:pt>
    <dgm:pt modelId="{42C08F48-7DF2-4E9D-967D-A7532FEA37B7}" type="pres">
      <dgm:prSet presAssocID="{62EA8E2C-1DB5-42D5-A65C-3D48CA06E99A}" presName="FiveNodes_3" presStyleLbl="node1" presStyleIdx="2" presStyleCnt="5" custScaleX="112045">
        <dgm:presLayoutVars>
          <dgm:bulletEnabled val="1"/>
        </dgm:presLayoutVars>
      </dgm:prSet>
      <dgm:spPr/>
      <dgm:t>
        <a:bodyPr/>
        <a:lstStyle/>
        <a:p>
          <a:endParaRPr lang="en-US"/>
        </a:p>
      </dgm:t>
    </dgm:pt>
    <dgm:pt modelId="{AA92ED14-D5DA-4509-9DBF-67E0A869BF8A}" type="pres">
      <dgm:prSet presAssocID="{62EA8E2C-1DB5-42D5-A65C-3D48CA06E99A}" presName="FiveNodes_4" presStyleLbl="node1" presStyleIdx="3" presStyleCnt="5" custScaleX="107699">
        <dgm:presLayoutVars>
          <dgm:bulletEnabled val="1"/>
        </dgm:presLayoutVars>
      </dgm:prSet>
      <dgm:spPr/>
      <dgm:t>
        <a:bodyPr/>
        <a:lstStyle/>
        <a:p>
          <a:endParaRPr lang="en-US"/>
        </a:p>
      </dgm:t>
    </dgm:pt>
    <dgm:pt modelId="{77165E6D-AE4E-4DB4-947A-A03093D7C6D2}" type="pres">
      <dgm:prSet presAssocID="{62EA8E2C-1DB5-42D5-A65C-3D48CA06E99A}" presName="FiveNodes_5" presStyleLbl="node1" presStyleIdx="4" presStyleCnt="5">
        <dgm:presLayoutVars>
          <dgm:bulletEnabled val="1"/>
        </dgm:presLayoutVars>
      </dgm:prSet>
      <dgm:spPr/>
      <dgm:t>
        <a:bodyPr/>
        <a:lstStyle/>
        <a:p>
          <a:endParaRPr lang="en-US"/>
        </a:p>
      </dgm:t>
    </dgm:pt>
    <dgm:pt modelId="{81F3E8A0-C3B4-433D-AA6F-B3E3CDA5B756}" type="pres">
      <dgm:prSet presAssocID="{62EA8E2C-1DB5-42D5-A65C-3D48CA06E99A}" presName="FiveConn_1-2" presStyleLbl="fgAccFollowNode1" presStyleIdx="0" presStyleCnt="4">
        <dgm:presLayoutVars>
          <dgm:bulletEnabled val="1"/>
        </dgm:presLayoutVars>
      </dgm:prSet>
      <dgm:spPr/>
      <dgm:t>
        <a:bodyPr/>
        <a:lstStyle/>
        <a:p>
          <a:endParaRPr lang="en-US"/>
        </a:p>
      </dgm:t>
    </dgm:pt>
    <dgm:pt modelId="{4D832F1C-CBB5-4F3F-8111-88FEE1763049}" type="pres">
      <dgm:prSet presAssocID="{62EA8E2C-1DB5-42D5-A65C-3D48CA06E99A}" presName="FiveConn_2-3" presStyleLbl="fgAccFollowNode1" presStyleIdx="1" presStyleCnt="4">
        <dgm:presLayoutVars>
          <dgm:bulletEnabled val="1"/>
        </dgm:presLayoutVars>
      </dgm:prSet>
      <dgm:spPr/>
      <dgm:t>
        <a:bodyPr/>
        <a:lstStyle/>
        <a:p>
          <a:endParaRPr lang="en-US"/>
        </a:p>
      </dgm:t>
    </dgm:pt>
    <dgm:pt modelId="{AD565799-3205-4ED2-A68F-92A694D0DD56}" type="pres">
      <dgm:prSet presAssocID="{62EA8E2C-1DB5-42D5-A65C-3D48CA06E99A}" presName="FiveConn_3-4" presStyleLbl="fgAccFollowNode1" presStyleIdx="2" presStyleCnt="4">
        <dgm:presLayoutVars>
          <dgm:bulletEnabled val="1"/>
        </dgm:presLayoutVars>
      </dgm:prSet>
      <dgm:spPr/>
      <dgm:t>
        <a:bodyPr/>
        <a:lstStyle/>
        <a:p>
          <a:endParaRPr lang="en-US"/>
        </a:p>
      </dgm:t>
    </dgm:pt>
    <dgm:pt modelId="{6B5C2640-D5A0-4696-BCB3-963203002088}" type="pres">
      <dgm:prSet presAssocID="{62EA8E2C-1DB5-42D5-A65C-3D48CA06E99A}" presName="FiveConn_4-5" presStyleLbl="fgAccFollowNode1" presStyleIdx="3" presStyleCnt="4">
        <dgm:presLayoutVars>
          <dgm:bulletEnabled val="1"/>
        </dgm:presLayoutVars>
      </dgm:prSet>
      <dgm:spPr/>
      <dgm:t>
        <a:bodyPr/>
        <a:lstStyle/>
        <a:p>
          <a:endParaRPr lang="en-US"/>
        </a:p>
      </dgm:t>
    </dgm:pt>
    <dgm:pt modelId="{6C83273B-4DBB-41B6-923D-4F13F7F08902}" type="pres">
      <dgm:prSet presAssocID="{62EA8E2C-1DB5-42D5-A65C-3D48CA06E99A}" presName="FiveNodes_1_text" presStyleLbl="node1" presStyleIdx="4" presStyleCnt="5">
        <dgm:presLayoutVars>
          <dgm:bulletEnabled val="1"/>
        </dgm:presLayoutVars>
      </dgm:prSet>
      <dgm:spPr/>
      <dgm:t>
        <a:bodyPr/>
        <a:lstStyle/>
        <a:p>
          <a:endParaRPr lang="en-US"/>
        </a:p>
      </dgm:t>
    </dgm:pt>
    <dgm:pt modelId="{3BCDDADE-0E24-449A-8F0E-F93E167E3A16}" type="pres">
      <dgm:prSet presAssocID="{62EA8E2C-1DB5-42D5-A65C-3D48CA06E99A}" presName="FiveNodes_2_text" presStyleLbl="node1" presStyleIdx="4" presStyleCnt="5">
        <dgm:presLayoutVars>
          <dgm:bulletEnabled val="1"/>
        </dgm:presLayoutVars>
      </dgm:prSet>
      <dgm:spPr/>
      <dgm:t>
        <a:bodyPr/>
        <a:lstStyle/>
        <a:p>
          <a:endParaRPr lang="en-US"/>
        </a:p>
      </dgm:t>
    </dgm:pt>
    <dgm:pt modelId="{48F2F183-681A-4ED3-8EB9-9350125F4A81}" type="pres">
      <dgm:prSet presAssocID="{62EA8E2C-1DB5-42D5-A65C-3D48CA06E99A}" presName="FiveNodes_3_text" presStyleLbl="node1" presStyleIdx="4" presStyleCnt="5">
        <dgm:presLayoutVars>
          <dgm:bulletEnabled val="1"/>
        </dgm:presLayoutVars>
      </dgm:prSet>
      <dgm:spPr/>
      <dgm:t>
        <a:bodyPr/>
        <a:lstStyle/>
        <a:p>
          <a:endParaRPr lang="en-US"/>
        </a:p>
      </dgm:t>
    </dgm:pt>
    <dgm:pt modelId="{BF3AE83A-1EE5-4766-8CEB-96FD22E67F21}" type="pres">
      <dgm:prSet presAssocID="{62EA8E2C-1DB5-42D5-A65C-3D48CA06E99A}" presName="FiveNodes_4_text" presStyleLbl="node1" presStyleIdx="4" presStyleCnt="5">
        <dgm:presLayoutVars>
          <dgm:bulletEnabled val="1"/>
        </dgm:presLayoutVars>
      </dgm:prSet>
      <dgm:spPr/>
      <dgm:t>
        <a:bodyPr/>
        <a:lstStyle/>
        <a:p>
          <a:endParaRPr lang="en-US"/>
        </a:p>
      </dgm:t>
    </dgm:pt>
    <dgm:pt modelId="{5746E2A0-8BC7-41B1-9CD5-DC3F20E6B751}" type="pres">
      <dgm:prSet presAssocID="{62EA8E2C-1DB5-42D5-A65C-3D48CA06E99A}" presName="FiveNodes_5_text" presStyleLbl="node1" presStyleIdx="4" presStyleCnt="5">
        <dgm:presLayoutVars>
          <dgm:bulletEnabled val="1"/>
        </dgm:presLayoutVars>
      </dgm:prSet>
      <dgm:spPr/>
      <dgm:t>
        <a:bodyPr/>
        <a:lstStyle/>
        <a:p>
          <a:endParaRPr lang="en-US"/>
        </a:p>
      </dgm:t>
    </dgm:pt>
  </dgm:ptLst>
  <dgm:cxnLst>
    <dgm:cxn modelId="{C65D9F19-9BFB-4F2A-B308-A53544CB4A89}" type="presOf" srcId="{186E36A9-B1BC-4217-89E7-0DF25488CFDF}" destId="{42C08F48-7DF2-4E9D-967D-A7532FEA37B7}" srcOrd="0" destOrd="0" presId="urn:microsoft.com/office/officeart/2005/8/layout/vProcess5"/>
    <dgm:cxn modelId="{C19C7D91-C435-4999-859C-0937D23B3F87}" type="presOf" srcId="{80A25FC5-8491-4152-AD3A-60EB49019A8A}" destId="{A0D66AB3-55EF-4866-AC90-79FD1A6BC6A7}" srcOrd="0" destOrd="0" presId="urn:microsoft.com/office/officeart/2005/8/layout/vProcess5"/>
    <dgm:cxn modelId="{1A6C6C55-595A-4853-B289-F1610CC09CD2}" type="presOf" srcId="{DCF450D0-AE42-4343-91F3-B87C5617EFDF}" destId="{6B5C2640-D5A0-4696-BCB3-963203002088}" srcOrd="0" destOrd="0" presId="urn:microsoft.com/office/officeart/2005/8/layout/vProcess5"/>
    <dgm:cxn modelId="{CDC109A8-F1B2-4445-8EDC-A8AB1B6E7C9C}" type="presOf" srcId="{D81D1B34-C267-4B3D-B144-933219010096}" destId="{77165E6D-AE4E-4DB4-947A-A03093D7C6D2}" srcOrd="0" destOrd="0" presId="urn:microsoft.com/office/officeart/2005/8/layout/vProcess5"/>
    <dgm:cxn modelId="{A3EF79D9-D073-461F-9F5E-9968257D4DA4}" type="presOf" srcId="{62EA8E2C-1DB5-42D5-A65C-3D48CA06E99A}" destId="{93EE06CC-95FB-43A7-96CA-570698FBAE43}" srcOrd="0" destOrd="0" presId="urn:microsoft.com/office/officeart/2005/8/layout/vProcess5"/>
    <dgm:cxn modelId="{F4CCD74B-4DF9-4381-8102-7D0C5F68B97F}" type="presOf" srcId="{E9BE1DD1-8BE5-4544-BE41-B70DDC5D46F3}" destId="{81F3E8A0-C3B4-433D-AA6F-B3E3CDA5B756}" srcOrd="0" destOrd="0" presId="urn:microsoft.com/office/officeart/2005/8/layout/vProcess5"/>
    <dgm:cxn modelId="{B48A697F-F97E-4AA0-A524-2E8E9F13E11C}" type="presOf" srcId="{D5630C35-4A6D-4590-8FEF-46243D545BB4}" destId="{AA92ED14-D5DA-4509-9DBF-67E0A869BF8A}" srcOrd="0" destOrd="0" presId="urn:microsoft.com/office/officeart/2005/8/layout/vProcess5"/>
    <dgm:cxn modelId="{FE23B34C-692A-4C7C-B694-D2DDFC7EFD2A}" type="presOf" srcId="{D5630C35-4A6D-4590-8FEF-46243D545BB4}" destId="{BF3AE83A-1EE5-4766-8CEB-96FD22E67F21}" srcOrd="1" destOrd="0" presId="urn:microsoft.com/office/officeart/2005/8/layout/vProcess5"/>
    <dgm:cxn modelId="{FC700358-BE0E-4E5B-98D3-07BB098D8DDC}" srcId="{62EA8E2C-1DB5-42D5-A65C-3D48CA06E99A}" destId="{D5630C35-4A6D-4590-8FEF-46243D545BB4}" srcOrd="3" destOrd="0" parTransId="{514AD1C5-BE27-4A1B-81BF-095F94D41919}" sibTransId="{DCF450D0-AE42-4343-91F3-B87C5617EFDF}"/>
    <dgm:cxn modelId="{5EE110A1-E2F4-4466-BC89-C7A04ACDDD0F}" type="presOf" srcId="{5B8C864B-65A5-4AA6-B86B-431D5DD4914C}" destId="{4D832F1C-CBB5-4F3F-8111-88FEE1763049}" srcOrd="0" destOrd="0" presId="urn:microsoft.com/office/officeart/2005/8/layout/vProcess5"/>
    <dgm:cxn modelId="{8165C35D-CF9A-46D7-AAE4-5AADA6B4CFE5}" type="presOf" srcId="{D81D1B34-C267-4B3D-B144-933219010096}" destId="{5746E2A0-8BC7-41B1-9CD5-DC3F20E6B751}" srcOrd="1" destOrd="0" presId="urn:microsoft.com/office/officeart/2005/8/layout/vProcess5"/>
    <dgm:cxn modelId="{A28664FC-E572-4685-9C98-21CA9DA385A7}" type="presOf" srcId="{80A25FC5-8491-4152-AD3A-60EB49019A8A}" destId="{3BCDDADE-0E24-449A-8F0E-F93E167E3A16}" srcOrd="1" destOrd="0" presId="urn:microsoft.com/office/officeart/2005/8/layout/vProcess5"/>
    <dgm:cxn modelId="{43530545-2B73-4BCB-BAA7-E87788D6670F}" type="presOf" srcId="{03B27308-130C-47EC-A855-B15398E77147}" destId="{12DEC09C-3EB4-4E6E-A236-02B7DD64B1A7}" srcOrd="0" destOrd="0" presId="urn:microsoft.com/office/officeart/2005/8/layout/vProcess5"/>
    <dgm:cxn modelId="{009B0873-FA5C-4C3A-95C5-525B75034DA1}" type="presOf" srcId="{03B27308-130C-47EC-A855-B15398E77147}" destId="{6C83273B-4DBB-41B6-923D-4F13F7F08902}" srcOrd="1" destOrd="0" presId="urn:microsoft.com/office/officeart/2005/8/layout/vProcess5"/>
    <dgm:cxn modelId="{5D7DCB00-FBC4-42B8-9258-2CFBF771F4C4}" srcId="{62EA8E2C-1DB5-42D5-A65C-3D48CA06E99A}" destId="{186E36A9-B1BC-4217-89E7-0DF25488CFDF}" srcOrd="2" destOrd="0" parTransId="{31A53391-5F6E-4BDF-B4EB-B5FB572D1558}" sibTransId="{A62978DC-FE97-45A9-B107-C3C46EBC3A0C}"/>
    <dgm:cxn modelId="{8FC39436-25E0-47FD-A8E0-66332A89C593}" srcId="{62EA8E2C-1DB5-42D5-A65C-3D48CA06E99A}" destId="{03B27308-130C-47EC-A855-B15398E77147}" srcOrd="0" destOrd="0" parTransId="{367AE457-5697-496C-A3FC-013339D5FB49}" sibTransId="{E9BE1DD1-8BE5-4544-BE41-B70DDC5D46F3}"/>
    <dgm:cxn modelId="{3F24AEE7-37C2-47FD-98D9-13AB7DE682A5}" type="presOf" srcId="{186E36A9-B1BC-4217-89E7-0DF25488CFDF}" destId="{48F2F183-681A-4ED3-8EB9-9350125F4A81}" srcOrd="1" destOrd="0" presId="urn:microsoft.com/office/officeart/2005/8/layout/vProcess5"/>
    <dgm:cxn modelId="{1D15C66F-D361-4421-A17C-70AE6AB494B0}" type="presOf" srcId="{A62978DC-FE97-45A9-B107-C3C46EBC3A0C}" destId="{AD565799-3205-4ED2-A68F-92A694D0DD56}" srcOrd="0" destOrd="0" presId="urn:microsoft.com/office/officeart/2005/8/layout/vProcess5"/>
    <dgm:cxn modelId="{75D3D480-787B-4331-B2FA-F5F2B24BDA0B}" srcId="{62EA8E2C-1DB5-42D5-A65C-3D48CA06E99A}" destId="{D81D1B34-C267-4B3D-B144-933219010096}" srcOrd="4" destOrd="0" parTransId="{DE1E041A-D8C5-42FF-821A-72DECAA0C705}" sibTransId="{FDC139E8-5AD1-4C8F-8D62-2A6D32C5E318}"/>
    <dgm:cxn modelId="{847E64EB-5E07-42A0-B82E-F677B01682EC}" srcId="{62EA8E2C-1DB5-42D5-A65C-3D48CA06E99A}" destId="{80A25FC5-8491-4152-AD3A-60EB49019A8A}" srcOrd="1" destOrd="0" parTransId="{9AF10D44-6A27-4BF8-AFAD-E7ED44D23103}" sibTransId="{5B8C864B-65A5-4AA6-B86B-431D5DD4914C}"/>
    <dgm:cxn modelId="{6D3743CD-DF29-4FBE-AE5E-F9A5666BF3D9}" type="presParOf" srcId="{93EE06CC-95FB-43A7-96CA-570698FBAE43}" destId="{43153FA7-FB9D-47BE-82A8-C5EB8AA2F8F4}" srcOrd="0" destOrd="0" presId="urn:microsoft.com/office/officeart/2005/8/layout/vProcess5"/>
    <dgm:cxn modelId="{4CD7CD6E-0B2F-4BD8-B98D-01267E40C6C1}" type="presParOf" srcId="{93EE06CC-95FB-43A7-96CA-570698FBAE43}" destId="{12DEC09C-3EB4-4E6E-A236-02B7DD64B1A7}" srcOrd="1" destOrd="0" presId="urn:microsoft.com/office/officeart/2005/8/layout/vProcess5"/>
    <dgm:cxn modelId="{EB79FE1C-944F-4D30-931D-9661AC49D5E8}" type="presParOf" srcId="{93EE06CC-95FB-43A7-96CA-570698FBAE43}" destId="{A0D66AB3-55EF-4866-AC90-79FD1A6BC6A7}" srcOrd="2" destOrd="0" presId="urn:microsoft.com/office/officeart/2005/8/layout/vProcess5"/>
    <dgm:cxn modelId="{5529C238-BAF6-4936-895E-16C27E2B50F8}" type="presParOf" srcId="{93EE06CC-95FB-43A7-96CA-570698FBAE43}" destId="{42C08F48-7DF2-4E9D-967D-A7532FEA37B7}" srcOrd="3" destOrd="0" presId="urn:microsoft.com/office/officeart/2005/8/layout/vProcess5"/>
    <dgm:cxn modelId="{75E624C0-E7BC-4EBF-A244-79DECD7B4ACA}" type="presParOf" srcId="{93EE06CC-95FB-43A7-96CA-570698FBAE43}" destId="{AA92ED14-D5DA-4509-9DBF-67E0A869BF8A}" srcOrd="4" destOrd="0" presId="urn:microsoft.com/office/officeart/2005/8/layout/vProcess5"/>
    <dgm:cxn modelId="{9C73158D-9631-4516-976B-8B4F2CD7A710}" type="presParOf" srcId="{93EE06CC-95FB-43A7-96CA-570698FBAE43}" destId="{77165E6D-AE4E-4DB4-947A-A03093D7C6D2}" srcOrd="5" destOrd="0" presId="urn:microsoft.com/office/officeart/2005/8/layout/vProcess5"/>
    <dgm:cxn modelId="{900F4EA4-7C93-4C2C-8936-637F40C4A6C2}" type="presParOf" srcId="{93EE06CC-95FB-43A7-96CA-570698FBAE43}" destId="{81F3E8A0-C3B4-433D-AA6F-B3E3CDA5B756}" srcOrd="6" destOrd="0" presId="urn:microsoft.com/office/officeart/2005/8/layout/vProcess5"/>
    <dgm:cxn modelId="{A4883196-FD43-4DC9-9E0C-BDB58B88AF22}" type="presParOf" srcId="{93EE06CC-95FB-43A7-96CA-570698FBAE43}" destId="{4D832F1C-CBB5-4F3F-8111-88FEE1763049}" srcOrd="7" destOrd="0" presId="urn:microsoft.com/office/officeart/2005/8/layout/vProcess5"/>
    <dgm:cxn modelId="{2F04B1DD-81B4-4125-ADDD-CEE0BCDE18B9}" type="presParOf" srcId="{93EE06CC-95FB-43A7-96CA-570698FBAE43}" destId="{AD565799-3205-4ED2-A68F-92A694D0DD56}" srcOrd="8" destOrd="0" presId="urn:microsoft.com/office/officeart/2005/8/layout/vProcess5"/>
    <dgm:cxn modelId="{A3D5A256-C58C-4646-B1AC-368D7AD4FC7A}" type="presParOf" srcId="{93EE06CC-95FB-43A7-96CA-570698FBAE43}" destId="{6B5C2640-D5A0-4696-BCB3-963203002088}" srcOrd="9" destOrd="0" presId="urn:microsoft.com/office/officeart/2005/8/layout/vProcess5"/>
    <dgm:cxn modelId="{FC4F725A-51B6-4515-8C19-B4D80276FCF1}" type="presParOf" srcId="{93EE06CC-95FB-43A7-96CA-570698FBAE43}" destId="{6C83273B-4DBB-41B6-923D-4F13F7F08902}" srcOrd="10" destOrd="0" presId="urn:microsoft.com/office/officeart/2005/8/layout/vProcess5"/>
    <dgm:cxn modelId="{9619D2E7-C373-4DB9-A792-6146515B9449}" type="presParOf" srcId="{93EE06CC-95FB-43A7-96CA-570698FBAE43}" destId="{3BCDDADE-0E24-449A-8F0E-F93E167E3A16}" srcOrd="11" destOrd="0" presId="urn:microsoft.com/office/officeart/2005/8/layout/vProcess5"/>
    <dgm:cxn modelId="{A9A0A71F-55BF-41FF-989D-45431DE1EB01}" type="presParOf" srcId="{93EE06CC-95FB-43A7-96CA-570698FBAE43}" destId="{48F2F183-681A-4ED3-8EB9-9350125F4A81}" srcOrd="12" destOrd="0" presId="urn:microsoft.com/office/officeart/2005/8/layout/vProcess5"/>
    <dgm:cxn modelId="{833D3166-CA82-4CA6-AEC6-23987D7BB68C}" type="presParOf" srcId="{93EE06CC-95FB-43A7-96CA-570698FBAE43}" destId="{BF3AE83A-1EE5-4766-8CEB-96FD22E67F21}" srcOrd="13" destOrd="0" presId="urn:microsoft.com/office/officeart/2005/8/layout/vProcess5"/>
    <dgm:cxn modelId="{A6335DCB-12DF-476B-9C6A-F532B6FE12C5}" type="presParOf" srcId="{93EE06CC-95FB-43A7-96CA-570698FBAE43}" destId="{5746E2A0-8BC7-41B1-9CD5-DC3F20E6B751}"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EC09C-3EB4-4E6E-A236-02B7DD64B1A7}">
      <dsp:nvSpPr>
        <dsp:cNvPr id="0" name=""/>
        <dsp:cNvSpPr/>
      </dsp:nvSpPr>
      <dsp:spPr>
        <a:xfrm>
          <a:off x="23747" y="12993"/>
          <a:ext cx="5750051" cy="836675"/>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solidFill>
                <a:schemeClr val="tx2">
                  <a:lumMod val="10000"/>
                </a:schemeClr>
              </a:solidFill>
            </a:rPr>
            <a:t>Requirement collection</a:t>
          </a:r>
          <a:endParaRPr lang="en-US" sz="2300" b="1" kern="1200" dirty="0">
            <a:solidFill>
              <a:schemeClr val="tx2">
                <a:lumMod val="10000"/>
              </a:schemeClr>
            </a:solidFill>
          </a:endParaRPr>
        </a:p>
      </dsp:txBody>
      <dsp:txXfrm>
        <a:off x="48252" y="37498"/>
        <a:ext cx="4749322" cy="787665"/>
      </dsp:txXfrm>
    </dsp:sp>
    <dsp:sp modelId="{A0D66AB3-55EF-4866-AC90-79FD1A6BC6A7}">
      <dsp:nvSpPr>
        <dsp:cNvPr id="0" name=""/>
        <dsp:cNvSpPr/>
      </dsp:nvSpPr>
      <dsp:spPr>
        <a:xfrm>
          <a:off x="429386" y="952880"/>
          <a:ext cx="5750051" cy="836675"/>
        </a:xfrm>
        <a:prstGeom prst="roundRect">
          <a:avLst>
            <a:gd name="adj" fmla="val 10000"/>
          </a:avLst>
        </a:prstGeom>
        <a:solidFill>
          <a:schemeClr val="accent2">
            <a:lumMod val="60000"/>
            <a:lumOff val="40000"/>
          </a:schemeClr>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solidFill>
                <a:srgbClr val="000000"/>
              </a:solidFill>
            </a:rPr>
            <a:t>Thorough analysis of the project</a:t>
          </a:r>
          <a:endParaRPr lang="en-US" sz="2300" b="1" kern="1200" dirty="0">
            <a:solidFill>
              <a:srgbClr val="000000"/>
            </a:solidFill>
          </a:endParaRPr>
        </a:p>
      </dsp:txBody>
      <dsp:txXfrm>
        <a:off x="453891" y="977385"/>
        <a:ext cx="4727815" cy="787665"/>
      </dsp:txXfrm>
    </dsp:sp>
    <dsp:sp modelId="{42C08F48-7DF2-4E9D-967D-A7532FEA37B7}">
      <dsp:nvSpPr>
        <dsp:cNvPr id="0" name=""/>
        <dsp:cNvSpPr/>
      </dsp:nvSpPr>
      <dsp:spPr>
        <a:xfrm>
          <a:off x="512477" y="1905761"/>
          <a:ext cx="6442644" cy="836675"/>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solidFill>
                <a:schemeClr val="tx2">
                  <a:lumMod val="10000"/>
                </a:schemeClr>
              </a:solidFill>
            </a:rPr>
            <a:t>Economic feasibility study of the Project</a:t>
          </a:r>
          <a:endParaRPr lang="en-US" sz="2300" b="1" kern="1200" dirty="0">
            <a:solidFill>
              <a:schemeClr val="tx2">
                <a:lumMod val="10000"/>
              </a:schemeClr>
            </a:solidFill>
          </a:endParaRPr>
        </a:p>
      </dsp:txBody>
      <dsp:txXfrm>
        <a:off x="536982" y="1930266"/>
        <a:ext cx="5303183" cy="787665"/>
      </dsp:txXfrm>
    </dsp:sp>
    <dsp:sp modelId="{AA92ED14-D5DA-4509-9DBF-67E0A869BF8A}">
      <dsp:nvSpPr>
        <dsp:cNvPr id="0" name=""/>
        <dsp:cNvSpPr/>
      </dsp:nvSpPr>
      <dsp:spPr>
        <a:xfrm>
          <a:off x="1066812" y="2858642"/>
          <a:ext cx="6192747" cy="836675"/>
        </a:xfrm>
        <a:prstGeom prst="roundRect">
          <a:avLst>
            <a:gd name="adj" fmla="val 10000"/>
          </a:avLst>
        </a:prstGeom>
        <a:solidFill>
          <a:schemeClr val="accent2">
            <a:lumMod val="60000"/>
            <a:lumOff val="40000"/>
          </a:schemeClr>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solidFill>
                <a:srgbClr val="000000"/>
              </a:solidFill>
            </a:rPr>
            <a:t>Market potential survey/research</a:t>
          </a:r>
          <a:endParaRPr lang="en-US" sz="2300" b="1" kern="1200" dirty="0">
            <a:solidFill>
              <a:srgbClr val="000000"/>
            </a:solidFill>
          </a:endParaRPr>
        </a:p>
      </dsp:txBody>
      <dsp:txXfrm>
        <a:off x="1091317" y="2883147"/>
        <a:ext cx="5095582" cy="787665"/>
      </dsp:txXfrm>
    </dsp:sp>
    <dsp:sp modelId="{77165E6D-AE4E-4DB4-947A-A03093D7C6D2}">
      <dsp:nvSpPr>
        <dsp:cNvPr id="0" name=""/>
        <dsp:cNvSpPr/>
      </dsp:nvSpPr>
      <dsp:spPr>
        <a:xfrm>
          <a:off x="1717547" y="3811523"/>
          <a:ext cx="5750051" cy="836675"/>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tx1"/>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solidFill>
                <a:schemeClr val="tx2">
                  <a:lumMod val="10000"/>
                </a:schemeClr>
              </a:solidFill>
            </a:rPr>
            <a:t>Report Compilation</a:t>
          </a:r>
          <a:endParaRPr lang="en-US" sz="2300" b="1" kern="1200" dirty="0">
            <a:solidFill>
              <a:schemeClr val="tx2">
                <a:lumMod val="10000"/>
              </a:schemeClr>
            </a:solidFill>
          </a:endParaRPr>
        </a:p>
      </dsp:txBody>
      <dsp:txXfrm>
        <a:off x="1742052" y="3836028"/>
        <a:ext cx="4727815" cy="787665"/>
      </dsp:txXfrm>
    </dsp:sp>
    <dsp:sp modelId="{81F3E8A0-C3B4-433D-AA6F-B3E3CDA5B756}">
      <dsp:nvSpPr>
        <dsp:cNvPr id="0" name=""/>
        <dsp:cNvSpPr/>
      </dsp:nvSpPr>
      <dsp:spPr>
        <a:xfrm>
          <a:off x="5206211" y="611238"/>
          <a:ext cx="543839" cy="543839"/>
        </a:xfrm>
        <a:prstGeom prst="downArrow">
          <a:avLst>
            <a:gd name="adj1" fmla="val 55000"/>
            <a:gd name="adj2" fmla="val 45000"/>
          </a:avLst>
        </a:prstGeom>
        <a:solidFill>
          <a:schemeClr val="tx2">
            <a:alpha val="90000"/>
          </a:schemeClr>
        </a:solidFill>
        <a:ln w="25400" cap="flat"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5328575" y="611238"/>
        <a:ext cx="299111" cy="409239"/>
      </dsp:txXfrm>
    </dsp:sp>
    <dsp:sp modelId="{4D832F1C-CBB5-4F3F-8111-88FEE1763049}">
      <dsp:nvSpPr>
        <dsp:cNvPr id="0" name=""/>
        <dsp:cNvSpPr/>
      </dsp:nvSpPr>
      <dsp:spPr>
        <a:xfrm>
          <a:off x="5635598" y="1564118"/>
          <a:ext cx="543839" cy="543839"/>
        </a:xfrm>
        <a:prstGeom prst="downArrow">
          <a:avLst>
            <a:gd name="adj1" fmla="val 55000"/>
            <a:gd name="adj2" fmla="val 45000"/>
          </a:avLst>
        </a:prstGeom>
        <a:solidFill>
          <a:schemeClr val="tx2">
            <a:alpha val="90000"/>
          </a:schemeClr>
        </a:solidFill>
        <a:ln w="25400" cap="flat"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5757962" y="1564118"/>
        <a:ext cx="299111" cy="409239"/>
      </dsp:txXfrm>
    </dsp:sp>
    <dsp:sp modelId="{AD565799-3205-4ED2-A68F-92A694D0DD56}">
      <dsp:nvSpPr>
        <dsp:cNvPr id="0" name=""/>
        <dsp:cNvSpPr/>
      </dsp:nvSpPr>
      <dsp:spPr>
        <a:xfrm>
          <a:off x="6064985" y="2503055"/>
          <a:ext cx="543839" cy="543839"/>
        </a:xfrm>
        <a:prstGeom prst="downArrow">
          <a:avLst>
            <a:gd name="adj1" fmla="val 55000"/>
            <a:gd name="adj2" fmla="val 45000"/>
          </a:avLst>
        </a:prstGeom>
        <a:solidFill>
          <a:schemeClr val="tx2">
            <a:alpha val="90000"/>
          </a:schemeClr>
        </a:solidFill>
        <a:ln w="25400" cap="flat"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187349" y="2503055"/>
        <a:ext cx="299111" cy="409239"/>
      </dsp:txXfrm>
    </dsp:sp>
    <dsp:sp modelId="{6B5C2640-D5A0-4696-BCB3-963203002088}">
      <dsp:nvSpPr>
        <dsp:cNvPr id="0" name=""/>
        <dsp:cNvSpPr/>
      </dsp:nvSpPr>
      <dsp:spPr>
        <a:xfrm>
          <a:off x="6494372" y="3465232"/>
          <a:ext cx="543839" cy="543839"/>
        </a:xfrm>
        <a:prstGeom prst="downArrow">
          <a:avLst>
            <a:gd name="adj1" fmla="val 55000"/>
            <a:gd name="adj2" fmla="val 45000"/>
          </a:avLst>
        </a:prstGeom>
        <a:solidFill>
          <a:schemeClr val="tx2">
            <a:alpha val="90000"/>
          </a:schemeClr>
        </a:solidFill>
        <a:ln w="25400" cap="flat"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616736" y="3465232"/>
        <a:ext cx="299111" cy="40923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6661" tIns="48331" rIns="96661" bIns="48331" rtlCol="0"/>
          <a:lstStyle>
            <a:lvl1pPr algn="r">
              <a:defRPr sz="1300"/>
            </a:lvl1pPr>
          </a:lstStyle>
          <a:p>
            <a:fld id="{6C4EA23E-6FC7-4F4A-9C2D-81E8EF80CD0F}" type="datetimeFigureOut">
              <a:rPr lang="en-US" smtClean="0"/>
              <a:pPr/>
              <a:t>31/03/2017</a:t>
            </a:fld>
            <a:endParaRPr lang="en-US"/>
          </a:p>
        </p:txBody>
      </p:sp>
      <p:sp>
        <p:nvSpPr>
          <p:cNvPr id="4" name="Slide Image Placeholder 3"/>
          <p:cNvSpPr>
            <a:spLocks noGrp="1" noRot="1" noChangeAspect="1"/>
          </p:cNvSpPr>
          <p:nvPr>
            <p:ph type="sldImg" idx="2"/>
          </p:nvPr>
        </p:nvSpPr>
        <p:spPr>
          <a:xfrm>
            <a:off x="990600" y="768350"/>
            <a:ext cx="5118100" cy="3838575"/>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106"/>
            <a:ext cx="3076363" cy="511731"/>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6661" tIns="48331" rIns="96661" bIns="48331" rtlCol="0" anchor="b"/>
          <a:lstStyle>
            <a:lvl1pPr algn="r">
              <a:defRPr sz="1300"/>
            </a:lvl1pPr>
          </a:lstStyle>
          <a:p>
            <a:fld id="{6AD77283-0319-4A72-BC6D-36C955D400B6}" type="slidenum">
              <a:rPr lang="en-US" smtClean="0"/>
              <a:pPr/>
              <a:t>‹#›</a:t>
            </a:fld>
            <a:endParaRPr lang="en-US"/>
          </a:p>
        </p:txBody>
      </p:sp>
    </p:spTree>
    <p:extLst>
      <p:ext uri="{BB962C8B-B14F-4D97-AF65-F5344CB8AC3E}">
        <p14:creationId xmlns:p14="http://schemas.microsoft.com/office/powerpoint/2010/main" val="2572470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93.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1.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2.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7.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20253BD-9C4A-4768-A30E-770DFD8D97B1}"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10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10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2017/3/31</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10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10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02F7C0-9235-498A-8BC0-404BD1DE3CFF}" type="datetime1">
              <a:rPr lang="en-US" smtClean="0"/>
              <a:pPr/>
              <a:t>31/03/2017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31/03/2017</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31/03/2017</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31/03/2017</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31/03/2017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cSld>
  <p:clrMapOvr>
    <a:masterClrMapping/>
  </p:clrMapOvr>
</p:sldLayout>
</file>

<file path=ppt/slideLayouts/slideLayout104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31/03/2017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grpSp>
        <p:nvGrpSpPr>
          <p:cNvPr id="3"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n-US" smtClean="0"/>
              <a:t>Click icon to add picture</a:t>
            </a:r>
            <a:endParaRPr lang="en-US"/>
          </a:p>
        </p:txBody>
      </p:sp>
    </p:spTree>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sldLayout>
</file>

<file path=ppt/slideLayouts/slideLayout10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fld id="{2172958B-CFC7-405D-AD3B-9782AA35F1C4}" type="datetimeFigureOut">
              <a:rPr lang="zh-CN" altLang="en-US" smtClean="0"/>
              <a:pPr/>
              <a:t>2017/3/31</a:t>
            </a:fld>
            <a:endParaRPr lang="zh-CN" altLang="en-US"/>
          </a:p>
        </p:txBody>
      </p:sp>
      <p:sp>
        <p:nvSpPr>
          <p:cNvPr id="2053" name="Rectangle 5"/>
          <p:cNvSpPr>
            <a:spLocks noGrp="1" noChangeArrowheads="1"/>
          </p:cNvSpPr>
          <p:nvPr>
            <p:ph type="ftr" sz="quarter" idx="3"/>
          </p:nvPr>
        </p:nvSpPr>
        <p:spPr/>
        <p:txBody>
          <a:bodyPr/>
          <a:lstStyle>
            <a:lvl1pPr>
              <a:defRPr/>
            </a:lvl1pPr>
          </a:lstStyle>
          <a:p>
            <a:endParaRPr lang="zh-CN" altLang="en-US"/>
          </a:p>
        </p:txBody>
      </p:sp>
      <p:sp>
        <p:nvSpPr>
          <p:cNvPr id="2054" name="Rectangle 6"/>
          <p:cNvSpPr>
            <a:spLocks noGrp="1" noChangeArrowheads="1"/>
          </p:cNvSpPr>
          <p:nvPr>
            <p:ph type="sldNum" sz="quarter" idx="4"/>
          </p:nvPr>
        </p:nvSpPr>
        <p:spPr/>
        <p:txBody>
          <a:bodyPr/>
          <a:lstStyle>
            <a:lvl1pPr>
              <a:defRPr/>
            </a:lvl1pPr>
          </a:lstStyle>
          <a:p>
            <a:fld id="{FFFC8294-3FEE-4751-BFD8-06FB946BD5F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10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40DBD55-B368-45C0-895A-28643DD10DE6}" type="slidenum">
              <a:rPr lang="en-US" altLang="zh-CN"/>
              <a:pPr/>
              <a:t>‹#›</a:t>
            </a:fld>
            <a:endParaRPr lang="en-US" altLang="zh-CN"/>
          </a:p>
        </p:txBody>
      </p:sp>
    </p:spTree>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F0A6860-F512-4BEC-8EBC-2164728BE0F0}" type="slidenum">
              <a:rPr lang="en-US" altLang="zh-CN"/>
              <a:pPr/>
              <a:t>‹#›</a:t>
            </a:fld>
            <a:endParaRPr lang="en-US" altLang="zh-CN"/>
          </a:p>
        </p:txBody>
      </p:sp>
    </p:spTree>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30D002B-A9AB-463B-B3EC-2EAC919812BA}" type="slidenum">
              <a:rPr lang="en-US" altLang="zh-CN"/>
              <a:pPr/>
              <a:t>‹#›</a:t>
            </a:fld>
            <a:endParaRPr lang="en-US" altLang="zh-CN"/>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888055F-9E7D-4826-A43B-B8B7E7AAD7A9}" type="slidenum">
              <a:rPr lang="en-US" altLang="zh-CN"/>
              <a:pPr/>
              <a:t>‹#›</a:t>
            </a:fld>
            <a:endParaRPr lang="en-US" altLang="zh-CN"/>
          </a:p>
        </p:txBody>
      </p:sp>
    </p:spTree>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8B9798A-18A9-42C2-8189-03FC5A6C5A98}" type="slidenum">
              <a:rPr lang="en-US" altLang="zh-CN"/>
              <a:pPr/>
              <a:t>‹#›</a:t>
            </a:fld>
            <a:endParaRPr lang="en-US" altLang="zh-CN"/>
          </a:p>
        </p:txBody>
      </p:sp>
    </p:spTree>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723CE56-7C7C-4E4E-AC60-DE230B212C96}" type="slidenum">
              <a:rPr lang="en-US" altLang="zh-CN"/>
              <a:pPr/>
              <a:t>‹#›</a:t>
            </a:fld>
            <a:endParaRPr lang="en-US" altLang="zh-CN"/>
          </a:p>
        </p:txBody>
      </p:sp>
    </p:spTree>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1BDAE34C-97B2-4DBB-B5B5-2EDDB9803965}" type="slidenum">
              <a:rPr lang="en-US" altLang="zh-CN"/>
              <a:pPr/>
              <a:t>‹#›</a:t>
            </a:fld>
            <a:endParaRPr lang="en-US" altLang="zh-CN"/>
          </a:p>
        </p:txBody>
      </p:sp>
    </p:spTree>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61D06EB-F545-4EDC-9385-C0EFE9B8DDFE}" type="slidenum">
              <a:rPr lang="en-US" altLang="zh-CN"/>
              <a:pPr/>
              <a:t>‹#›</a:t>
            </a:fld>
            <a:endParaRPr lang="en-US" altLang="zh-CN"/>
          </a:p>
        </p:txBody>
      </p:sp>
    </p:spTree>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1576F3C-A724-4259-834E-324AC54C62FB}" type="slidenum">
              <a:rPr lang="en-US" altLang="zh-CN"/>
              <a:pPr/>
              <a:t>‹#›</a:t>
            </a:fld>
            <a:endParaRPr lang="en-US" altLang="zh-CN"/>
          </a:p>
        </p:txBody>
      </p:sp>
    </p:spTree>
  </p:cSld>
  <p:clrMapOvr>
    <a:masterClrMapping/>
  </p:clrMapOvr>
</p:sldLayout>
</file>

<file path=ppt/slideLayouts/slideLayout10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635692D-7F21-4E9A-A49C-C8776DEAEEED}" type="slidenum">
              <a:rPr lang="en-US" altLang="zh-CN"/>
              <a:pPr/>
              <a:t>‹#›</a:t>
            </a:fld>
            <a:endParaRPr lang="en-US" altLang="zh-CN"/>
          </a:p>
        </p:txBody>
      </p:sp>
    </p:spTree>
  </p:cSld>
  <p:clrMapOvr>
    <a:masterClrMapping/>
  </p:clrMapOvr>
</p:sldLayout>
</file>

<file path=ppt/slideLayouts/slideLayout10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A22F94A-9FC8-47C2-B2D2-4479FC1715C2}" type="slidenum">
              <a:rPr lang="en-US" altLang="zh-CN"/>
              <a:pPr/>
              <a:t>‹#›</a:t>
            </a:fld>
            <a:endParaRPr lang="en-US" altLang="zh-CN"/>
          </a:p>
        </p:txBody>
      </p:sp>
    </p:spTree>
  </p:cSld>
  <p:clrMapOvr>
    <a:masterClrMapping/>
  </p:clrMapOvr>
</p:sldLayout>
</file>

<file path=ppt/slideLayouts/slideLayout10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smtClean="0"/>
              <a:pPr/>
              <a:t>‹#›</a:t>
            </a:fld>
            <a:endParaRPr lang="zh-CN" altLang="en-US"/>
          </a:p>
        </p:txBody>
      </p:sp>
    </p:spTree>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10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EB25D95-BAEE-4C89-BD40-C2EDF91C2B3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0252224-143C-45AE-AAC0-0C60FA30962D}" type="slidenum">
              <a:rPr lang="zh-CN" altLang="en-US"/>
              <a:pPr/>
              <a:t>‹#›</a:t>
            </a:fld>
            <a:endParaRPr lang="zh-CN"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D2A671C-A46B-4B49-97D0-4A9CCA1FF00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EED4196-66D2-499A-AB2E-9CF566DBA94B}" type="slidenum">
              <a:rPr lang="zh-CN" altLang="en-US"/>
              <a:pPr/>
              <a:t>‹#›</a:t>
            </a:fld>
            <a:endParaRPr lang="zh-CN" altLang="en-US"/>
          </a:p>
        </p:txBody>
      </p:sp>
    </p:spTree>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4AD7A2A-E24B-4D00-A68A-609CE38C898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FC768EE-04CA-40CE-8C8E-969F97547E4E}" type="slidenum">
              <a:rPr lang="zh-CN" altLang="en-US"/>
              <a:pPr/>
              <a:t>‹#›</a:t>
            </a:fld>
            <a:endParaRPr lang="zh-CN" altLang="en-US"/>
          </a:p>
        </p:txBody>
      </p:sp>
    </p:spTree>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9D59BE7-21FF-44D7-9786-9D6855AB9EB1}"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6CA2084-B89B-44E2-B9CC-09118773AD66}" type="slidenum">
              <a:rPr lang="zh-CN" altLang="en-US"/>
              <a:pPr/>
              <a:t>‹#›</a:t>
            </a:fld>
            <a:endParaRPr lang="zh-CN" altLang="en-US"/>
          </a:p>
        </p:txBody>
      </p:sp>
    </p:spTree>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160A8AF-177B-4B0D-BC72-AD35913808C5}"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F55CD4DD-1451-4EC1-92DD-49D6789DF644}" type="slidenum">
              <a:rPr lang="zh-CN" altLang="en-US"/>
              <a:pPr/>
              <a:t>‹#›</a:t>
            </a:fld>
            <a:endParaRPr lang="zh-CN" altLang="en-US"/>
          </a:p>
        </p:txBody>
      </p:sp>
    </p:spTree>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8164DADD-B07D-4B8B-BB45-E55438BA3C4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C57EF36F-FAE5-4385-A222-77E0CD63D248}" type="slidenum">
              <a:rPr lang="zh-CN" altLang="en-US"/>
              <a:pPr/>
              <a:t>‹#›</a:t>
            </a:fld>
            <a:endParaRPr lang="zh-CN" altLang="en-US"/>
          </a:p>
        </p:txBody>
      </p:sp>
    </p:spTree>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F9A35E5-368F-4BB7-BD41-2AAF260F361D}"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EB54896-547D-40B7-AB41-A648ACD078CF}" type="slidenum">
              <a:rPr lang="zh-CN" altLang="en-US"/>
              <a:pPr/>
              <a:t>‹#›</a:t>
            </a:fld>
            <a:endParaRPr lang="zh-CN" altLang="en-US"/>
          </a:p>
        </p:txBody>
      </p:sp>
    </p:spTree>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BD370C0-E51E-493C-B6F5-456190327935}"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73E12B8-C9B7-43FC-8FBD-E9692C1E6233}" type="slidenum">
              <a:rPr lang="zh-CN" altLang="en-US"/>
              <a:pPr/>
              <a:t>‹#›</a:t>
            </a:fld>
            <a:endParaRPr lang="zh-CN" altLang="en-US"/>
          </a:p>
        </p:txBody>
      </p:sp>
    </p:spTree>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F8739F5-D21E-4054-8C0F-8710D83D8057}"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F80F8520-0CED-4984-BBD0-D4BA63A286D8}" type="slidenum">
              <a:rPr lang="zh-CN" altLang="en-US"/>
              <a:pPr/>
              <a:t>‹#›</a:t>
            </a:fld>
            <a:endParaRPr lang="zh-CN" altLang="en-US"/>
          </a:p>
        </p:txBody>
      </p:sp>
    </p:spTree>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C608C8B-227D-417C-8C5A-CDA5C7D4EB4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00B148C-3B8B-47AD-B5DE-98ADCC0BC2AE}" type="slidenum">
              <a:rPr lang="zh-CN" altLang="en-US"/>
              <a:pPr/>
              <a:t>‹#›</a:t>
            </a:fld>
            <a:endParaRPr lang="zh-CN" altLang="en-US"/>
          </a:p>
        </p:txBody>
      </p:sp>
    </p:spTree>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04D2AA8-3088-449A-990B-3E92FFE5557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D458F0F-9309-4AE7-BC77-23BC26E93011}" type="slidenum">
              <a:rPr lang="zh-CN" altLang="en-US"/>
              <a:pPr/>
              <a:t>‹#›</a:t>
            </a:fld>
            <a:endParaRPr lang="zh-CN"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10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2104983-8B23-499C-B181-214D0769E0A0}"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1F96754-31EC-4EDB-9A50-CD5E6FEB820A}" type="slidenum">
              <a:rPr lang="zh-CN" altLang="en-US"/>
              <a:pPr/>
              <a:t>‹#›</a:t>
            </a:fld>
            <a:endParaRPr lang="zh-CN" altLang="en-US"/>
          </a:p>
        </p:txBody>
      </p:sp>
    </p:spTree>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C2603F0-E462-4ADD-9CD6-F95262906E2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3C755A0-C49D-43F0-B7C4-DFA82A9ABF4F}" type="slidenum">
              <a:rPr lang="zh-CN" altLang="en-US"/>
              <a:pPr/>
              <a:t>‹#›</a:t>
            </a:fld>
            <a:endParaRPr lang="zh-CN" altLang="en-US"/>
          </a:p>
        </p:txBody>
      </p:sp>
    </p:spTree>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8E36A43-88CF-4EAC-99FB-6034B7F6BA70}"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AD9241B-BF6A-4957-A84C-6896C1EE60BF}" type="slidenum">
              <a:rPr lang="zh-CN" altLang="en-US"/>
              <a:pPr/>
              <a:t>‹#›</a:t>
            </a:fld>
            <a:endParaRPr lang="zh-CN" altLang="en-US"/>
          </a:p>
        </p:txBody>
      </p:sp>
    </p:spTree>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1FFC390-8E88-494F-A3FA-8394FC05BEAC}"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17BAD1B-E3F5-4416-AC0B-08ED9C4B7857}" type="slidenum">
              <a:rPr lang="zh-CN" altLang="en-US"/>
              <a:pPr/>
              <a:t>‹#›</a:t>
            </a:fld>
            <a:endParaRPr lang="zh-CN" altLang="en-US"/>
          </a:p>
        </p:txBody>
      </p:sp>
    </p:spTree>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E7B5CD8-1BE3-435F-9673-CDBCC952BA47}"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692B0DA-3AE0-4B0F-919D-8C19019E13D2}" type="slidenum">
              <a:rPr lang="zh-CN" altLang="en-US"/>
              <a:pPr/>
              <a:t>‹#›</a:t>
            </a:fld>
            <a:endParaRPr lang="zh-CN" altLang="en-US"/>
          </a:p>
        </p:txBody>
      </p:sp>
    </p:spTree>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458A04-0127-440A-9FA1-6EEF555DCDF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A004604C-1AB1-4D09-83F0-87282DD39118}" type="slidenum">
              <a:rPr lang="zh-CN" altLang="en-US"/>
              <a:pPr/>
              <a:t>‹#›</a:t>
            </a:fld>
            <a:endParaRPr lang="zh-CN" altLang="en-US"/>
          </a:p>
        </p:txBody>
      </p:sp>
    </p:spTree>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BEF1478-507E-41AC-B2BE-3CB5CFF42A67}"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9AA0357-05A8-4041-A4CA-EEEE9A3ABF22}" type="slidenum">
              <a:rPr lang="zh-CN" altLang="en-US"/>
              <a:pPr/>
              <a:t>‹#›</a:t>
            </a:fld>
            <a:endParaRPr lang="zh-CN" altLang="en-US"/>
          </a:p>
        </p:txBody>
      </p:sp>
    </p:spTree>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E05FAA1-5C81-4CEE-B7CB-C36FB2EEA37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E5E3492-B104-479E-BC35-94835E4AA106}" type="slidenum">
              <a:rPr lang="zh-CN" altLang="en-US"/>
              <a:pPr/>
              <a:t>‹#›</a:t>
            </a:fld>
            <a:endParaRPr lang="zh-CN" altLang="en-US"/>
          </a:p>
        </p:txBody>
      </p:sp>
    </p:spTree>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4DA9FDF-1D8A-4221-BF4A-08FB1AE59AB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F3A2C2-6049-4649-83BB-2C48C67297E5}" type="slidenum">
              <a:rPr lang="zh-CN" altLang="en-US"/>
              <a:pPr/>
              <a:t>‹#›</a:t>
            </a:fld>
            <a:endParaRPr lang="zh-CN" altLang="en-US"/>
          </a:p>
        </p:txBody>
      </p:sp>
    </p:spTree>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71177-6564-4833-9E1D-40C17CC6C3A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5B18BF5-60C3-4100-82F0-88621BA5674D}" type="slidenum">
              <a:rPr lang="zh-CN" altLang="en-US"/>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0899FE8-AFE4-4E5C-B244-18023E061A6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4D516DD-2E59-455D-99DE-B0B28E92E089}" type="slidenum">
              <a:rPr lang="zh-CN" altLang="en-US"/>
              <a:pPr/>
              <a:t>‹#›</a:t>
            </a:fld>
            <a:endParaRPr lang="zh-CN" altLang="en-US"/>
          </a:p>
        </p:txBody>
      </p:sp>
    </p:spTree>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DF24A59-92AC-4D94-9A6A-E2C21585EBF8}"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8B7E2B8-55B0-414A-BCC6-BC204C158797}" type="slidenum">
              <a:rPr lang="zh-CN" altLang="en-US"/>
              <a:pPr/>
              <a:t>‹#›</a:t>
            </a:fld>
            <a:endParaRPr lang="zh-CN" altLang="en-US"/>
          </a:p>
        </p:txBody>
      </p:sp>
    </p:spTree>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7B054-FB3D-497F-B107-EFD8CF88D218}"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1AF11EA-AEAD-470E-9D95-A786DAA69DAF}" type="slidenum">
              <a:rPr lang="zh-CN" altLang="en-US"/>
              <a:pPr/>
              <a:t>‹#›</a:t>
            </a:fld>
            <a:endParaRPr lang="zh-CN" altLang="en-US"/>
          </a:p>
        </p:txBody>
      </p:sp>
    </p:spTree>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B97DE1-5BD4-4AF7-BB7D-6F68A11B796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640D68-76DE-46FC-AF8E-28D25A5AF767}" type="slidenum">
              <a:rPr lang="zh-CN" altLang="en-US"/>
              <a:pPr/>
              <a:t>‹#›</a:t>
            </a:fld>
            <a:endParaRPr lang="zh-CN" altLang="en-US"/>
          </a:p>
        </p:txBody>
      </p:sp>
    </p:spTree>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82CD35D9-F327-4517-B7EE-ED837DBC24C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9100CBD-73C6-4119-B95A-DBAC2B8C90F9}" type="slidenum">
              <a:rPr lang="zh-CN" altLang="en-US"/>
              <a:pPr/>
              <a:t>‹#›</a:t>
            </a:fld>
            <a:endParaRPr lang="zh-CN" altLang="en-US"/>
          </a:p>
        </p:txBody>
      </p:sp>
    </p:spTree>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D28D61A-1966-4E21-A3BB-73455CE1A9B6}"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7E7AAC9-ACE2-45E3-9C14-B3EDA1B97ABF}" type="slidenum">
              <a:rPr lang="zh-CN" altLang="en-US"/>
              <a:pPr/>
              <a:t>‹#›</a:t>
            </a:fld>
            <a:endParaRPr lang="zh-CN" altLang="en-US"/>
          </a:p>
        </p:txBody>
      </p:sp>
    </p:spTree>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AAC145C-82BC-49DC-AAA6-61B074F91D24}"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63ED0CDC-4D77-482D-8962-B91272F59B21}" type="slidenum">
              <a:rPr lang="zh-CN" altLang="en-US"/>
              <a:pPr/>
              <a:t>‹#›</a:t>
            </a:fld>
            <a:endParaRPr lang="zh-CN" altLang="en-US"/>
          </a:p>
        </p:txBody>
      </p:sp>
    </p:spTree>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643759E-A2C6-46E4-AE4E-81BDDBBE5BE2}"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FA30718-89CE-41F8-B8F8-B5AE94660849}" type="slidenum">
              <a:rPr lang="zh-CN" altLang="en-US"/>
              <a:pPr/>
              <a:t>‹#›</a:t>
            </a:fld>
            <a:endParaRPr lang="zh-CN" altLang="en-US"/>
          </a:p>
        </p:txBody>
      </p:sp>
    </p:spTree>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635021-AC7A-470B-84E3-B418409EA46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115B6A9B-AD90-4A57-8AE4-261FE4BDF8F2}" type="slidenum">
              <a:rPr lang="zh-CN" altLang="en-US"/>
              <a:pPr/>
              <a:t>‹#›</a:t>
            </a:fld>
            <a:endParaRPr lang="zh-CN" altLang="en-US"/>
          </a:p>
        </p:txBody>
      </p:sp>
    </p:spTree>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741A792-0983-4D48-B352-02AD1F252C9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6EF84C6-8D75-4EAB-9F7F-CF258D08CE92}" type="slidenum">
              <a:rPr lang="zh-CN" altLang="en-US"/>
              <a:pPr/>
              <a:t>‹#›</a:t>
            </a:fld>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AC864E-2744-48CD-AEF1-A1133345312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BBDF16-F841-4D28-9156-64116A2DA461}" type="slidenum">
              <a:rPr lang="zh-CN" altLang="en-US"/>
              <a:pPr/>
              <a:t>‹#›</a:t>
            </a:fld>
            <a:endParaRPr lang="zh-CN" altLang="en-US"/>
          </a:p>
        </p:txBody>
      </p:sp>
    </p:spTree>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F7EE291-4C6B-4C2D-883F-992118F7EA5F}"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00F8113-A20A-4770-89F1-7256DF29724B}" type="slidenum">
              <a:rPr lang="zh-CN" altLang="en-US"/>
              <a:pPr/>
              <a:t>‹#›</a:t>
            </a:fld>
            <a:endParaRPr lang="zh-CN" altLang="en-US"/>
          </a:p>
        </p:txBody>
      </p:sp>
    </p:spTree>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D446FB25-491A-4227-986F-62E2818BD45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92D7AE-560F-4A17-A764-6BA0911B80E9}" type="slidenum">
              <a:rPr lang="zh-CN" altLang="en-US"/>
              <a:pPr/>
              <a:t>‹#›</a:t>
            </a:fld>
            <a:endParaRPr lang="zh-CN" altLang="en-US"/>
          </a:p>
        </p:txBody>
      </p:sp>
    </p:spTree>
  </p:cSld>
  <p:clrMapOvr>
    <a:masterClrMapping/>
  </p:clrMapOvr>
</p:sldLayout>
</file>

<file path=ppt/slideLayouts/slideLayout1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4ED8F7B-FAE4-4AC0-9528-C850C00960F8}"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8CF4F94-CA55-4697-9133-E44346D001EF}" type="slidenum">
              <a:rPr lang="zh-CN" altLang="en-US"/>
              <a:pPr/>
              <a:t>‹#›</a:t>
            </a:fld>
            <a:endParaRPr lang="zh-CN" altLang="en-US"/>
          </a:p>
        </p:txBody>
      </p:sp>
    </p:spTree>
  </p:cSld>
  <p:clrMapOvr>
    <a:masterClrMapping/>
  </p:clrMapOvr>
</p:sldLayout>
</file>

<file path=ppt/slideLayouts/slideLayout1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4155000-A2B6-4D90-ACE4-31A589E8EE5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A10706D-D66B-4FF8-BCBA-97B9923F46B0}" type="slidenum">
              <a:rPr lang="zh-CN" altLang="en-US"/>
              <a:pPr/>
              <a:t>‹#›</a:t>
            </a:fld>
            <a:endParaRPr lang="zh-CN" altLang="en-US"/>
          </a:p>
        </p:txBody>
      </p:sp>
    </p:spTree>
  </p:cSld>
  <p:clrMapOvr>
    <a:masterClrMapping/>
  </p:clrMapOvr>
</p:sldLayout>
</file>

<file path=ppt/slideLayouts/slideLayout1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BC8425B3-270F-41E7-AA0D-70C3F3880A6C}"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2C6B3F2-E6A1-43F3-B450-D7EDDF61402D}" type="slidenum">
              <a:rPr lang="zh-CN" altLang="en-US"/>
              <a:pPr/>
              <a:t>‹#›</a:t>
            </a:fld>
            <a:endParaRPr lang="zh-CN" altLang="en-US"/>
          </a:p>
        </p:txBody>
      </p:sp>
    </p:spTree>
  </p:cSld>
  <p:clrMapOvr>
    <a:masterClrMapping/>
  </p:clrMapOvr>
</p:sldLayout>
</file>

<file path=ppt/slideLayouts/slideLayout1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4E619CD-D62A-442F-91E8-7BB8B6840752}"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B969892-0A4A-49F0-B95B-5AA1520ABBA8}" type="slidenum">
              <a:rPr lang="zh-CN" altLang="en-US"/>
              <a:pPr/>
              <a:t>‹#›</a:t>
            </a:fld>
            <a:endParaRPr lang="zh-CN" altLang="en-US"/>
          </a:p>
        </p:txBody>
      </p:sp>
    </p:spTree>
  </p:cSld>
  <p:clrMapOvr>
    <a:masterClrMapping/>
  </p:clrMapOvr>
</p:sldLayout>
</file>

<file path=ppt/slideLayouts/slideLayout1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B989EB2-0C34-4449-B601-31DC0868A3B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C354341-1075-496F-AAB8-1C8113A9D4C1}" type="slidenum">
              <a:rPr lang="zh-CN" altLang="en-US"/>
              <a:pPr/>
              <a:t>‹#›</a:t>
            </a:fld>
            <a:endParaRPr lang="zh-CN" altLang="en-US"/>
          </a:p>
        </p:txBody>
      </p:sp>
    </p:spTree>
  </p:cSld>
  <p:clrMapOvr>
    <a:masterClrMapping/>
  </p:clrMapOvr>
</p:sldLayout>
</file>

<file path=ppt/slideLayouts/slideLayout1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4CFD818-0111-45F6-B2F6-E23575A7F065}"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BFA09BAB-673A-4228-B2A5-80FD475C6F1A}" type="slidenum">
              <a:rPr lang="zh-CN" altLang="en-US"/>
              <a:pPr/>
              <a:t>‹#›</a:t>
            </a:fld>
            <a:endParaRPr lang="zh-CN" altLang="en-US"/>
          </a:p>
        </p:txBody>
      </p:sp>
    </p:spTree>
  </p:cSld>
  <p:clrMapOvr>
    <a:masterClrMapping/>
  </p:clrMapOvr>
</p:sldLayout>
</file>

<file path=ppt/slideLayouts/slideLayout1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A85EC16-A1BA-4959-B3AB-ECA416DEB8F2}"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BDBCD26-1445-451A-937E-8F9C26012940}" type="slidenum">
              <a:rPr lang="zh-CN" altLang="en-US"/>
              <a:pPr/>
              <a:t>‹#›</a:t>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A754197-35D2-47DE-817B-8451AB58CE8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37095AF-EF56-4011-A6D4-BD74CFC3A249}" type="slidenum">
              <a:rPr lang="zh-CN" altLang="en-US"/>
              <a:pPr/>
              <a:t>‹#›</a:t>
            </a:fld>
            <a:endParaRPr lang="zh-CN" altLang="en-US"/>
          </a:p>
        </p:txBody>
      </p:sp>
    </p:spTree>
  </p:cSld>
  <p:clrMapOvr>
    <a:masterClrMapping/>
  </p:clrMapOvr>
</p:sldLayout>
</file>

<file path=ppt/slideLayouts/slideLayout1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D043435-E100-477F-8F51-070EDC6E5E8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6B9DEA7-9290-49BF-BEF7-29423B73410D}" type="slidenum">
              <a:rPr lang="zh-CN" altLang="en-US"/>
              <a:pPr/>
              <a:t>‹#›</a:t>
            </a:fld>
            <a:endParaRPr lang="zh-CN" altLang="en-US"/>
          </a:p>
        </p:txBody>
      </p:sp>
    </p:spTree>
  </p:cSld>
  <p:clrMapOvr>
    <a:masterClrMapping/>
  </p:clrMapOvr>
</p:sldLayout>
</file>

<file path=ppt/slideLayouts/slideLayout1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163A5E1-1765-4382-BE3F-1CAA71EFF3A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B955AA7-6F69-47C9-8BBC-0770724B242D}" type="slidenum">
              <a:rPr lang="zh-CN" altLang="en-US"/>
              <a:pPr/>
              <a:t>‹#›</a:t>
            </a:fld>
            <a:endParaRPr lang="zh-CN" altLang="en-US"/>
          </a:p>
        </p:txBody>
      </p:sp>
    </p:spTree>
  </p:cSld>
  <p:clrMapOvr>
    <a:masterClrMapping/>
  </p:clrMapOvr>
</p:sldLayout>
</file>

<file path=ppt/slideLayouts/slideLayout1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1F72892-9071-4E22-AEE7-5E1834F3360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737C32E-B652-48DA-9376-CA4F1E83F376}" type="slidenum">
              <a:rPr lang="zh-CN" altLang="en-US"/>
              <a:pPr/>
              <a:t>‹#›</a:t>
            </a:fld>
            <a:endParaRPr lang="zh-CN" altLang="en-US"/>
          </a:p>
        </p:txBody>
      </p:sp>
    </p:spTree>
  </p:cSld>
  <p:clrMapOvr>
    <a:masterClrMapping/>
  </p:clrMapOvr>
</p:sldLayout>
</file>

<file path=ppt/slideLayouts/slideLayout1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7DBE6C4-F062-41D3-A3FA-033B2012CEE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607DCAD-F531-4F14-9011-D6F9C938FF0F}" type="slidenum">
              <a:rPr lang="zh-CN" altLang="en-US"/>
              <a:pPr/>
              <a:t>‹#›</a:t>
            </a:fld>
            <a:endParaRPr lang="zh-CN" altLang="en-US"/>
          </a:p>
        </p:txBody>
      </p:sp>
    </p:spTree>
  </p:cSld>
  <p:clrMapOvr>
    <a:masterClrMapping/>
  </p:clrMapOvr>
</p:sldLayout>
</file>

<file path=ppt/slideLayouts/slideLayout1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243E832-3BB8-49B3-82AD-20379C2C94E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F4812B1-FE29-4091-BCC1-53D9AE61F888}" type="slidenum">
              <a:rPr lang="zh-CN" altLang="en-US"/>
              <a:pPr/>
              <a:t>‹#›</a:t>
            </a:fld>
            <a:endParaRPr lang="zh-CN" altLang="en-US"/>
          </a:p>
        </p:txBody>
      </p:sp>
    </p:spTree>
  </p:cSld>
  <p:clrMapOvr>
    <a:masterClrMapping/>
  </p:clrMapOvr>
</p:sldLayout>
</file>

<file path=ppt/slideLayouts/slideLayout1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BBB9F30-4876-4128-9061-69A2864A88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7FF597-14AA-4293-A160-C991F584E6A4}" type="slidenum">
              <a:rPr lang="zh-CN" altLang="en-US"/>
              <a:pPr/>
              <a:t>‹#›</a:t>
            </a:fld>
            <a:endParaRPr lang="zh-CN" altLang="en-US"/>
          </a:p>
        </p:txBody>
      </p:sp>
    </p:spTree>
  </p:cSld>
  <p:clrMapOvr>
    <a:masterClrMapping/>
  </p:clrMapOvr>
</p:sldLayout>
</file>

<file path=ppt/slideLayouts/slideLayout1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4331CA-BCA0-4CDB-A043-7CC81B5A0C9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E36A6BB2-59D4-41A6-BCD9-5B12D3B44721}" type="slidenum">
              <a:rPr lang="zh-CN" altLang="en-US"/>
              <a:pPr/>
              <a:t>‹#›</a:t>
            </a:fld>
            <a:endParaRPr lang="zh-CN" altLang="en-US"/>
          </a:p>
        </p:txBody>
      </p:sp>
    </p:spTree>
  </p:cSld>
  <p:clrMapOvr>
    <a:masterClrMapping/>
  </p:clrMapOvr>
</p:sldLayout>
</file>

<file path=ppt/slideLayouts/slideLayout1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0C92F92-1908-4B4E-84A3-3021C155F9FB}"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7D62F84-CC95-4264-9967-4D637AE65724}" type="slidenum">
              <a:rPr lang="zh-CN" altLang="en-US"/>
              <a:pPr/>
              <a:t>‹#›</a:t>
            </a:fld>
            <a:endParaRPr lang="zh-CN" altLang="en-US"/>
          </a:p>
        </p:txBody>
      </p:sp>
    </p:spTree>
  </p:cSld>
  <p:clrMapOvr>
    <a:masterClrMapping/>
  </p:clrMapOvr>
</p:sldLayout>
</file>

<file path=ppt/slideLayouts/slideLayout1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CA9251-1D18-4BC6-8058-B1031E9670D6}"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3E918F6-0C75-4520-8CB2-EAC19772861E}" type="slidenum">
              <a:rPr lang="zh-CN" altLang="en-US"/>
              <a:pPr/>
              <a:t>‹#›</a:t>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B6BDB81-0CBB-4707-818B-27A08A2982F8}"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EC642B9-B128-4DEF-AD11-FAB7A92F47B5}" type="slidenum">
              <a:rPr lang="zh-CN" altLang="en-US"/>
              <a:pPr/>
              <a:t>‹#›</a:t>
            </a:fld>
            <a:endParaRPr lang="zh-CN" altLang="en-US"/>
          </a:p>
        </p:txBody>
      </p:sp>
    </p:spTree>
  </p:cSld>
  <p:clrMapOvr>
    <a:masterClrMapping/>
  </p:clrMapOvr>
</p:sldLayout>
</file>

<file path=ppt/slideLayouts/slideLayout1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A5BB1A6-913F-4871-857F-D07DE42896EF}"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08AD2EC-BA27-4EAE-8DB8-7A3BC05F8F68}" type="slidenum">
              <a:rPr lang="zh-CN" altLang="en-US"/>
              <a:pPr/>
              <a:t>‹#›</a:t>
            </a:fld>
            <a:endParaRPr lang="zh-CN" altLang="en-US"/>
          </a:p>
        </p:txBody>
      </p:sp>
    </p:spTree>
  </p:cSld>
  <p:clrMapOvr>
    <a:masterClrMapping/>
  </p:clrMapOvr>
</p:sldLayout>
</file>

<file path=ppt/slideLayouts/slideLayout1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674A470-AC31-4621-B4F7-556F83D261A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DC121D5-8A56-483C-AC48-57792C429D7D}" type="slidenum">
              <a:rPr lang="zh-CN" altLang="en-US"/>
              <a:pPr/>
              <a:t>‹#›</a:t>
            </a:fld>
            <a:endParaRPr lang="zh-CN" altLang="en-US"/>
          </a:p>
        </p:txBody>
      </p:sp>
    </p:spTree>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322A48D-D700-4BA1-9850-D64B7EC3311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7960F36-6892-4CD9-BECF-179FE7916E52}" type="slidenum">
              <a:rPr lang="zh-CN" altLang="en-US"/>
              <a:pPr/>
              <a:t>‹#›</a:t>
            </a:fld>
            <a:endParaRPr lang="zh-CN" altLang="en-US"/>
          </a:p>
        </p:txBody>
      </p:sp>
    </p:spTree>
  </p:cSld>
  <p:clrMapOvr>
    <a:masterClrMapping/>
  </p:clrMapOvr>
</p:sldLayout>
</file>

<file path=ppt/slideLayouts/slideLayout1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AA825D1-6DAE-4D42-A7AD-555EC0E56E55}"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0C771B9-6EC2-497B-AB6D-36163A0B91B8}" type="slidenum">
              <a:rPr lang="en-US" altLang="zh-CN"/>
              <a:pPr/>
              <a:t>‹#›</a:t>
            </a:fld>
            <a:endParaRPr lang="en-US" altLang="zh-CN"/>
          </a:p>
        </p:txBody>
      </p:sp>
    </p:spTree>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A4721F-C4A3-4B3F-A400-1B8CB046941F}"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72F9A260-C921-41A0-AE30-28942F5CE5D9}" type="slidenum">
              <a:rPr lang="en-US" altLang="zh-CN"/>
              <a:pPr/>
              <a:t>‹#›</a:t>
            </a:fld>
            <a:endParaRPr lang="en-US" altLang="zh-CN"/>
          </a:p>
        </p:txBody>
      </p:sp>
    </p:spTree>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C800972C-DACB-488F-A13D-8B6D85575A3B}"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927076-64EB-4239-BA66-1DDA7E654A09}" type="slidenum">
              <a:rPr lang="en-US" altLang="zh-CN"/>
              <a:pPr/>
              <a:t>‹#›</a:t>
            </a:fld>
            <a:endParaRPr lang="en-US" altLang="zh-CN"/>
          </a:p>
        </p:txBody>
      </p:sp>
    </p:spTree>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4494AA7-77BA-47F2-A24C-30F2DCFE6D23}"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AF8455F-4787-4CD9-BC2D-D271D3271CC1}" type="slidenum">
              <a:rPr lang="en-US" altLang="zh-CN"/>
              <a:pPr/>
              <a:t>‹#›</a:t>
            </a:fld>
            <a:endParaRPr lang="en-US" altLang="zh-CN"/>
          </a:p>
        </p:txBody>
      </p:sp>
    </p:spTree>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B9B7227E-9F44-4171-8EA1-9A5FDEC72888}" type="datetimeFigureOut">
              <a:rPr lang="zh-CN" altLang="en-US"/>
              <a:pPr/>
              <a:t>2017/3/31</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6242A706-AE9B-439B-A94C-C368F3992A1A}" type="slidenum">
              <a:rPr lang="en-US" altLang="zh-CN"/>
              <a:pPr/>
              <a:t>‹#›</a:t>
            </a:fld>
            <a:endParaRPr lang="en-US" altLang="zh-CN"/>
          </a:p>
        </p:txBody>
      </p:sp>
    </p:spTree>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B0FADBE-3942-4D15-B025-F47BA6A6232A}" type="datetimeFigureOut">
              <a:rPr lang="zh-CN" altLang="en-US"/>
              <a:pPr/>
              <a:t>2017/3/31</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F05045B-0459-4620-9B57-BBBFB243FC5B}" type="slidenum">
              <a:rPr lang="en-US" altLang="zh-CN"/>
              <a:pPr/>
              <a:t>‹#›</a:t>
            </a:fld>
            <a:endParaRPr lang="en-US" altLang="zh-CN"/>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CD6E99B-6EFB-47B9-AD4A-B20E7CDDAB1E}" type="datetimeFigureOut">
              <a:rPr lang="zh-CN" altLang="en-US"/>
              <a:pPr/>
              <a:t>2017/3/31</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DA97625A-C37A-4739-B430-D991B1EA0C60}" type="slidenum">
              <a:rPr lang="en-US" altLang="zh-CN"/>
              <a:pPr/>
              <a:t>‹#›</a:t>
            </a:fld>
            <a:endParaRPr lang="en-US" altLang="zh-CN"/>
          </a:p>
        </p:txBody>
      </p:sp>
    </p:spTree>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2DAAC1E-A02F-41E9-BF69-66C58656C3AA}"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9BCD1556-BCD5-4A94-AA8B-20AAE871CFD8}" type="slidenum">
              <a:rPr lang="en-US" altLang="zh-CN"/>
              <a:pPr/>
              <a:t>‹#›</a:t>
            </a:fld>
            <a:endParaRPr lang="en-US" altLang="zh-CN"/>
          </a:p>
        </p:txBody>
      </p:sp>
    </p:spTree>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791A8E-D8DD-49F5-A877-FA25211C8B81}"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06838A2-33A5-4E92-945C-294B44DC817E}" type="slidenum">
              <a:rPr lang="en-US" altLang="zh-CN"/>
              <a:pPr/>
              <a:t>‹#›</a:t>
            </a:fld>
            <a:endParaRPr lang="en-US" altLang="zh-CN"/>
          </a:p>
        </p:txBody>
      </p:sp>
    </p:spTree>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93E6297-365A-4F99-8516-133AB47487ED}"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1FAABBC-AF91-4D81-8CCF-EA065801E6FD}" type="slidenum">
              <a:rPr lang="en-US" altLang="zh-CN"/>
              <a:pPr/>
              <a:t>‹#›</a:t>
            </a:fld>
            <a:endParaRPr lang="en-US" altLang="zh-CN"/>
          </a:p>
        </p:txBody>
      </p:sp>
    </p:spTree>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BD096A5-03CE-4D0F-ACE2-040DA79C61CB}"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A9DECF8-D4F2-45CC-9FE5-7D3956B06473}" type="slidenum">
              <a:rPr lang="en-US" altLang="zh-CN"/>
              <a:pPr/>
              <a:t>‹#›</a:t>
            </a:fld>
            <a:endParaRPr lang="en-US" altLang="zh-CN"/>
          </a:p>
        </p:txBody>
      </p:sp>
    </p:spTree>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89363"/>
            <a:ext cx="6400800" cy="1343025"/>
          </a:xfrm>
        </p:spPr>
        <p:txBody>
          <a:bodyPr/>
          <a:lstStyle>
            <a:lvl1pPr marL="0" indent="0" algn="ctr">
              <a:buFontTx/>
              <a:buNone/>
              <a:defRPr sz="3000"/>
            </a:lvl1pPr>
          </a:lstStyle>
          <a:p>
            <a:r>
              <a:rPr lang="en-US" altLang="zh-CN" smtClean="0"/>
              <a:t>Click to edit Master subtitle style</a:t>
            </a:r>
            <a:endParaRPr lang="zh-CN"/>
          </a:p>
        </p:txBody>
      </p:sp>
    </p:spTree>
  </p:cSld>
  <p:clrMapOvr>
    <a:masterClrMapping/>
  </p:clrMapOvr>
  <p:timing>
    <p:tnLst>
      <p:par>
        <p:cTn id="1" dur="indefinite" restart="never" nodeType="tmRoot"/>
      </p:par>
    </p:tnLst>
  </p:timing>
</p:sldLayout>
</file>

<file path=ppt/slideLayouts/slideLayout1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47955FE-9F27-4FE3-9542-9055F2F0FA3C}" type="slidenum">
              <a:rPr lang="en-US" altLang="zh-CN"/>
              <a:pPr/>
              <a:t>‹#›</a:t>
            </a:fld>
            <a:endParaRPr lang="en-US" altLang="zh-CN"/>
          </a:p>
        </p:txBody>
      </p:sp>
    </p:spTree>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024368-00AF-4A42-B89E-13A87051CDDE}" type="slidenum">
              <a:rPr lang="en-US" altLang="zh-CN"/>
              <a:pPr/>
              <a:t>‹#›</a:t>
            </a:fld>
            <a:endParaRPr lang="en-US" altLang="zh-CN"/>
          </a:p>
        </p:txBody>
      </p:sp>
    </p:spTree>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996763E-E70E-4C5C-888C-78A2247A9D65}" type="slidenum">
              <a:rPr lang="en-US" altLang="zh-CN"/>
              <a:pPr/>
              <a:t>‹#›</a:t>
            </a:fld>
            <a:endParaRPr lang="en-US" altLang="zh-CN"/>
          </a:p>
        </p:txBody>
      </p:sp>
    </p:spTree>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95CE4EC-88FA-478E-AAFE-63CB5190EB5B}" type="slidenum">
              <a:rPr lang="en-US" altLang="zh-CN"/>
              <a:pPr/>
              <a:t>‹#›</a:t>
            </a:fld>
            <a:endParaRPr lang="en-US" altLang="zh-CN"/>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8A78E5F5-7F67-49CE-A519-1F34EBE482F1}" type="slidenum">
              <a:rPr lang="en-US" altLang="zh-CN"/>
              <a:pPr/>
              <a:t>‹#›</a:t>
            </a:fld>
            <a:endParaRPr lang="en-US" altLang="zh-CN"/>
          </a:p>
        </p:txBody>
      </p:sp>
    </p:spTree>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53EEBB50-1478-4B50-925D-C508B6119CDF}" type="slidenum">
              <a:rPr lang="en-US" altLang="zh-CN"/>
              <a:pPr/>
              <a:t>‹#›</a:t>
            </a:fld>
            <a:endParaRPr lang="en-US" altLang="zh-CN"/>
          </a:p>
        </p:txBody>
      </p:sp>
    </p:spTree>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0B96ED7B-01C9-4342-A718-F2BEBAE564EE}" type="slidenum">
              <a:rPr lang="en-US" altLang="zh-CN"/>
              <a:pPr/>
              <a:t>‹#›</a:t>
            </a:fld>
            <a:endParaRPr lang="en-US" altLang="zh-CN"/>
          </a:p>
        </p:txBody>
      </p:sp>
    </p:spTree>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C77961E-1593-4BF7-9E52-A6273638A752}" type="slidenum">
              <a:rPr lang="en-US" altLang="zh-CN"/>
              <a:pPr/>
              <a:t>‹#›</a:t>
            </a:fld>
            <a:endParaRPr lang="en-US" altLang="zh-CN"/>
          </a:p>
        </p:txBody>
      </p:sp>
    </p:spTree>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B593256-1043-44FD-B67C-9F61A07857B8}" type="slidenum">
              <a:rPr lang="en-US" altLang="zh-CN"/>
              <a:pPr/>
              <a:t>‹#›</a:t>
            </a:fld>
            <a:endParaRPr lang="en-US" altLang="zh-CN"/>
          </a:p>
        </p:txBody>
      </p:sp>
    </p:spTree>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807F702-9B70-4FEE-8ABC-A30152EABDED}" type="slidenum">
              <a:rPr lang="en-US" altLang="zh-CN"/>
              <a:pPr/>
              <a:t>‹#›</a:t>
            </a:fld>
            <a:endParaRPr lang="en-US" altLang="zh-CN"/>
          </a:p>
        </p:txBody>
      </p:sp>
    </p:spTree>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8BBCA09-F309-4BD4-9274-72F641313B0F}" type="slidenum">
              <a:rPr lang="en-US" altLang="zh-CN"/>
              <a:pPr/>
              <a:t>‹#›</a:t>
            </a:fld>
            <a:endParaRPr lang="en-US" altLang="zh-CN"/>
          </a:p>
        </p:txBody>
      </p:sp>
    </p:spTree>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fld id="{0596D133-0E87-4702-A31E-3118942F9EBD}" type="datetimeFigureOut">
              <a:rPr lang="zh-CN" altLang="en-US" smtClean="0"/>
              <a:pPr>
                <a:defRPr/>
              </a:pPr>
              <a:t>2017/3/31</a:t>
            </a:fld>
            <a:endParaRPr lang="en-US" altLang="zh-CN"/>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D0F55BFA-2744-4160-BD1A-67E6873BF8D0}" type="slidenum">
              <a:rPr lang="en-US" altLang="zh-CN" smtClean="0"/>
              <a:pPr/>
              <a:t>‹#›</a:t>
            </a:fld>
            <a:endParaRPr lang="en-US" altLang="zh-CN"/>
          </a:p>
        </p:txBody>
      </p:sp>
      <p:sp>
        <p:nvSpPr>
          <p:cNvPr id="2060" name="Rectangle 12"/>
          <p:cNvSpPr>
            <a:spLocks noGrp="1" noChangeArrowheads="1"/>
          </p:cNvSpPr>
          <p:nvPr>
            <p:ph type="ftr" sz="quarter" idx="3"/>
          </p:nvPr>
        </p:nvSpPr>
        <p:spPr/>
        <p:txBody>
          <a:bodyPr/>
          <a:lstStyle>
            <a:lvl1pPr>
              <a:defRPr/>
            </a:lvl1pPr>
          </a:lstStyle>
          <a:p>
            <a:pPr>
              <a:defRPr/>
            </a:pPr>
            <a:endParaRPr lang="en-US" altLang="zh-CN"/>
          </a:p>
        </p:txBody>
      </p:sp>
    </p:spTree>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BB08B84-FA4B-4174-BA37-B4A5A16DEF9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5E2448A-D0FC-4BDB-BD39-44FEEDD510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0485C1C-5463-4882-B244-AE2A554B9148}"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CEE0B642-BB8C-4A77-A83D-B1888855E26F}"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3068B2E2-2FE4-4B16-9B1E-6C82EAF98B6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7E6E868-5338-4099-8B68-6D84B71FB779}"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C0C3056-AFD2-47F9-A3B5-E6913259B3F5}"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8145852-3E90-4A66-8B3E-F8C3D38FC8CC}"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D773AD3-6F7E-4B1E-AB63-E0E8A8950599}"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3AB464A-178F-4BE1-8D43-DD47B1C29E06}"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BD2982AD-5E5D-45C6-91FF-60056217C3CB}" type="slidenum">
              <a:rPr lang="en-US" altLang="ko-KR"/>
              <a:pPr/>
              <a:t>‹#›</a:t>
            </a:fld>
            <a:endParaRPr lang="en-US" altLang="ko-KR"/>
          </a:p>
        </p:txBody>
      </p:sp>
    </p:spTree>
  </p:cSld>
  <p:clrMapOvr>
    <a:masterClrMapping/>
  </p:clrMapOvr>
</p:sldLayout>
</file>

<file path=ppt/slideLayouts/slideLayout1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4B127DE8-C428-47EE-9A28-6DD5AA2C6BC6}" type="slidenum">
              <a:rPr lang="en-US" altLang="ko-KR"/>
              <a:pPr/>
              <a:t>‹#›</a:t>
            </a:fld>
            <a:endParaRPr lang="en-US" altLang="ko-K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27B925B2-9AF9-4EC3-9A49-05AFEB13CBDE}" type="slidenum">
              <a:rPr lang="en-US" altLang="ko-KR"/>
              <a:pPr/>
              <a:t>‹#›</a:t>
            </a:fld>
            <a:endParaRPr lang="en-US" altLang="ko-KR"/>
          </a:p>
        </p:txBody>
      </p:sp>
    </p:spTree>
  </p:cSld>
  <p:clrMapOvr>
    <a:masterClrMapping/>
  </p:clrMapOvr>
</p:sldLayout>
</file>

<file path=ppt/slideLayouts/slideLayout1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FA82B78F-7DAC-4451-A39F-FC1DF062EE9D}" type="slidenum">
              <a:rPr lang="en-US" altLang="ko-KR"/>
              <a:pPr/>
              <a:t>‹#›</a:t>
            </a:fld>
            <a:endParaRPr lang="en-US" altLang="ko-KR"/>
          </a:p>
        </p:txBody>
      </p:sp>
    </p:spTree>
  </p:cSld>
  <p:clrMapOvr>
    <a:masterClrMapping/>
  </p:clrMapOvr>
</p:sldLayout>
</file>

<file path=ppt/slideLayouts/slideLayout1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C8D26C32-21B1-4115-A668-AFD751D2F3D3}" type="slidenum">
              <a:rPr lang="en-US" altLang="ko-KR"/>
              <a:pPr/>
              <a:t>‹#›</a:t>
            </a:fld>
            <a:endParaRPr lang="en-US" altLang="ko-KR"/>
          </a:p>
        </p:txBody>
      </p:sp>
    </p:spTree>
  </p:cSld>
  <p:clrMapOvr>
    <a:masterClrMapping/>
  </p:clrMapOvr>
</p:sldLayout>
</file>

<file path=ppt/slideLayouts/slideLayout1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2275A781-3C44-4D93-8B0B-FA70AD1891CF}" type="slidenum">
              <a:rPr lang="en-US" altLang="ko-KR"/>
              <a:pPr/>
              <a:t>‹#›</a:t>
            </a:fld>
            <a:endParaRPr lang="en-US" altLang="ko-KR"/>
          </a:p>
        </p:txBody>
      </p:sp>
    </p:spTree>
  </p:cSld>
  <p:clrMapOvr>
    <a:masterClrMapping/>
  </p:clrMapOvr>
</p:sldLayout>
</file>

<file path=ppt/slideLayouts/slideLayout1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3ADBCB5B-0BE0-47C1-97BA-73516B7E8F43}" type="slidenum">
              <a:rPr lang="en-US" altLang="ko-KR"/>
              <a:pPr/>
              <a:t>‹#›</a:t>
            </a:fld>
            <a:endParaRPr lang="en-US" altLang="ko-KR"/>
          </a:p>
        </p:txBody>
      </p:sp>
    </p:spTree>
  </p:cSld>
  <p:clrMapOvr>
    <a:masterClrMapping/>
  </p:clrMapOvr>
</p:sldLayout>
</file>

<file path=ppt/slideLayouts/slideLayout1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3FE40B8-BA9C-4C74-B695-391C4F47447A}" type="slidenum">
              <a:rPr lang="en-US" altLang="ko-KR"/>
              <a:pPr/>
              <a:t>‹#›</a:t>
            </a:fld>
            <a:endParaRPr lang="en-US" altLang="ko-KR"/>
          </a:p>
        </p:txBody>
      </p:sp>
    </p:spTree>
  </p:cSld>
  <p:clrMapOvr>
    <a:masterClrMapping/>
  </p:clrMapOvr>
</p:sldLayout>
</file>

<file path=ppt/slideLayouts/slideLayout1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D7191E2-D732-45ED-BCE7-DF04800278B9}" type="slidenum">
              <a:rPr lang="en-US" altLang="ko-KR"/>
              <a:pPr/>
              <a:t>‹#›</a:t>
            </a:fld>
            <a:endParaRPr lang="en-US" altLang="ko-KR"/>
          </a:p>
        </p:txBody>
      </p:sp>
    </p:spTree>
  </p:cSld>
  <p:clrMapOvr>
    <a:masterClrMapping/>
  </p:clrMapOvr>
</p:sldLayout>
</file>

<file path=ppt/slideLayouts/slideLayout1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94276B11-42BC-439C-B2E0-196BA90CFCAC}" type="slidenum">
              <a:rPr lang="en-US" altLang="ko-KR"/>
              <a:pPr/>
              <a:t>‹#›</a:t>
            </a:fld>
            <a:endParaRPr lang="en-US" altLang="ko-KR"/>
          </a:p>
        </p:txBody>
      </p:sp>
    </p:spTree>
  </p:cSld>
  <p:clrMapOvr>
    <a:masterClrMapping/>
  </p:clrMapOvr>
</p:sldLayout>
</file>

<file path=ppt/slideLayouts/slideLayout1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3AA125EF-2204-49D9-AE14-24ECD622CC7D}" type="slidenum">
              <a:rPr lang="en-US" altLang="ko-KR"/>
              <a:pPr/>
              <a:t>‹#›</a:t>
            </a:fld>
            <a:endParaRPr lang="en-US" altLang="ko-KR"/>
          </a:p>
        </p:txBody>
      </p:sp>
    </p:spTree>
  </p:cSld>
  <p:clrMapOvr>
    <a:masterClrMapping/>
  </p:clrMapOvr>
</p:sldLayout>
</file>

<file path=ppt/slideLayouts/slideLayout1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pPr>
              <a:defRPr/>
            </a:pPr>
            <a:fld id="{0596D133-0E87-4702-A31E-3118942F9EBD}" type="datetimeFigureOut">
              <a:rPr lang="zh-CN" altLang="en-US" smtClean="0"/>
              <a:pPr>
                <a:defRPr/>
              </a:pPr>
              <a:t>2017/3/31</a:t>
            </a:fld>
            <a:endParaRPr lang="en-US" altLang="zh-CN"/>
          </a:p>
        </p:txBody>
      </p:sp>
      <p:sp>
        <p:nvSpPr>
          <p:cNvPr id="2053" name="Rectangle 5"/>
          <p:cNvSpPr>
            <a:spLocks noGrp="1" noChangeArrowheads="1"/>
          </p:cNvSpPr>
          <p:nvPr>
            <p:ph type="ftr" sz="quarter" idx="3"/>
          </p:nvPr>
        </p:nvSpPr>
        <p:spPr/>
        <p:txBody>
          <a:bodyPr/>
          <a:lstStyle>
            <a:lvl1pPr>
              <a:defRPr/>
            </a:lvl1pPr>
          </a:lstStyle>
          <a:p>
            <a:pPr>
              <a:defRPr/>
            </a:pPr>
            <a:endParaRPr lang="en-US" altLang="zh-CN"/>
          </a:p>
        </p:txBody>
      </p:sp>
      <p:sp>
        <p:nvSpPr>
          <p:cNvPr id="2054" name="Rectangle 6"/>
          <p:cNvSpPr>
            <a:spLocks noGrp="1" noChangeArrowheads="1"/>
          </p:cNvSpPr>
          <p:nvPr>
            <p:ph type="sldNum" sz="quarter" idx="4"/>
          </p:nvPr>
        </p:nvSpPr>
        <p:spPr/>
        <p:txBody>
          <a:bodyPr/>
          <a:lstStyle>
            <a:lvl1pPr>
              <a:defRPr/>
            </a:lvl1pPr>
          </a:lstStyle>
          <a:p>
            <a:fld id="{D0F55BFA-2744-4160-BD1A-67E6873BF8D0}" type="slidenum">
              <a:rPr lang="en-US" altLang="zh-CN" smtClean="0"/>
              <a:pPr/>
              <a:t>‹#›</a:t>
            </a:fld>
            <a:endParaRPr lang="en-US" altLang="zh-CN"/>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391FEDD-FC9C-4360-9226-DDAAE954914B}" type="slidenum">
              <a:rPr lang="en-US" altLang="zh-CN"/>
              <a:pPr/>
              <a:t>‹#›</a:t>
            </a:fld>
            <a:endParaRPr lang="en-US" altLang="zh-CN"/>
          </a:p>
        </p:txBody>
      </p:sp>
    </p:spTree>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D0D04D2-4834-4759-BB89-38E5036B39EF}" type="slidenum">
              <a:rPr lang="en-US" altLang="zh-CN"/>
              <a:pPr/>
              <a:t>‹#›</a:t>
            </a:fld>
            <a:endParaRPr lang="en-US" altLang="zh-CN"/>
          </a:p>
        </p:txBody>
      </p:sp>
    </p:spTree>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EB542B0-6FC4-43B6-8DDE-404370CE6549}" type="slidenum">
              <a:rPr lang="en-US" altLang="zh-CN"/>
              <a:pPr/>
              <a:t>‹#›</a:t>
            </a:fld>
            <a:endParaRPr lang="en-US" altLang="zh-CN"/>
          </a:p>
        </p:txBody>
      </p:sp>
    </p:spTree>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D3EBB38-0666-4FFF-9C2C-8EDB32B9EBBC}" type="slidenum">
              <a:rPr lang="en-US" altLang="zh-CN"/>
              <a:pPr/>
              <a:t>‹#›</a:t>
            </a:fld>
            <a:endParaRPr lang="en-US" altLang="zh-CN"/>
          </a:p>
        </p:txBody>
      </p:sp>
    </p:spTree>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7FB922E9-2EE4-4FC0-BA78-697CFAD83FFC}" type="slidenum">
              <a:rPr lang="en-US" altLang="zh-CN"/>
              <a:pPr/>
              <a:t>‹#›</a:t>
            </a:fld>
            <a:endParaRPr lang="en-US" altLang="zh-CN"/>
          </a:p>
        </p:txBody>
      </p:sp>
    </p:spTree>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8DCE7E9-BCF5-43BD-A254-2163CEDFE847}" type="slidenum">
              <a:rPr lang="en-US" altLang="zh-CN"/>
              <a:pPr/>
              <a:t>‹#›</a:t>
            </a:fld>
            <a:endParaRPr lang="en-US" altLang="zh-CN"/>
          </a:p>
        </p:txBody>
      </p:sp>
    </p:spTree>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69006B20-7D25-413E-A2EC-71761E9E9923}" type="slidenum">
              <a:rPr lang="en-US" altLang="zh-CN"/>
              <a:pPr/>
              <a:t>‹#›</a:t>
            </a:fld>
            <a:endParaRPr lang="en-US" altLang="zh-CN"/>
          </a:p>
        </p:txBody>
      </p:sp>
    </p:spTree>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09E34DF-F5EE-40A8-89F9-32B051C2648B}" type="slidenum">
              <a:rPr lang="en-US" altLang="zh-CN"/>
              <a:pPr/>
              <a:t>‹#›</a:t>
            </a:fld>
            <a:endParaRPr lang="en-US" altLang="zh-CN"/>
          </a:p>
        </p:txBody>
      </p:sp>
    </p:spTree>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1AB12B-C144-419A-974B-55DC9B12B034}" type="slidenum">
              <a:rPr lang="en-US" altLang="zh-CN"/>
              <a:pPr/>
              <a:t>‹#›</a:t>
            </a:fld>
            <a:endParaRPr lang="en-US" altLang="zh-CN"/>
          </a:p>
        </p:txBody>
      </p:sp>
    </p:spTree>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609EA12-3A1B-4F5A-8AB2-CA8B657C07B9}" type="slidenum">
              <a:rPr lang="en-US" altLang="zh-CN"/>
              <a:pPr/>
              <a:t>‹#›</a:t>
            </a:fld>
            <a:endParaRPr lang="en-US" altLang="zh-CN"/>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7EE3010-20D3-4C4E-833E-2AC8AC9846D8}" type="slidenum">
              <a:rPr lang="en-US" altLang="zh-CN"/>
              <a:pPr/>
              <a:t>‹#›</a:t>
            </a:fld>
            <a:endParaRPr lang="en-US" altLang="zh-CN"/>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2017/3/31</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2017/3/31</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2017/3/31</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2017/3/31</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2017/3/31</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31/03/2017</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31/03/2017</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31/03/2017</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2017/3/31</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2017/3/31</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2017/3/31</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31/03/2017</a:t>
            </a:fld>
            <a:endParaRPr lang="en-US"/>
          </a:p>
        </p:txBody>
      </p:sp>
      <p:sp>
        <p:nvSpPr>
          <p:cNvPr id="8" name="Footer Placeholder 7"/>
          <p:cNvSpPr>
            <a:spLocks noGrp="1"/>
          </p:cNvSpPr>
          <p:nvPr>
            <p:ph type="ftr" sz="quarter" idx="11"/>
          </p:nvPr>
        </p:nvSpPr>
        <p:spPr/>
        <p:txBody>
          <a:bodyPr/>
          <a:lstStyle>
            <a:lvl1pPr>
              <a:defRPr/>
            </a:lvl1pPr>
          </a:lstStyle>
          <a:p>
            <a:r>
              <a:rPr lang="en-US" smtClean="0"/>
              <a:t>www.niir.org</a:t>
            </a:r>
            <a:endParaRPr lang="en-US"/>
          </a:p>
        </p:txBody>
      </p:sp>
      <p:sp>
        <p:nvSpPr>
          <p:cNvPr id="9" name="Slide Number Placeholder 8"/>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2017/3/31</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2017/3/31</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2017/3/31</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31/03/2017</a:t>
            </a:fld>
            <a:endParaRPr lang="en-US"/>
          </a:p>
        </p:txBody>
      </p:sp>
      <p:sp>
        <p:nvSpPr>
          <p:cNvPr id="4" name="Footer Placeholder 3"/>
          <p:cNvSpPr>
            <a:spLocks noGrp="1"/>
          </p:cNvSpPr>
          <p:nvPr>
            <p:ph type="ftr" sz="quarter" idx="11"/>
          </p:nvPr>
        </p:nvSpPr>
        <p:spPr/>
        <p:txBody>
          <a:bodyPr/>
          <a:lstStyle>
            <a:lvl1pPr>
              <a:defRPr/>
            </a:lvl1pPr>
          </a:lstStyle>
          <a:p>
            <a:r>
              <a:rPr lang="en-US" smtClean="0"/>
              <a:t>www.niir.org</a:t>
            </a:r>
            <a:endParaRPr lang="en-US"/>
          </a:p>
        </p:txBody>
      </p:sp>
      <p:sp>
        <p:nvSpPr>
          <p:cNvPr id="5" name="Slide Number Placeholder 4"/>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2017/3/31</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6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2017/3/31</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149488612"/>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529717978"/>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400854506"/>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02F7C0-9235-498A-8BC0-404BD1DE3CFF}" type="datetime1">
              <a:rPr lang="en-US" smtClean="0"/>
              <a:pPr/>
              <a:t>31/03/2017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410324743"/>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31/03/2017</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553099975"/>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31/03/2017</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467417676"/>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31/03/2017</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7599307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31/03/2017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441488914"/>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31/03/2017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575982107"/>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05733544"/>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31/03/2017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286044005"/>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31/03/2017</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31/03/2017</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31/03/2017</a:t>
            </a:fld>
            <a:endParaRPr lang="en-US"/>
          </a:p>
        </p:txBody>
      </p:sp>
      <p:sp>
        <p:nvSpPr>
          <p:cNvPr id="3" name="Footer Placeholder 2"/>
          <p:cNvSpPr>
            <a:spLocks noGrp="1"/>
          </p:cNvSpPr>
          <p:nvPr>
            <p:ph type="ftr" sz="quarter" idx="11"/>
          </p:nvPr>
        </p:nvSpPr>
        <p:spPr/>
        <p:txBody>
          <a:bodyPr/>
          <a:lstStyle>
            <a:lvl1pPr>
              <a:defRPr/>
            </a:lvl1pPr>
          </a:lstStyle>
          <a:p>
            <a:r>
              <a:rPr lang="en-US" smtClean="0"/>
              <a:t>www.niir.org</a:t>
            </a:r>
            <a:endParaRPr lang="en-US"/>
          </a:p>
        </p:txBody>
      </p:sp>
      <p:sp>
        <p:nvSpPr>
          <p:cNvPr id="4" name="Slide Number Placeholder 3"/>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31/03/2017</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31/03/2017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2017/3/31</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2017/3/31</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2017/3/31</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7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7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7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2017/3/31</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2017/3/31</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2017/3/31</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31/03/2017</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9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2017/3/31</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2017/3/31</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2017/3/31</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2017/3/31</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2017/3/31</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9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2017/3/31</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9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2017/3/31</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2017/3/31</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2017/3/31</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2017/3/31</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2017/3/31</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00.xml.rels><?xml version="1.0" encoding="UTF-8" standalone="yes"?>
<Relationships xmlns="http://schemas.openxmlformats.org/package/2006/relationships"><Relationship Id="rId8" Type="http://schemas.openxmlformats.org/officeDocument/2006/relationships/slideLayout" Target="../slideLayouts/slideLayout1097.xml"/><Relationship Id="rId3" Type="http://schemas.openxmlformats.org/officeDocument/2006/relationships/slideLayout" Target="../slideLayouts/slideLayout1092.xml"/><Relationship Id="rId7" Type="http://schemas.openxmlformats.org/officeDocument/2006/relationships/slideLayout" Target="../slideLayouts/slideLayout1096.xml"/><Relationship Id="rId12" Type="http://schemas.openxmlformats.org/officeDocument/2006/relationships/theme" Target="../theme/theme100.xml"/><Relationship Id="rId2" Type="http://schemas.openxmlformats.org/officeDocument/2006/relationships/slideLayout" Target="../slideLayouts/slideLayout1091.xml"/><Relationship Id="rId1" Type="http://schemas.openxmlformats.org/officeDocument/2006/relationships/slideLayout" Target="../slideLayouts/slideLayout1090.xml"/><Relationship Id="rId6" Type="http://schemas.openxmlformats.org/officeDocument/2006/relationships/slideLayout" Target="../slideLayouts/slideLayout1095.xml"/><Relationship Id="rId11" Type="http://schemas.openxmlformats.org/officeDocument/2006/relationships/slideLayout" Target="../slideLayouts/slideLayout1100.xml"/><Relationship Id="rId5" Type="http://schemas.openxmlformats.org/officeDocument/2006/relationships/slideLayout" Target="../slideLayouts/slideLayout1094.xml"/><Relationship Id="rId10" Type="http://schemas.openxmlformats.org/officeDocument/2006/relationships/slideLayout" Target="../slideLayouts/slideLayout1099.xml"/><Relationship Id="rId4" Type="http://schemas.openxmlformats.org/officeDocument/2006/relationships/slideLayout" Target="../slideLayouts/slideLayout1093.xml"/><Relationship Id="rId9" Type="http://schemas.openxmlformats.org/officeDocument/2006/relationships/slideLayout" Target="../slideLayouts/slideLayout1098.xml"/></Relationships>
</file>

<file path=ppt/slideMasters/_rels/slideMaster101.xml.rels><?xml version="1.0" encoding="UTF-8" standalone="yes"?>
<Relationships xmlns="http://schemas.openxmlformats.org/package/2006/relationships"><Relationship Id="rId8" Type="http://schemas.openxmlformats.org/officeDocument/2006/relationships/slideLayout" Target="../slideLayouts/slideLayout1108.xml"/><Relationship Id="rId3" Type="http://schemas.openxmlformats.org/officeDocument/2006/relationships/slideLayout" Target="../slideLayouts/slideLayout1103.xml"/><Relationship Id="rId7" Type="http://schemas.openxmlformats.org/officeDocument/2006/relationships/slideLayout" Target="../slideLayouts/slideLayout1107.xml"/><Relationship Id="rId12" Type="http://schemas.openxmlformats.org/officeDocument/2006/relationships/theme" Target="../theme/theme101.xml"/><Relationship Id="rId2" Type="http://schemas.openxmlformats.org/officeDocument/2006/relationships/slideLayout" Target="../slideLayouts/slideLayout1102.xml"/><Relationship Id="rId1" Type="http://schemas.openxmlformats.org/officeDocument/2006/relationships/slideLayout" Target="../slideLayouts/slideLayout1101.xml"/><Relationship Id="rId6" Type="http://schemas.openxmlformats.org/officeDocument/2006/relationships/slideLayout" Target="../slideLayouts/slideLayout1106.xml"/><Relationship Id="rId11" Type="http://schemas.openxmlformats.org/officeDocument/2006/relationships/slideLayout" Target="../slideLayouts/slideLayout1111.xml"/><Relationship Id="rId5" Type="http://schemas.openxmlformats.org/officeDocument/2006/relationships/slideLayout" Target="../slideLayouts/slideLayout1105.xml"/><Relationship Id="rId10" Type="http://schemas.openxmlformats.org/officeDocument/2006/relationships/slideLayout" Target="../slideLayouts/slideLayout1110.xml"/><Relationship Id="rId4" Type="http://schemas.openxmlformats.org/officeDocument/2006/relationships/slideLayout" Target="../slideLayouts/slideLayout1104.xml"/><Relationship Id="rId9" Type="http://schemas.openxmlformats.org/officeDocument/2006/relationships/slideLayout" Target="../slideLayouts/slideLayout1109.xml"/></Relationships>
</file>

<file path=ppt/slideMasters/_rels/slideMaster102.xml.rels><?xml version="1.0" encoding="UTF-8" standalone="yes"?>
<Relationships xmlns="http://schemas.openxmlformats.org/package/2006/relationships"><Relationship Id="rId8" Type="http://schemas.openxmlformats.org/officeDocument/2006/relationships/slideLayout" Target="../slideLayouts/slideLayout1119.xml"/><Relationship Id="rId13" Type="http://schemas.openxmlformats.org/officeDocument/2006/relationships/image" Target="../media/image4.png"/><Relationship Id="rId3" Type="http://schemas.openxmlformats.org/officeDocument/2006/relationships/slideLayout" Target="../slideLayouts/slideLayout1114.xml"/><Relationship Id="rId7" Type="http://schemas.openxmlformats.org/officeDocument/2006/relationships/slideLayout" Target="../slideLayouts/slideLayout1118.xml"/><Relationship Id="rId12" Type="http://schemas.openxmlformats.org/officeDocument/2006/relationships/theme" Target="../theme/theme102.xml"/><Relationship Id="rId2" Type="http://schemas.openxmlformats.org/officeDocument/2006/relationships/slideLayout" Target="../slideLayouts/slideLayout1113.xml"/><Relationship Id="rId1" Type="http://schemas.openxmlformats.org/officeDocument/2006/relationships/slideLayout" Target="../slideLayouts/slideLayout1112.xml"/><Relationship Id="rId6" Type="http://schemas.openxmlformats.org/officeDocument/2006/relationships/slideLayout" Target="../slideLayouts/slideLayout1117.xml"/><Relationship Id="rId11" Type="http://schemas.openxmlformats.org/officeDocument/2006/relationships/slideLayout" Target="../slideLayouts/slideLayout1122.xml"/><Relationship Id="rId5" Type="http://schemas.openxmlformats.org/officeDocument/2006/relationships/slideLayout" Target="../slideLayouts/slideLayout1116.xml"/><Relationship Id="rId10" Type="http://schemas.openxmlformats.org/officeDocument/2006/relationships/slideLayout" Target="../slideLayouts/slideLayout1121.xml"/><Relationship Id="rId4" Type="http://schemas.openxmlformats.org/officeDocument/2006/relationships/slideLayout" Target="../slideLayouts/slideLayout1115.xml"/><Relationship Id="rId9" Type="http://schemas.openxmlformats.org/officeDocument/2006/relationships/slideLayout" Target="../slideLayouts/slideLayout1120.xml"/></Relationships>
</file>

<file path=ppt/slideMasters/_rels/slideMaster103.xml.rels><?xml version="1.0" encoding="UTF-8" standalone="yes"?>
<Relationships xmlns="http://schemas.openxmlformats.org/package/2006/relationships"><Relationship Id="rId8" Type="http://schemas.openxmlformats.org/officeDocument/2006/relationships/slideLayout" Target="../slideLayouts/slideLayout1130.xml"/><Relationship Id="rId3" Type="http://schemas.openxmlformats.org/officeDocument/2006/relationships/slideLayout" Target="../slideLayouts/slideLayout1125.xml"/><Relationship Id="rId7" Type="http://schemas.openxmlformats.org/officeDocument/2006/relationships/slideLayout" Target="../slideLayouts/slideLayout1129.xml"/><Relationship Id="rId12" Type="http://schemas.openxmlformats.org/officeDocument/2006/relationships/theme" Target="../theme/theme103.xml"/><Relationship Id="rId2" Type="http://schemas.openxmlformats.org/officeDocument/2006/relationships/slideLayout" Target="../slideLayouts/slideLayout1124.xml"/><Relationship Id="rId1" Type="http://schemas.openxmlformats.org/officeDocument/2006/relationships/slideLayout" Target="../slideLayouts/slideLayout1123.xml"/><Relationship Id="rId6" Type="http://schemas.openxmlformats.org/officeDocument/2006/relationships/slideLayout" Target="../slideLayouts/slideLayout1128.xml"/><Relationship Id="rId11" Type="http://schemas.openxmlformats.org/officeDocument/2006/relationships/slideLayout" Target="../slideLayouts/slideLayout1133.xml"/><Relationship Id="rId5" Type="http://schemas.openxmlformats.org/officeDocument/2006/relationships/slideLayout" Target="../slideLayouts/slideLayout1127.xml"/><Relationship Id="rId10" Type="http://schemas.openxmlformats.org/officeDocument/2006/relationships/slideLayout" Target="../slideLayouts/slideLayout1132.xml"/><Relationship Id="rId4" Type="http://schemas.openxmlformats.org/officeDocument/2006/relationships/slideLayout" Target="../slideLayouts/slideLayout1126.xml"/><Relationship Id="rId9" Type="http://schemas.openxmlformats.org/officeDocument/2006/relationships/slideLayout" Target="../slideLayouts/slideLayout1131.xml"/></Relationships>
</file>

<file path=ppt/slideMasters/_rels/slideMaster104.xml.rels><?xml version="1.0" encoding="UTF-8" standalone="yes"?>
<Relationships xmlns="http://schemas.openxmlformats.org/package/2006/relationships"><Relationship Id="rId8" Type="http://schemas.openxmlformats.org/officeDocument/2006/relationships/slideLayout" Target="../slideLayouts/slideLayout1141.xml"/><Relationship Id="rId3" Type="http://schemas.openxmlformats.org/officeDocument/2006/relationships/slideLayout" Target="../slideLayouts/slideLayout1136.xml"/><Relationship Id="rId7" Type="http://schemas.openxmlformats.org/officeDocument/2006/relationships/slideLayout" Target="../slideLayouts/slideLayout1140.xml"/><Relationship Id="rId12" Type="http://schemas.openxmlformats.org/officeDocument/2006/relationships/theme" Target="../theme/theme104.xml"/><Relationship Id="rId2" Type="http://schemas.openxmlformats.org/officeDocument/2006/relationships/slideLayout" Target="../slideLayouts/slideLayout1135.xml"/><Relationship Id="rId1" Type="http://schemas.openxmlformats.org/officeDocument/2006/relationships/slideLayout" Target="../slideLayouts/slideLayout1134.xml"/><Relationship Id="rId6" Type="http://schemas.openxmlformats.org/officeDocument/2006/relationships/slideLayout" Target="../slideLayouts/slideLayout1139.xml"/><Relationship Id="rId11" Type="http://schemas.openxmlformats.org/officeDocument/2006/relationships/slideLayout" Target="../slideLayouts/slideLayout1144.xml"/><Relationship Id="rId5" Type="http://schemas.openxmlformats.org/officeDocument/2006/relationships/slideLayout" Target="../slideLayouts/slideLayout1138.xml"/><Relationship Id="rId10" Type="http://schemas.openxmlformats.org/officeDocument/2006/relationships/slideLayout" Target="../slideLayouts/slideLayout1143.xml"/><Relationship Id="rId4" Type="http://schemas.openxmlformats.org/officeDocument/2006/relationships/slideLayout" Target="../slideLayouts/slideLayout1137.xml"/><Relationship Id="rId9" Type="http://schemas.openxmlformats.org/officeDocument/2006/relationships/slideLayout" Target="../slideLayouts/slideLayout1142.xml"/></Relationships>
</file>

<file path=ppt/slideMasters/_rels/slideMaster105.xml.rels><?xml version="1.0" encoding="UTF-8" standalone="yes"?>
<Relationships xmlns="http://schemas.openxmlformats.org/package/2006/relationships"><Relationship Id="rId8" Type="http://schemas.openxmlformats.org/officeDocument/2006/relationships/slideLayout" Target="../slideLayouts/slideLayout1152.xml"/><Relationship Id="rId3" Type="http://schemas.openxmlformats.org/officeDocument/2006/relationships/slideLayout" Target="../slideLayouts/slideLayout1147.xml"/><Relationship Id="rId7" Type="http://schemas.openxmlformats.org/officeDocument/2006/relationships/slideLayout" Target="../slideLayouts/slideLayout1151.xml"/><Relationship Id="rId12" Type="http://schemas.openxmlformats.org/officeDocument/2006/relationships/theme" Target="../theme/theme105.xml"/><Relationship Id="rId2" Type="http://schemas.openxmlformats.org/officeDocument/2006/relationships/slideLayout" Target="../slideLayouts/slideLayout1146.xml"/><Relationship Id="rId1" Type="http://schemas.openxmlformats.org/officeDocument/2006/relationships/slideLayout" Target="../slideLayouts/slideLayout1145.xml"/><Relationship Id="rId6" Type="http://schemas.openxmlformats.org/officeDocument/2006/relationships/slideLayout" Target="../slideLayouts/slideLayout1150.xml"/><Relationship Id="rId11" Type="http://schemas.openxmlformats.org/officeDocument/2006/relationships/slideLayout" Target="../slideLayouts/slideLayout1155.xml"/><Relationship Id="rId5" Type="http://schemas.openxmlformats.org/officeDocument/2006/relationships/slideLayout" Target="../slideLayouts/slideLayout1149.xml"/><Relationship Id="rId10" Type="http://schemas.openxmlformats.org/officeDocument/2006/relationships/slideLayout" Target="../slideLayouts/slideLayout1154.xml"/><Relationship Id="rId4" Type="http://schemas.openxmlformats.org/officeDocument/2006/relationships/slideLayout" Target="../slideLayouts/slideLayout1148.xml"/><Relationship Id="rId9" Type="http://schemas.openxmlformats.org/officeDocument/2006/relationships/slideLayout" Target="../slideLayouts/slideLayout1153.xml"/></Relationships>
</file>

<file path=ppt/slideMasters/_rels/slideMaster106.xml.rels><?xml version="1.0" encoding="UTF-8" standalone="yes"?>
<Relationships xmlns="http://schemas.openxmlformats.org/package/2006/relationships"><Relationship Id="rId8" Type="http://schemas.openxmlformats.org/officeDocument/2006/relationships/slideLayout" Target="../slideLayouts/slideLayout1163.xml"/><Relationship Id="rId3" Type="http://schemas.openxmlformats.org/officeDocument/2006/relationships/slideLayout" Target="../slideLayouts/slideLayout1158.xml"/><Relationship Id="rId7" Type="http://schemas.openxmlformats.org/officeDocument/2006/relationships/slideLayout" Target="../slideLayouts/slideLayout1162.xml"/><Relationship Id="rId12" Type="http://schemas.openxmlformats.org/officeDocument/2006/relationships/theme" Target="../theme/theme106.xml"/><Relationship Id="rId2" Type="http://schemas.openxmlformats.org/officeDocument/2006/relationships/slideLayout" Target="../slideLayouts/slideLayout1157.xml"/><Relationship Id="rId1" Type="http://schemas.openxmlformats.org/officeDocument/2006/relationships/slideLayout" Target="../slideLayouts/slideLayout1156.xml"/><Relationship Id="rId6" Type="http://schemas.openxmlformats.org/officeDocument/2006/relationships/slideLayout" Target="../slideLayouts/slideLayout1161.xml"/><Relationship Id="rId11" Type="http://schemas.openxmlformats.org/officeDocument/2006/relationships/slideLayout" Target="../slideLayouts/slideLayout1166.xml"/><Relationship Id="rId5" Type="http://schemas.openxmlformats.org/officeDocument/2006/relationships/slideLayout" Target="../slideLayouts/slideLayout1160.xml"/><Relationship Id="rId10" Type="http://schemas.openxmlformats.org/officeDocument/2006/relationships/slideLayout" Target="../slideLayouts/slideLayout1165.xml"/><Relationship Id="rId4" Type="http://schemas.openxmlformats.org/officeDocument/2006/relationships/slideLayout" Target="../slideLayouts/slideLayout1159.xml"/><Relationship Id="rId9" Type="http://schemas.openxmlformats.org/officeDocument/2006/relationships/slideLayout" Target="../slideLayouts/slideLayout1164.xml"/></Relationships>
</file>

<file path=ppt/slideMasters/_rels/slideMaster107.xml.rels><?xml version="1.0" encoding="UTF-8" standalone="yes"?>
<Relationships xmlns="http://schemas.openxmlformats.org/package/2006/relationships"><Relationship Id="rId8" Type="http://schemas.openxmlformats.org/officeDocument/2006/relationships/slideLayout" Target="../slideLayouts/slideLayout1174.xml"/><Relationship Id="rId13" Type="http://schemas.openxmlformats.org/officeDocument/2006/relationships/image" Target="../media/image6.jpeg"/><Relationship Id="rId3" Type="http://schemas.openxmlformats.org/officeDocument/2006/relationships/slideLayout" Target="../slideLayouts/slideLayout1169.xml"/><Relationship Id="rId7" Type="http://schemas.openxmlformats.org/officeDocument/2006/relationships/slideLayout" Target="../slideLayouts/slideLayout1173.xml"/><Relationship Id="rId12" Type="http://schemas.openxmlformats.org/officeDocument/2006/relationships/theme" Target="../theme/theme107.xml"/><Relationship Id="rId2" Type="http://schemas.openxmlformats.org/officeDocument/2006/relationships/slideLayout" Target="../slideLayouts/slideLayout1168.xml"/><Relationship Id="rId1" Type="http://schemas.openxmlformats.org/officeDocument/2006/relationships/slideLayout" Target="../slideLayouts/slideLayout1167.xml"/><Relationship Id="rId6" Type="http://schemas.openxmlformats.org/officeDocument/2006/relationships/slideLayout" Target="../slideLayouts/slideLayout1172.xml"/><Relationship Id="rId11" Type="http://schemas.openxmlformats.org/officeDocument/2006/relationships/slideLayout" Target="../slideLayouts/slideLayout1177.xml"/><Relationship Id="rId5" Type="http://schemas.openxmlformats.org/officeDocument/2006/relationships/slideLayout" Target="../slideLayouts/slideLayout1171.xml"/><Relationship Id="rId10" Type="http://schemas.openxmlformats.org/officeDocument/2006/relationships/slideLayout" Target="../slideLayouts/slideLayout1176.xml"/><Relationship Id="rId4" Type="http://schemas.openxmlformats.org/officeDocument/2006/relationships/slideLayout" Target="../slideLayouts/slideLayout1170.xml"/><Relationship Id="rId9" Type="http://schemas.openxmlformats.org/officeDocument/2006/relationships/slideLayout" Target="../slideLayouts/slideLayout1175.xml"/></Relationships>
</file>

<file path=ppt/slideMasters/_rels/slideMaster108.xml.rels><?xml version="1.0" encoding="UTF-8" standalone="yes"?>
<Relationships xmlns="http://schemas.openxmlformats.org/package/2006/relationships"><Relationship Id="rId8" Type="http://schemas.openxmlformats.org/officeDocument/2006/relationships/slideLayout" Target="../slideLayouts/slideLayout1185.xml"/><Relationship Id="rId3" Type="http://schemas.openxmlformats.org/officeDocument/2006/relationships/slideLayout" Target="../slideLayouts/slideLayout1180.xml"/><Relationship Id="rId7" Type="http://schemas.openxmlformats.org/officeDocument/2006/relationships/slideLayout" Target="../slideLayouts/slideLayout1184.xml"/><Relationship Id="rId12" Type="http://schemas.openxmlformats.org/officeDocument/2006/relationships/theme" Target="../theme/theme108.xml"/><Relationship Id="rId2" Type="http://schemas.openxmlformats.org/officeDocument/2006/relationships/slideLayout" Target="../slideLayouts/slideLayout1179.xml"/><Relationship Id="rId1" Type="http://schemas.openxmlformats.org/officeDocument/2006/relationships/slideLayout" Target="../slideLayouts/slideLayout1178.xml"/><Relationship Id="rId6" Type="http://schemas.openxmlformats.org/officeDocument/2006/relationships/slideLayout" Target="../slideLayouts/slideLayout1183.xml"/><Relationship Id="rId11" Type="http://schemas.openxmlformats.org/officeDocument/2006/relationships/slideLayout" Target="../slideLayouts/slideLayout1188.xml"/><Relationship Id="rId5" Type="http://schemas.openxmlformats.org/officeDocument/2006/relationships/slideLayout" Target="../slideLayouts/slideLayout1182.xml"/><Relationship Id="rId10" Type="http://schemas.openxmlformats.org/officeDocument/2006/relationships/slideLayout" Target="../slideLayouts/slideLayout1187.xml"/><Relationship Id="rId4" Type="http://schemas.openxmlformats.org/officeDocument/2006/relationships/slideLayout" Target="../slideLayouts/slideLayout1181.xml"/><Relationship Id="rId9" Type="http://schemas.openxmlformats.org/officeDocument/2006/relationships/slideLayout" Target="../slideLayouts/slideLayout1186.xml"/></Relationships>
</file>

<file path=ppt/slideMasters/_rels/slideMaster109.xml.rels><?xml version="1.0" encoding="UTF-8" standalone="yes"?>
<Relationships xmlns="http://schemas.openxmlformats.org/package/2006/relationships"><Relationship Id="rId8" Type="http://schemas.openxmlformats.org/officeDocument/2006/relationships/slideLayout" Target="../slideLayouts/slideLayout1196.xml"/><Relationship Id="rId3" Type="http://schemas.openxmlformats.org/officeDocument/2006/relationships/slideLayout" Target="../slideLayouts/slideLayout1191.xml"/><Relationship Id="rId7" Type="http://schemas.openxmlformats.org/officeDocument/2006/relationships/slideLayout" Target="../slideLayouts/slideLayout1195.xml"/><Relationship Id="rId12" Type="http://schemas.openxmlformats.org/officeDocument/2006/relationships/theme" Target="../theme/theme109.xml"/><Relationship Id="rId2" Type="http://schemas.openxmlformats.org/officeDocument/2006/relationships/slideLayout" Target="../slideLayouts/slideLayout1190.xml"/><Relationship Id="rId1" Type="http://schemas.openxmlformats.org/officeDocument/2006/relationships/slideLayout" Target="../slideLayouts/slideLayout1189.xml"/><Relationship Id="rId6" Type="http://schemas.openxmlformats.org/officeDocument/2006/relationships/slideLayout" Target="../slideLayouts/slideLayout1194.xml"/><Relationship Id="rId11" Type="http://schemas.openxmlformats.org/officeDocument/2006/relationships/slideLayout" Target="../slideLayouts/slideLayout1199.xml"/><Relationship Id="rId5" Type="http://schemas.openxmlformats.org/officeDocument/2006/relationships/slideLayout" Target="../slideLayouts/slideLayout1193.xml"/><Relationship Id="rId10" Type="http://schemas.openxmlformats.org/officeDocument/2006/relationships/slideLayout" Target="../slideLayouts/slideLayout1198.xml"/><Relationship Id="rId4" Type="http://schemas.openxmlformats.org/officeDocument/2006/relationships/slideLayout" Target="../slideLayouts/slideLayout1192.xml"/><Relationship Id="rId9" Type="http://schemas.openxmlformats.org/officeDocument/2006/relationships/slideLayout" Target="../slideLayouts/slideLayout119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0.xml.rels><?xml version="1.0" encoding="UTF-8" standalone="yes"?>
<Relationships xmlns="http://schemas.openxmlformats.org/package/2006/relationships"><Relationship Id="rId8" Type="http://schemas.openxmlformats.org/officeDocument/2006/relationships/slideLayout" Target="../slideLayouts/slideLayout1207.xml"/><Relationship Id="rId3" Type="http://schemas.openxmlformats.org/officeDocument/2006/relationships/slideLayout" Target="../slideLayouts/slideLayout1202.xml"/><Relationship Id="rId7" Type="http://schemas.openxmlformats.org/officeDocument/2006/relationships/slideLayout" Target="../slideLayouts/slideLayout1206.xml"/><Relationship Id="rId12" Type="http://schemas.openxmlformats.org/officeDocument/2006/relationships/theme" Target="../theme/theme110.xml"/><Relationship Id="rId2" Type="http://schemas.openxmlformats.org/officeDocument/2006/relationships/slideLayout" Target="../slideLayouts/slideLayout1201.xml"/><Relationship Id="rId1" Type="http://schemas.openxmlformats.org/officeDocument/2006/relationships/slideLayout" Target="../slideLayouts/slideLayout1200.xml"/><Relationship Id="rId6" Type="http://schemas.openxmlformats.org/officeDocument/2006/relationships/slideLayout" Target="../slideLayouts/slideLayout1205.xml"/><Relationship Id="rId11" Type="http://schemas.openxmlformats.org/officeDocument/2006/relationships/slideLayout" Target="../slideLayouts/slideLayout1210.xml"/><Relationship Id="rId5" Type="http://schemas.openxmlformats.org/officeDocument/2006/relationships/slideLayout" Target="../slideLayouts/slideLayout1204.xml"/><Relationship Id="rId10" Type="http://schemas.openxmlformats.org/officeDocument/2006/relationships/slideLayout" Target="../slideLayouts/slideLayout1209.xml"/><Relationship Id="rId4" Type="http://schemas.openxmlformats.org/officeDocument/2006/relationships/slideLayout" Target="../slideLayouts/slideLayout1203.xml"/><Relationship Id="rId9" Type="http://schemas.openxmlformats.org/officeDocument/2006/relationships/slideLayout" Target="../slideLayouts/slideLayout120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2.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3.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4.pn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6.jpe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1.pn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2.pn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 Id="rId14" Type="http://schemas.openxmlformats.org/officeDocument/2006/relationships/image" Target="../media/image3.png"/></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4.pn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1.pn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2.pn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 Id="rId14" Type="http://schemas.openxmlformats.org/officeDocument/2006/relationships/image" Target="../media/image3.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4.pn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4.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4.xml"/><Relationship Id="rId3" Type="http://schemas.openxmlformats.org/officeDocument/2006/relationships/slideLayout" Target="../slideLayouts/slideLayout619.xml"/><Relationship Id="rId7" Type="http://schemas.openxmlformats.org/officeDocument/2006/relationships/slideLayout" Target="../slideLayouts/slideLayout623.xml"/><Relationship Id="rId12" Type="http://schemas.openxmlformats.org/officeDocument/2006/relationships/theme" Target="../theme/theme57.xml"/><Relationship Id="rId2" Type="http://schemas.openxmlformats.org/officeDocument/2006/relationships/slideLayout" Target="../slideLayouts/slideLayout618.xml"/><Relationship Id="rId1" Type="http://schemas.openxmlformats.org/officeDocument/2006/relationships/slideLayout" Target="../slideLayouts/slideLayout617.xml"/><Relationship Id="rId6" Type="http://schemas.openxmlformats.org/officeDocument/2006/relationships/slideLayout" Target="../slideLayouts/slideLayout622.xml"/><Relationship Id="rId11" Type="http://schemas.openxmlformats.org/officeDocument/2006/relationships/slideLayout" Target="../slideLayouts/slideLayout627.xml"/><Relationship Id="rId5" Type="http://schemas.openxmlformats.org/officeDocument/2006/relationships/slideLayout" Target="../slideLayouts/slideLayout621.xml"/><Relationship Id="rId10" Type="http://schemas.openxmlformats.org/officeDocument/2006/relationships/slideLayout" Target="../slideLayouts/slideLayout626.xml"/><Relationship Id="rId4" Type="http://schemas.openxmlformats.org/officeDocument/2006/relationships/slideLayout" Target="../slideLayouts/slideLayout620.xml"/><Relationship Id="rId9" Type="http://schemas.openxmlformats.org/officeDocument/2006/relationships/slideLayout" Target="../slideLayouts/slideLayout625.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5.xml"/><Relationship Id="rId3" Type="http://schemas.openxmlformats.org/officeDocument/2006/relationships/slideLayout" Target="../slideLayouts/slideLayout630.xml"/><Relationship Id="rId7" Type="http://schemas.openxmlformats.org/officeDocument/2006/relationships/slideLayout" Target="../slideLayouts/slideLayout634.xml"/><Relationship Id="rId12" Type="http://schemas.openxmlformats.org/officeDocument/2006/relationships/theme" Target="../theme/theme58.xml"/><Relationship Id="rId2" Type="http://schemas.openxmlformats.org/officeDocument/2006/relationships/slideLayout" Target="../slideLayouts/slideLayout629.xml"/><Relationship Id="rId1" Type="http://schemas.openxmlformats.org/officeDocument/2006/relationships/slideLayout" Target="../slideLayouts/slideLayout628.xml"/><Relationship Id="rId6" Type="http://schemas.openxmlformats.org/officeDocument/2006/relationships/slideLayout" Target="../slideLayouts/slideLayout633.xml"/><Relationship Id="rId11" Type="http://schemas.openxmlformats.org/officeDocument/2006/relationships/slideLayout" Target="../slideLayouts/slideLayout638.xml"/><Relationship Id="rId5" Type="http://schemas.openxmlformats.org/officeDocument/2006/relationships/slideLayout" Target="../slideLayouts/slideLayout632.xml"/><Relationship Id="rId10" Type="http://schemas.openxmlformats.org/officeDocument/2006/relationships/slideLayout" Target="../slideLayouts/slideLayout637.xml"/><Relationship Id="rId4" Type="http://schemas.openxmlformats.org/officeDocument/2006/relationships/slideLayout" Target="../slideLayouts/slideLayout631.xml"/><Relationship Id="rId9" Type="http://schemas.openxmlformats.org/officeDocument/2006/relationships/slideLayout" Target="../slideLayouts/slideLayout636.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6.xml"/><Relationship Id="rId3" Type="http://schemas.openxmlformats.org/officeDocument/2006/relationships/slideLayout" Target="../slideLayouts/slideLayout641.xml"/><Relationship Id="rId7" Type="http://schemas.openxmlformats.org/officeDocument/2006/relationships/slideLayout" Target="../slideLayouts/slideLayout645.xml"/><Relationship Id="rId12" Type="http://schemas.openxmlformats.org/officeDocument/2006/relationships/theme" Target="../theme/theme59.xml"/><Relationship Id="rId2" Type="http://schemas.openxmlformats.org/officeDocument/2006/relationships/slideLayout" Target="../slideLayouts/slideLayout640.xml"/><Relationship Id="rId1" Type="http://schemas.openxmlformats.org/officeDocument/2006/relationships/slideLayout" Target="../slideLayouts/slideLayout639.xml"/><Relationship Id="rId6" Type="http://schemas.openxmlformats.org/officeDocument/2006/relationships/slideLayout" Target="../slideLayouts/slideLayout644.xml"/><Relationship Id="rId11" Type="http://schemas.openxmlformats.org/officeDocument/2006/relationships/slideLayout" Target="../slideLayouts/slideLayout649.xml"/><Relationship Id="rId5" Type="http://schemas.openxmlformats.org/officeDocument/2006/relationships/slideLayout" Target="../slideLayouts/slideLayout643.xml"/><Relationship Id="rId10" Type="http://schemas.openxmlformats.org/officeDocument/2006/relationships/slideLayout" Target="../slideLayouts/slideLayout648.xml"/><Relationship Id="rId4" Type="http://schemas.openxmlformats.org/officeDocument/2006/relationships/slideLayout" Target="../slideLayouts/slideLayout642.xml"/><Relationship Id="rId9" Type="http://schemas.openxmlformats.org/officeDocument/2006/relationships/slideLayout" Target="../slideLayouts/slideLayout6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7.xml"/><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theme" Target="../theme/theme60.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68.xml"/><Relationship Id="rId13" Type="http://schemas.openxmlformats.org/officeDocument/2006/relationships/image" Target="../media/image6.jpeg"/><Relationship Id="rId3" Type="http://schemas.openxmlformats.org/officeDocument/2006/relationships/slideLayout" Target="../slideLayouts/slideLayout663.xml"/><Relationship Id="rId7" Type="http://schemas.openxmlformats.org/officeDocument/2006/relationships/slideLayout" Target="../slideLayouts/slideLayout667.xml"/><Relationship Id="rId12" Type="http://schemas.openxmlformats.org/officeDocument/2006/relationships/theme" Target="../theme/theme61.xml"/><Relationship Id="rId2" Type="http://schemas.openxmlformats.org/officeDocument/2006/relationships/slideLayout" Target="../slideLayouts/slideLayout662.xml"/><Relationship Id="rId1" Type="http://schemas.openxmlformats.org/officeDocument/2006/relationships/slideLayout" Target="../slideLayouts/slideLayout661.xml"/><Relationship Id="rId6" Type="http://schemas.openxmlformats.org/officeDocument/2006/relationships/slideLayout" Target="../slideLayouts/slideLayout666.xml"/><Relationship Id="rId11" Type="http://schemas.openxmlformats.org/officeDocument/2006/relationships/slideLayout" Target="../slideLayouts/slideLayout671.xml"/><Relationship Id="rId5" Type="http://schemas.openxmlformats.org/officeDocument/2006/relationships/slideLayout" Target="../slideLayouts/slideLayout665.xml"/><Relationship Id="rId10" Type="http://schemas.openxmlformats.org/officeDocument/2006/relationships/slideLayout" Target="../slideLayouts/slideLayout670.xml"/><Relationship Id="rId4" Type="http://schemas.openxmlformats.org/officeDocument/2006/relationships/slideLayout" Target="../slideLayouts/slideLayout664.xml"/><Relationship Id="rId9" Type="http://schemas.openxmlformats.org/officeDocument/2006/relationships/slideLayout" Target="../slideLayouts/slideLayout669.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79.xml"/><Relationship Id="rId3" Type="http://schemas.openxmlformats.org/officeDocument/2006/relationships/slideLayout" Target="../slideLayouts/slideLayout674.xml"/><Relationship Id="rId7" Type="http://schemas.openxmlformats.org/officeDocument/2006/relationships/slideLayout" Target="../slideLayouts/slideLayout678.xml"/><Relationship Id="rId12" Type="http://schemas.openxmlformats.org/officeDocument/2006/relationships/theme" Target="../theme/theme62.xml"/><Relationship Id="rId2" Type="http://schemas.openxmlformats.org/officeDocument/2006/relationships/slideLayout" Target="../slideLayouts/slideLayout673.xml"/><Relationship Id="rId1" Type="http://schemas.openxmlformats.org/officeDocument/2006/relationships/slideLayout" Target="../slideLayouts/slideLayout672.xml"/><Relationship Id="rId6" Type="http://schemas.openxmlformats.org/officeDocument/2006/relationships/slideLayout" Target="../slideLayouts/slideLayout677.xml"/><Relationship Id="rId11" Type="http://schemas.openxmlformats.org/officeDocument/2006/relationships/slideLayout" Target="../slideLayouts/slideLayout682.xml"/><Relationship Id="rId5" Type="http://schemas.openxmlformats.org/officeDocument/2006/relationships/slideLayout" Target="../slideLayouts/slideLayout676.xml"/><Relationship Id="rId10" Type="http://schemas.openxmlformats.org/officeDocument/2006/relationships/slideLayout" Target="../slideLayouts/slideLayout681.xml"/><Relationship Id="rId4" Type="http://schemas.openxmlformats.org/officeDocument/2006/relationships/slideLayout" Target="../slideLayouts/slideLayout675.xml"/><Relationship Id="rId9" Type="http://schemas.openxmlformats.org/officeDocument/2006/relationships/slideLayout" Target="../slideLayouts/slideLayout680.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90.xml"/><Relationship Id="rId3" Type="http://schemas.openxmlformats.org/officeDocument/2006/relationships/slideLayout" Target="../slideLayouts/slideLayout685.xml"/><Relationship Id="rId7" Type="http://schemas.openxmlformats.org/officeDocument/2006/relationships/slideLayout" Target="../slideLayouts/slideLayout689.xml"/><Relationship Id="rId12" Type="http://schemas.openxmlformats.org/officeDocument/2006/relationships/theme" Target="../theme/theme63.xml"/><Relationship Id="rId2" Type="http://schemas.openxmlformats.org/officeDocument/2006/relationships/slideLayout" Target="../slideLayouts/slideLayout684.xml"/><Relationship Id="rId1" Type="http://schemas.openxmlformats.org/officeDocument/2006/relationships/slideLayout" Target="../slideLayouts/slideLayout683.xml"/><Relationship Id="rId6" Type="http://schemas.openxmlformats.org/officeDocument/2006/relationships/slideLayout" Target="../slideLayouts/slideLayout688.xml"/><Relationship Id="rId11" Type="http://schemas.openxmlformats.org/officeDocument/2006/relationships/slideLayout" Target="../slideLayouts/slideLayout693.xml"/><Relationship Id="rId5" Type="http://schemas.openxmlformats.org/officeDocument/2006/relationships/slideLayout" Target="../slideLayouts/slideLayout687.xml"/><Relationship Id="rId10" Type="http://schemas.openxmlformats.org/officeDocument/2006/relationships/slideLayout" Target="../slideLayouts/slideLayout692.xml"/><Relationship Id="rId4" Type="http://schemas.openxmlformats.org/officeDocument/2006/relationships/slideLayout" Target="../slideLayouts/slideLayout686.xml"/><Relationship Id="rId9" Type="http://schemas.openxmlformats.org/officeDocument/2006/relationships/slideLayout" Target="../slideLayouts/slideLayout691.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701.xml"/><Relationship Id="rId13" Type="http://schemas.openxmlformats.org/officeDocument/2006/relationships/image" Target="../media/image1.png"/><Relationship Id="rId3" Type="http://schemas.openxmlformats.org/officeDocument/2006/relationships/slideLayout" Target="../slideLayouts/slideLayout696.xml"/><Relationship Id="rId7" Type="http://schemas.openxmlformats.org/officeDocument/2006/relationships/slideLayout" Target="../slideLayouts/slideLayout700.xml"/><Relationship Id="rId12" Type="http://schemas.openxmlformats.org/officeDocument/2006/relationships/theme" Target="../theme/theme64.xml"/><Relationship Id="rId2" Type="http://schemas.openxmlformats.org/officeDocument/2006/relationships/slideLayout" Target="../slideLayouts/slideLayout695.xml"/><Relationship Id="rId1" Type="http://schemas.openxmlformats.org/officeDocument/2006/relationships/slideLayout" Target="../slideLayouts/slideLayout694.xml"/><Relationship Id="rId6" Type="http://schemas.openxmlformats.org/officeDocument/2006/relationships/slideLayout" Target="../slideLayouts/slideLayout699.xml"/><Relationship Id="rId11" Type="http://schemas.openxmlformats.org/officeDocument/2006/relationships/slideLayout" Target="../slideLayouts/slideLayout704.xml"/><Relationship Id="rId5" Type="http://schemas.openxmlformats.org/officeDocument/2006/relationships/slideLayout" Target="../slideLayouts/slideLayout698.xml"/><Relationship Id="rId10" Type="http://schemas.openxmlformats.org/officeDocument/2006/relationships/slideLayout" Target="../slideLayouts/slideLayout703.xml"/><Relationship Id="rId4" Type="http://schemas.openxmlformats.org/officeDocument/2006/relationships/slideLayout" Target="../slideLayouts/slideLayout697.xml"/><Relationship Id="rId9" Type="http://schemas.openxmlformats.org/officeDocument/2006/relationships/slideLayout" Target="../slideLayouts/slideLayout702.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712.xml"/><Relationship Id="rId13" Type="http://schemas.openxmlformats.org/officeDocument/2006/relationships/image" Target="../media/image2.png"/><Relationship Id="rId3" Type="http://schemas.openxmlformats.org/officeDocument/2006/relationships/slideLayout" Target="../slideLayouts/slideLayout707.xml"/><Relationship Id="rId7" Type="http://schemas.openxmlformats.org/officeDocument/2006/relationships/slideLayout" Target="../slideLayouts/slideLayout711.xml"/><Relationship Id="rId12" Type="http://schemas.openxmlformats.org/officeDocument/2006/relationships/theme" Target="../theme/theme65.xml"/><Relationship Id="rId2" Type="http://schemas.openxmlformats.org/officeDocument/2006/relationships/slideLayout" Target="../slideLayouts/slideLayout706.xml"/><Relationship Id="rId1" Type="http://schemas.openxmlformats.org/officeDocument/2006/relationships/slideLayout" Target="../slideLayouts/slideLayout705.xml"/><Relationship Id="rId6" Type="http://schemas.openxmlformats.org/officeDocument/2006/relationships/slideLayout" Target="../slideLayouts/slideLayout710.xml"/><Relationship Id="rId11" Type="http://schemas.openxmlformats.org/officeDocument/2006/relationships/slideLayout" Target="../slideLayouts/slideLayout715.xml"/><Relationship Id="rId5" Type="http://schemas.openxmlformats.org/officeDocument/2006/relationships/slideLayout" Target="../slideLayouts/slideLayout709.xml"/><Relationship Id="rId10" Type="http://schemas.openxmlformats.org/officeDocument/2006/relationships/slideLayout" Target="../slideLayouts/slideLayout714.xml"/><Relationship Id="rId4" Type="http://schemas.openxmlformats.org/officeDocument/2006/relationships/slideLayout" Target="../slideLayouts/slideLayout708.xml"/><Relationship Id="rId9" Type="http://schemas.openxmlformats.org/officeDocument/2006/relationships/slideLayout" Target="../slideLayouts/slideLayout713.xml"/><Relationship Id="rId14" Type="http://schemas.openxmlformats.org/officeDocument/2006/relationships/image" Target="../media/image3.png"/></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23.xml"/><Relationship Id="rId3" Type="http://schemas.openxmlformats.org/officeDocument/2006/relationships/slideLayout" Target="../slideLayouts/slideLayout718.xml"/><Relationship Id="rId7" Type="http://schemas.openxmlformats.org/officeDocument/2006/relationships/slideLayout" Target="../slideLayouts/slideLayout722.xml"/><Relationship Id="rId12" Type="http://schemas.openxmlformats.org/officeDocument/2006/relationships/theme" Target="../theme/theme66.xml"/><Relationship Id="rId2" Type="http://schemas.openxmlformats.org/officeDocument/2006/relationships/slideLayout" Target="../slideLayouts/slideLayout717.xml"/><Relationship Id="rId1" Type="http://schemas.openxmlformats.org/officeDocument/2006/relationships/slideLayout" Target="../slideLayouts/slideLayout716.xml"/><Relationship Id="rId6" Type="http://schemas.openxmlformats.org/officeDocument/2006/relationships/slideLayout" Target="../slideLayouts/slideLayout721.xml"/><Relationship Id="rId11" Type="http://schemas.openxmlformats.org/officeDocument/2006/relationships/slideLayout" Target="../slideLayouts/slideLayout726.xml"/><Relationship Id="rId5" Type="http://schemas.openxmlformats.org/officeDocument/2006/relationships/slideLayout" Target="../slideLayouts/slideLayout720.xml"/><Relationship Id="rId10" Type="http://schemas.openxmlformats.org/officeDocument/2006/relationships/slideLayout" Target="../slideLayouts/slideLayout725.xml"/><Relationship Id="rId4" Type="http://schemas.openxmlformats.org/officeDocument/2006/relationships/slideLayout" Target="../slideLayouts/slideLayout719.xml"/><Relationship Id="rId9" Type="http://schemas.openxmlformats.org/officeDocument/2006/relationships/slideLayout" Target="../slideLayouts/slideLayout724.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34.xml"/><Relationship Id="rId3" Type="http://schemas.openxmlformats.org/officeDocument/2006/relationships/slideLayout" Target="../slideLayouts/slideLayout729.xml"/><Relationship Id="rId7" Type="http://schemas.openxmlformats.org/officeDocument/2006/relationships/slideLayout" Target="../slideLayouts/slideLayout733.xml"/><Relationship Id="rId12" Type="http://schemas.openxmlformats.org/officeDocument/2006/relationships/theme" Target="../theme/theme67.xml"/><Relationship Id="rId2" Type="http://schemas.openxmlformats.org/officeDocument/2006/relationships/slideLayout" Target="../slideLayouts/slideLayout728.xml"/><Relationship Id="rId1" Type="http://schemas.openxmlformats.org/officeDocument/2006/relationships/slideLayout" Target="../slideLayouts/slideLayout727.xml"/><Relationship Id="rId6" Type="http://schemas.openxmlformats.org/officeDocument/2006/relationships/slideLayout" Target="../slideLayouts/slideLayout732.xml"/><Relationship Id="rId11" Type="http://schemas.openxmlformats.org/officeDocument/2006/relationships/slideLayout" Target="../slideLayouts/slideLayout737.xml"/><Relationship Id="rId5" Type="http://schemas.openxmlformats.org/officeDocument/2006/relationships/slideLayout" Target="../slideLayouts/slideLayout731.xml"/><Relationship Id="rId10" Type="http://schemas.openxmlformats.org/officeDocument/2006/relationships/slideLayout" Target="../slideLayouts/slideLayout736.xml"/><Relationship Id="rId4" Type="http://schemas.openxmlformats.org/officeDocument/2006/relationships/slideLayout" Target="../slideLayouts/slideLayout730.xml"/><Relationship Id="rId9" Type="http://schemas.openxmlformats.org/officeDocument/2006/relationships/slideLayout" Target="../slideLayouts/slideLayout735.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45.xml"/><Relationship Id="rId13" Type="http://schemas.openxmlformats.org/officeDocument/2006/relationships/image" Target="../media/image4.png"/><Relationship Id="rId3" Type="http://schemas.openxmlformats.org/officeDocument/2006/relationships/slideLayout" Target="../slideLayouts/slideLayout740.xml"/><Relationship Id="rId7" Type="http://schemas.openxmlformats.org/officeDocument/2006/relationships/slideLayout" Target="../slideLayouts/slideLayout744.xml"/><Relationship Id="rId12" Type="http://schemas.openxmlformats.org/officeDocument/2006/relationships/theme" Target="../theme/theme68.xml"/><Relationship Id="rId2" Type="http://schemas.openxmlformats.org/officeDocument/2006/relationships/slideLayout" Target="../slideLayouts/slideLayout739.xml"/><Relationship Id="rId1" Type="http://schemas.openxmlformats.org/officeDocument/2006/relationships/slideLayout" Target="../slideLayouts/slideLayout738.xml"/><Relationship Id="rId6" Type="http://schemas.openxmlformats.org/officeDocument/2006/relationships/slideLayout" Target="../slideLayouts/slideLayout743.xml"/><Relationship Id="rId11" Type="http://schemas.openxmlformats.org/officeDocument/2006/relationships/slideLayout" Target="../slideLayouts/slideLayout748.xml"/><Relationship Id="rId5" Type="http://schemas.openxmlformats.org/officeDocument/2006/relationships/slideLayout" Target="../slideLayouts/slideLayout742.xml"/><Relationship Id="rId10" Type="http://schemas.openxmlformats.org/officeDocument/2006/relationships/slideLayout" Target="../slideLayouts/slideLayout747.xml"/><Relationship Id="rId4" Type="http://schemas.openxmlformats.org/officeDocument/2006/relationships/slideLayout" Target="../slideLayouts/slideLayout741.xml"/><Relationship Id="rId9" Type="http://schemas.openxmlformats.org/officeDocument/2006/relationships/slideLayout" Target="../slideLayouts/slideLayout746.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756.xml"/><Relationship Id="rId3" Type="http://schemas.openxmlformats.org/officeDocument/2006/relationships/slideLayout" Target="../slideLayouts/slideLayout751.xml"/><Relationship Id="rId7" Type="http://schemas.openxmlformats.org/officeDocument/2006/relationships/slideLayout" Target="../slideLayouts/slideLayout755.xml"/><Relationship Id="rId12" Type="http://schemas.openxmlformats.org/officeDocument/2006/relationships/theme" Target="../theme/theme69.xml"/><Relationship Id="rId2" Type="http://schemas.openxmlformats.org/officeDocument/2006/relationships/slideLayout" Target="../slideLayouts/slideLayout750.xml"/><Relationship Id="rId1" Type="http://schemas.openxmlformats.org/officeDocument/2006/relationships/slideLayout" Target="../slideLayouts/slideLayout749.xml"/><Relationship Id="rId6" Type="http://schemas.openxmlformats.org/officeDocument/2006/relationships/slideLayout" Target="../slideLayouts/slideLayout754.xml"/><Relationship Id="rId11" Type="http://schemas.openxmlformats.org/officeDocument/2006/relationships/slideLayout" Target="../slideLayouts/slideLayout759.xml"/><Relationship Id="rId5" Type="http://schemas.openxmlformats.org/officeDocument/2006/relationships/slideLayout" Target="../slideLayouts/slideLayout753.xml"/><Relationship Id="rId10" Type="http://schemas.openxmlformats.org/officeDocument/2006/relationships/slideLayout" Target="../slideLayouts/slideLayout758.xml"/><Relationship Id="rId4" Type="http://schemas.openxmlformats.org/officeDocument/2006/relationships/slideLayout" Target="../slideLayouts/slideLayout752.xml"/><Relationship Id="rId9" Type="http://schemas.openxmlformats.org/officeDocument/2006/relationships/slideLayout" Target="../slideLayouts/slideLayout7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767.xml"/><Relationship Id="rId3" Type="http://schemas.openxmlformats.org/officeDocument/2006/relationships/slideLayout" Target="../slideLayouts/slideLayout762.xml"/><Relationship Id="rId7" Type="http://schemas.openxmlformats.org/officeDocument/2006/relationships/slideLayout" Target="../slideLayouts/slideLayout766.xml"/><Relationship Id="rId12" Type="http://schemas.openxmlformats.org/officeDocument/2006/relationships/theme" Target="../theme/theme70.xml"/><Relationship Id="rId2" Type="http://schemas.openxmlformats.org/officeDocument/2006/relationships/slideLayout" Target="../slideLayouts/slideLayout761.xml"/><Relationship Id="rId1" Type="http://schemas.openxmlformats.org/officeDocument/2006/relationships/slideLayout" Target="../slideLayouts/slideLayout760.xml"/><Relationship Id="rId6" Type="http://schemas.openxmlformats.org/officeDocument/2006/relationships/slideLayout" Target="../slideLayouts/slideLayout765.xml"/><Relationship Id="rId11" Type="http://schemas.openxmlformats.org/officeDocument/2006/relationships/slideLayout" Target="../slideLayouts/slideLayout770.xml"/><Relationship Id="rId5" Type="http://schemas.openxmlformats.org/officeDocument/2006/relationships/slideLayout" Target="../slideLayouts/slideLayout764.xml"/><Relationship Id="rId10" Type="http://schemas.openxmlformats.org/officeDocument/2006/relationships/slideLayout" Target="../slideLayouts/slideLayout769.xml"/><Relationship Id="rId4" Type="http://schemas.openxmlformats.org/officeDocument/2006/relationships/slideLayout" Target="../slideLayouts/slideLayout763.xml"/><Relationship Id="rId9" Type="http://schemas.openxmlformats.org/officeDocument/2006/relationships/slideLayout" Target="../slideLayouts/slideLayout768.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778.xml"/><Relationship Id="rId3" Type="http://schemas.openxmlformats.org/officeDocument/2006/relationships/slideLayout" Target="../slideLayouts/slideLayout773.xml"/><Relationship Id="rId7" Type="http://schemas.openxmlformats.org/officeDocument/2006/relationships/slideLayout" Target="../slideLayouts/slideLayout777.xml"/><Relationship Id="rId12" Type="http://schemas.openxmlformats.org/officeDocument/2006/relationships/theme" Target="../theme/theme71.xml"/><Relationship Id="rId2" Type="http://schemas.openxmlformats.org/officeDocument/2006/relationships/slideLayout" Target="../slideLayouts/slideLayout772.xml"/><Relationship Id="rId1" Type="http://schemas.openxmlformats.org/officeDocument/2006/relationships/slideLayout" Target="../slideLayouts/slideLayout771.xml"/><Relationship Id="rId6" Type="http://schemas.openxmlformats.org/officeDocument/2006/relationships/slideLayout" Target="../slideLayouts/slideLayout776.xml"/><Relationship Id="rId11" Type="http://schemas.openxmlformats.org/officeDocument/2006/relationships/slideLayout" Target="../slideLayouts/slideLayout781.xml"/><Relationship Id="rId5" Type="http://schemas.openxmlformats.org/officeDocument/2006/relationships/slideLayout" Target="../slideLayouts/slideLayout775.xml"/><Relationship Id="rId10" Type="http://schemas.openxmlformats.org/officeDocument/2006/relationships/slideLayout" Target="../slideLayouts/slideLayout780.xml"/><Relationship Id="rId4" Type="http://schemas.openxmlformats.org/officeDocument/2006/relationships/slideLayout" Target="../slideLayouts/slideLayout774.xml"/><Relationship Id="rId9" Type="http://schemas.openxmlformats.org/officeDocument/2006/relationships/slideLayout" Target="../slideLayouts/slideLayout779.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789.xml"/><Relationship Id="rId3" Type="http://schemas.openxmlformats.org/officeDocument/2006/relationships/slideLayout" Target="../slideLayouts/slideLayout784.xml"/><Relationship Id="rId7" Type="http://schemas.openxmlformats.org/officeDocument/2006/relationships/slideLayout" Target="../slideLayouts/slideLayout788.xml"/><Relationship Id="rId12" Type="http://schemas.openxmlformats.org/officeDocument/2006/relationships/theme" Target="../theme/theme72.xml"/><Relationship Id="rId2" Type="http://schemas.openxmlformats.org/officeDocument/2006/relationships/slideLayout" Target="../slideLayouts/slideLayout783.xml"/><Relationship Id="rId1" Type="http://schemas.openxmlformats.org/officeDocument/2006/relationships/slideLayout" Target="../slideLayouts/slideLayout782.xml"/><Relationship Id="rId6" Type="http://schemas.openxmlformats.org/officeDocument/2006/relationships/slideLayout" Target="../slideLayouts/slideLayout787.xml"/><Relationship Id="rId11" Type="http://schemas.openxmlformats.org/officeDocument/2006/relationships/slideLayout" Target="../slideLayouts/slideLayout792.xml"/><Relationship Id="rId5" Type="http://schemas.openxmlformats.org/officeDocument/2006/relationships/slideLayout" Target="../slideLayouts/slideLayout786.xml"/><Relationship Id="rId10" Type="http://schemas.openxmlformats.org/officeDocument/2006/relationships/slideLayout" Target="../slideLayouts/slideLayout791.xml"/><Relationship Id="rId4" Type="http://schemas.openxmlformats.org/officeDocument/2006/relationships/slideLayout" Target="../slideLayouts/slideLayout785.xml"/><Relationship Id="rId9" Type="http://schemas.openxmlformats.org/officeDocument/2006/relationships/slideLayout" Target="../slideLayouts/slideLayout790.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800.xml"/><Relationship Id="rId3" Type="http://schemas.openxmlformats.org/officeDocument/2006/relationships/slideLayout" Target="../slideLayouts/slideLayout795.xml"/><Relationship Id="rId7" Type="http://schemas.openxmlformats.org/officeDocument/2006/relationships/slideLayout" Target="../slideLayouts/slideLayout799.xml"/><Relationship Id="rId12" Type="http://schemas.openxmlformats.org/officeDocument/2006/relationships/theme" Target="../theme/theme73.xml"/><Relationship Id="rId2" Type="http://schemas.openxmlformats.org/officeDocument/2006/relationships/slideLayout" Target="../slideLayouts/slideLayout794.xml"/><Relationship Id="rId1" Type="http://schemas.openxmlformats.org/officeDocument/2006/relationships/slideLayout" Target="../slideLayouts/slideLayout793.xml"/><Relationship Id="rId6" Type="http://schemas.openxmlformats.org/officeDocument/2006/relationships/slideLayout" Target="../slideLayouts/slideLayout798.xml"/><Relationship Id="rId11" Type="http://schemas.openxmlformats.org/officeDocument/2006/relationships/slideLayout" Target="../slideLayouts/slideLayout803.xml"/><Relationship Id="rId5" Type="http://schemas.openxmlformats.org/officeDocument/2006/relationships/slideLayout" Target="../slideLayouts/slideLayout797.xml"/><Relationship Id="rId10" Type="http://schemas.openxmlformats.org/officeDocument/2006/relationships/slideLayout" Target="../slideLayouts/slideLayout802.xml"/><Relationship Id="rId4" Type="http://schemas.openxmlformats.org/officeDocument/2006/relationships/slideLayout" Target="../slideLayouts/slideLayout796.xml"/><Relationship Id="rId9" Type="http://schemas.openxmlformats.org/officeDocument/2006/relationships/slideLayout" Target="../slideLayouts/slideLayout801.xml"/></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811.xml"/><Relationship Id="rId3" Type="http://schemas.openxmlformats.org/officeDocument/2006/relationships/slideLayout" Target="../slideLayouts/slideLayout806.xml"/><Relationship Id="rId7" Type="http://schemas.openxmlformats.org/officeDocument/2006/relationships/slideLayout" Target="../slideLayouts/slideLayout810.xml"/><Relationship Id="rId12" Type="http://schemas.openxmlformats.org/officeDocument/2006/relationships/theme" Target="../theme/theme74.xml"/><Relationship Id="rId2" Type="http://schemas.openxmlformats.org/officeDocument/2006/relationships/slideLayout" Target="../slideLayouts/slideLayout805.xml"/><Relationship Id="rId1" Type="http://schemas.openxmlformats.org/officeDocument/2006/relationships/slideLayout" Target="../slideLayouts/slideLayout804.xml"/><Relationship Id="rId6" Type="http://schemas.openxmlformats.org/officeDocument/2006/relationships/slideLayout" Target="../slideLayouts/slideLayout809.xml"/><Relationship Id="rId11" Type="http://schemas.openxmlformats.org/officeDocument/2006/relationships/slideLayout" Target="../slideLayouts/slideLayout814.xml"/><Relationship Id="rId5" Type="http://schemas.openxmlformats.org/officeDocument/2006/relationships/slideLayout" Target="../slideLayouts/slideLayout808.xml"/><Relationship Id="rId10" Type="http://schemas.openxmlformats.org/officeDocument/2006/relationships/slideLayout" Target="../slideLayouts/slideLayout813.xml"/><Relationship Id="rId4" Type="http://schemas.openxmlformats.org/officeDocument/2006/relationships/slideLayout" Target="../slideLayouts/slideLayout807.xml"/><Relationship Id="rId9" Type="http://schemas.openxmlformats.org/officeDocument/2006/relationships/slideLayout" Target="../slideLayouts/slideLayout812.xml"/></Relationships>
</file>

<file path=ppt/slideMasters/_rels/slideMaster75.xml.rels><?xml version="1.0" encoding="UTF-8" standalone="yes"?>
<Relationships xmlns="http://schemas.openxmlformats.org/package/2006/relationships"><Relationship Id="rId8" Type="http://schemas.openxmlformats.org/officeDocument/2006/relationships/slideLayout" Target="../slideLayouts/slideLayout822.xml"/><Relationship Id="rId3" Type="http://schemas.openxmlformats.org/officeDocument/2006/relationships/slideLayout" Target="../slideLayouts/slideLayout817.xml"/><Relationship Id="rId7" Type="http://schemas.openxmlformats.org/officeDocument/2006/relationships/slideLayout" Target="../slideLayouts/slideLayout821.xml"/><Relationship Id="rId12" Type="http://schemas.openxmlformats.org/officeDocument/2006/relationships/theme" Target="../theme/theme75.xml"/><Relationship Id="rId2" Type="http://schemas.openxmlformats.org/officeDocument/2006/relationships/slideLayout" Target="../slideLayouts/slideLayout816.xml"/><Relationship Id="rId1" Type="http://schemas.openxmlformats.org/officeDocument/2006/relationships/slideLayout" Target="../slideLayouts/slideLayout815.xml"/><Relationship Id="rId6" Type="http://schemas.openxmlformats.org/officeDocument/2006/relationships/slideLayout" Target="../slideLayouts/slideLayout820.xml"/><Relationship Id="rId11" Type="http://schemas.openxmlformats.org/officeDocument/2006/relationships/slideLayout" Target="../slideLayouts/slideLayout825.xml"/><Relationship Id="rId5" Type="http://schemas.openxmlformats.org/officeDocument/2006/relationships/slideLayout" Target="../slideLayouts/slideLayout819.xml"/><Relationship Id="rId10" Type="http://schemas.openxmlformats.org/officeDocument/2006/relationships/slideLayout" Target="../slideLayouts/slideLayout824.xml"/><Relationship Id="rId4" Type="http://schemas.openxmlformats.org/officeDocument/2006/relationships/slideLayout" Target="../slideLayouts/slideLayout818.xml"/><Relationship Id="rId9" Type="http://schemas.openxmlformats.org/officeDocument/2006/relationships/slideLayout" Target="../slideLayouts/slideLayout823.xml"/></Relationships>
</file>

<file path=ppt/slideMasters/_rels/slideMaster76.xml.rels><?xml version="1.0" encoding="UTF-8" standalone="yes"?>
<Relationships xmlns="http://schemas.openxmlformats.org/package/2006/relationships"><Relationship Id="rId8" Type="http://schemas.openxmlformats.org/officeDocument/2006/relationships/slideLayout" Target="../slideLayouts/slideLayout833.xml"/><Relationship Id="rId3" Type="http://schemas.openxmlformats.org/officeDocument/2006/relationships/slideLayout" Target="../slideLayouts/slideLayout828.xml"/><Relationship Id="rId7" Type="http://schemas.openxmlformats.org/officeDocument/2006/relationships/slideLayout" Target="../slideLayouts/slideLayout832.xml"/><Relationship Id="rId12" Type="http://schemas.openxmlformats.org/officeDocument/2006/relationships/theme" Target="../theme/theme76.xml"/><Relationship Id="rId2" Type="http://schemas.openxmlformats.org/officeDocument/2006/relationships/slideLayout" Target="../slideLayouts/slideLayout827.xml"/><Relationship Id="rId1" Type="http://schemas.openxmlformats.org/officeDocument/2006/relationships/slideLayout" Target="../slideLayouts/slideLayout826.xml"/><Relationship Id="rId6" Type="http://schemas.openxmlformats.org/officeDocument/2006/relationships/slideLayout" Target="../slideLayouts/slideLayout831.xml"/><Relationship Id="rId11" Type="http://schemas.openxmlformats.org/officeDocument/2006/relationships/slideLayout" Target="../slideLayouts/slideLayout836.xml"/><Relationship Id="rId5" Type="http://schemas.openxmlformats.org/officeDocument/2006/relationships/slideLayout" Target="../slideLayouts/slideLayout830.xml"/><Relationship Id="rId10" Type="http://schemas.openxmlformats.org/officeDocument/2006/relationships/slideLayout" Target="../slideLayouts/slideLayout835.xml"/><Relationship Id="rId4" Type="http://schemas.openxmlformats.org/officeDocument/2006/relationships/slideLayout" Target="../slideLayouts/slideLayout829.xml"/><Relationship Id="rId9" Type="http://schemas.openxmlformats.org/officeDocument/2006/relationships/slideLayout" Target="../slideLayouts/slideLayout834.xml"/></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844.xml"/><Relationship Id="rId13" Type="http://schemas.openxmlformats.org/officeDocument/2006/relationships/image" Target="../media/image1.png"/><Relationship Id="rId3" Type="http://schemas.openxmlformats.org/officeDocument/2006/relationships/slideLayout" Target="../slideLayouts/slideLayout839.xml"/><Relationship Id="rId7" Type="http://schemas.openxmlformats.org/officeDocument/2006/relationships/slideLayout" Target="../slideLayouts/slideLayout843.xml"/><Relationship Id="rId12" Type="http://schemas.openxmlformats.org/officeDocument/2006/relationships/theme" Target="../theme/theme77.xml"/><Relationship Id="rId2" Type="http://schemas.openxmlformats.org/officeDocument/2006/relationships/slideLayout" Target="../slideLayouts/slideLayout838.xml"/><Relationship Id="rId1" Type="http://schemas.openxmlformats.org/officeDocument/2006/relationships/slideLayout" Target="../slideLayouts/slideLayout837.xml"/><Relationship Id="rId6" Type="http://schemas.openxmlformats.org/officeDocument/2006/relationships/slideLayout" Target="../slideLayouts/slideLayout842.xml"/><Relationship Id="rId11" Type="http://schemas.openxmlformats.org/officeDocument/2006/relationships/slideLayout" Target="../slideLayouts/slideLayout847.xml"/><Relationship Id="rId5" Type="http://schemas.openxmlformats.org/officeDocument/2006/relationships/slideLayout" Target="../slideLayouts/slideLayout841.xml"/><Relationship Id="rId10" Type="http://schemas.openxmlformats.org/officeDocument/2006/relationships/slideLayout" Target="../slideLayouts/slideLayout846.xml"/><Relationship Id="rId4" Type="http://schemas.openxmlformats.org/officeDocument/2006/relationships/slideLayout" Target="../slideLayouts/slideLayout840.xml"/><Relationship Id="rId9" Type="http://schemas.openxmlformats.org/officeDocument/2006/relationships/slideLayout" Target="../slideLayouts/slideLayout845.xml"/></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855.xml"/><Relationship Id="rId13" Type="http://schemas.openxmlformats.org/officeDocument/2006/relationships/image" Target="../media/image2.png"/><Relationship Id="rId3" Type="http://schemas.openxmlformats.org/officeDocument/2006/relationships/slideLayout" Target="../slideLayouts/slideLayout850.xml"/><Relationship Id="rId7" Type="http://schemas.openxmlformats.org/officeDocument/2006/relationships/slideLayout" Target="../slideLayouts/slideLayout854.xml"/><Relationship Id="rId12" Type="http://schemas.openxmlformats.org/officeDocument/2006/relationships/theme" Target="../theme/theme78.xml"/><Relationship Id="rId2" Type="http://schemas.openxmlformats.org/officeDocument/2006/relationships/slideLayout" Target="../slideLayouts/slideLayout849.xml"/><Relationship Id="rId1" Type="http://schemas.openxmlformats.org/officeDocument/2006/relationships/slideLayout" Target="../slideLayouts/slideLayout848.xml"/><Relationship Id="rId6" Type="http://schemas.openxmlformats.org/officeDocument/2006/relationships/slideLayout" Target="../slideLayouts/slideLayout853.xml"/><Relationship Id="rId11" Type="http://schemas.openxmlformats.org/officeDocument/2006/relationships/slideLayout" Target="../slideLayouts/slideLayout858.xml"/><Relationship Id="rId5" Type="http://schemas.openxmlformats.org/officeDocument/2006/relationships/slideLayout" Target="../slideLayouts/slideLayout852.xml"/><Relationship Id="rId10" Type="http://schemas.openxmlformats.org/officeDocument/2006/relationships/slideLayout" Target="../slideLayouts/slideLayout857.xml"/><Relationship Id="rId4" Type="http://schemas.openxmlformats.org/officeDocument/2006/relationships/slideLayout" Target="../slideLayouts/slideLayout851.xml"/><Relationship Id="rId9" Type="http://schemas.openxmlformats.org/officeDocument/2006/relationships/slideLayout" Target="../slideLayouts/slideLayout856.xml"/><Relationship Id="rId14" Type="http://schemas.openxmlformats.org/officeDocument/2006/relationships/image" Target="../media/image3.png"/></Relationships>
</file>

<file path=ppt/slideMasters/_rels/slideMaster79.xml.rels><?xml version="1.0" encoding="UTF-8" standalone="yes"?>
<Relationships xmlns="http://schemas.openxmlformats.org/package/2006/relationships"><Relationship Id="rId8" Type="http://schemas.openxmlformats.org/officeDocument/2006/relationships/slideLayout" Target="../slideLayouts/slideLayout866.xml"/><Relationship Id="rId3" Type="http://schemas.openxmlformats.org/officeDocument/2006/relationships/slideLayout" Target="../slideLayouts/slideLayout861.xml"/><Relationship Id="rId7" Type="http://schemas.openxmlformats.org/officeDocument/2006/relationships/slideLayout" Target="../slideLayouts/slideLayout865.xml"/><Relationship Id="rId12" Type="http://schemas.openxmlformats.org/officeDocument/2006/relationships/theme" Target="../theme/theme79.xml"/><Relationship Id="rId2" Type="http://schemas.openxmlformats.org/officeDocument/2006/relationships/slideLayout" Target="../slideLayouts/slideLayout860.xml"/><Relationship Id="rId1" Type="http://schemas.openxmlformats.org/officeDocument/2006/relationships/slideLayout" Target="../slideLayouts/slideLayout859.xml"/><Relationship Id="rId6" Type="http://schemas.openxmlformats.org/officeDocument/2006/relationships/slideLayout" Target="../slideLayouts/slideLayout864.xml"/><Relationship Id="rId11" Type="http://schemas.openxmlformats.org/officeDocument/2006/relationships/slideLayout" Target="../slideLayouts/slideLayout869.xml"/><Relationship Id="rId5" Type="http://schemas.openxmlformats.org/officeDocument/2006/relationships/slideLayout" Target="../slideLayouts/slideLayout863.xml"/><Relationship Id="rId10" Type="http://schemas.openxmlformats.org/officeDocument/2006/relationships/slideLayout" Target="../slideLayouts/slideLayout868.xml"/><Relationship Id="rId4" Type="http://schemas.openxmlformats.org/officeDocument/2006/relationships/slideLayout" Target="../slideLayouts/slideLayout862.xml"/><Relationship Id="rId9" Type="http://schemas.openxmlformats.org/officeDocument/2006/relationships/slideLayout" Target="../slideLayouts/slideLayout8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0.xml.rels><?xml version="1.0" encoding="UTF-8" standalone="yes"?>
<Relationships xmlns="http://schemas.openxmlformats.org/package/2006/relationships"><Relationship Id="rId8" Type="http://schemas.openxmlformats.org/officeDocument/2006/relationships/slideLayout" Target="../slideLayouts/slideLayout877.xml"/><Relationship Id="rId3" Type="http://schemas.openxmlformats.org/officeDocument/2006/relationships/slideLayout" Target="../slideLayouts/slideLayout872.xml"/><Relationship Id="rId7" Type="http://schemas.openxmlformats.org/officeDocument/2006/relationships/slideLayout" Target="../slideLayouts/slideLayout876.xml"/><Relationship Id="rId12" Type="http://schemas.openxmlformats.org/officeDocument/2006/relationships/theme" Target="../theme/theme80.xml"/><Relationship Id="rId2" Type="http://schemas.openxmlformats.org/officeDocument/2006/relationships/slideLayout" Target="../slideLayouts/slideLayout871.xml"/><Relationship Id="rId1" Type="http://schemas.openxmlformats.org/officeDocument/2006/relationships/slideLayout" Target="../slideLayouts/slideLayout870.xml"/><Relationship Id="rId6" Type="http://schemas.openxmlformats.org/officeDocument/2006/relationships/slideLayout" Target="../slideLayouts/slideLayout875.xml"/><Relationship Id="rId11" Type="http://schemas.openxmlformats.org/officeDocument/2006/relationships/slideLayout" Target="../slideLayouts/slideLayout880.xml"/><Relationship Id="rId5" Type="http://schemas.openxmlformats.org/officeDocument/2006/relationships/slideLayout" Target="../slideLayouts/slideLayout874.xml"/><Relationship Id="rId10" Type="http://schemas.openxmlformats.org/officeDocument/2006/relationships/slideLayout" Target="../slideLayouts/slideLayout879.xml"/><Relationship Id="rId4" Type="http://schemas.openxmlformats.org/officeDocument/2006/relationships/slideLayout" Target="../slideLayouts/slideLayout873.xml"/><Relationship Id="rId9" Type="http://schemas.openxmlformats.org/officeDocument/2006/relationships/slideLayout" Target="../slideLayouts/slideLayout878.xml"/></Relationships>
</file>

<file path=ppt/slideMasters/_rels/slideMaster81.xml.rels><?xml version="1.0" encoding="UTF-8" standalone="yes"?>
<Relationships xmlns="http://schemas.openxmlformats.org/package/2006/relationships"><Relationship Id="rId8" Type="http://schemas.openxmlformats.org/officeDocument/2006/relationships/slideLayout" Target="../slideLayouts/slideLayout888.xml"/><Relationship Id="rId13" Type="http://schemas.openxmlformats.org/officeDocument/2006/relationships/image" Target="../media/image4.png"/><Relationship Id="rId3" Type="http://schemas.openxmlformats.org/officeDocument/2006/relationships/slideLayout" Target="../slideLayouts/slideLayout883.xml"/><Relationship Id="rId7" Type="http://schemas.openxmlformats.org/officeDocument/2006/relationships/slideLayout" Target="../slideLayouts/slideLayout887.xml"/><Relationship Id="rId12" Type="http://schemas.openxmlformats.org/officeDocument/2006/relationships/theme" Target="../theme/theme81.xml"/><Relationship Id="rId2" Type="http://schemas.openxmlformats.org/officeDocument/2006/relationships/slideLayout" Target="../slideLayouts/slideLayout882.xml"/><Relationship Id="rId1" Type="http://schemas.openxmlformats.org/officeDocument/2006/relationships/slideLayout" Target="../slideLayouts/slideLayout881.xml"/><Relationship Id="rId6" Type="http://schemas.openxmlformats.org/officeDocument/2006/relationships/slideLayout" Target="../slideLayouts/slideLayout886.xml"/><Relationship Id="rId11" Type="http://schemas.openxmlformats.org/officeDocument/2006/relationships/slideLayout" Target="../slideLayouts/slideLayout891.xml"/><Relationship Id="rId5" Type="http://schemas.openxmlformats.org/officeDocument/2006/relationships/slideLayout" Target="../slideLayouts/slideLayout885.xml"/><Relationship Id="rId10" Type="http://schemas.openxmlformats.org/officeDocument/2006/relationships/slideLayout" Target="../slideLayouts/slideLayout890.xml"/><Relationship Id="rId4" Type="http://schemas.openxmlformats.org/officeDocument/2006/relationships/slideLayout" Target="../slideLayouts/slideLayout884.xml"/><Relationship Id="rId9" Type="http://schemas.openxmlformats.org/officeDocument/2006/relationships/slideLayout" Target="../slideLayouts/slideLayout889.xml"/></Relationships>
</file>

<file path=ppt/slideMasters/_rels/slideMaster82.xml.rels><?xml version="1.0" encoding="UTF-8" standalone="yes"?>
<Relationships xmlns="http://schemas.openxmlformats.org/package/2006/relationships"><Relationship Id="rId8" Type="http://schemas.openxmlformats.org/officeDocument/2006/relationships/slideLayout" Target="../slideLayouts/slideLayout899.xml"/><Relationship Id="rId3" Type="http://schemas.openxmlformats.org/officeDocument/2006/relationships/slideLayout" Target="../slideLayouts/slideLayout894.xml"/><Relationship Id="rId7" Type="http://schemas.openxmlformats.org/officeDocument/2006/relationships/slideLayout" Target="../slideLayouts/slideLayout898.xml"/><Relationship Id="rId12" Type="http://schemas.openxmlformats.org/officeDocument/2006/relationships/theme" Target="../theme/theme82.xml"/><Relationship Id="rId2" Type="http://schemas.openxmlformats.org/officeDocument/2006/relationships/slideLayout" Target="../slideLayouts/slideLayout893.xml"/><Relationship Id="rId1" Type="http://schemas.openxmlformats.org/officeDocument/2006/relationships/slideLayout" Target="../slideLayouts/slideLayout892.xml"/><Relationship Id="rId6" Type="http://schemas.openxmlformats.org/officeDocument/2006/relationships/slideLayout" Target="../slideLayouts/slideLayout897.xml"/><Relationship Id="rId11" Type="http://schemas.openxmlformats.org/officeDocument/2006/relationships/slideLayout" Target="../slideLayouts/slideLayout902.xml"/><Relationship Id="rId5" Type="http://schemas.openxmlformats.org/officeDocument/2006/relationships/slideLayout" Target="../slideLayouts/slideLayout896.xml"/><Relationship Id="rId10" Type="http://schemas.openxmlformats.org/officeDocument/2006/relationships/slideLayout" Target="../slideLayouts/slideLayout901.xml"/><Relationship Id="rId4" Type="http://schemas.openxmlformats.org/officeDocument/2006/relationships/slideLayout" Target="../slideLayouts/slideLayout895.xml"/><Relationship Id="rId9" Type="http://schemas.openxmlformats.org/officeDocument/2006/relationships/slideLayout" Target="../slideLayouts/slideLayout900.xml"/></Relationships>
</file>

<file path=ppt/slideMasters/_rels/slideMaster83.xml.rels><?xml version="1.0" encoding="UTF-8" standalone="yes"?>
<Relationships xmlns="http://schemas.openxmlformats.org/package/2006/relationships"><Relationship Id="rId8" Type="http://schemas.openxmlformats.org/officeDocument/2006/relationships/slideLayout" Target="../slideLayouts/slideLayout910.xml"/><Relationship Id="rId3" Type="http://schemas.openxmlformats.org/officeDocument/2006/relationships/slideLayout" Target="../slideLayouts/slideLayout905.xml"/><Relationship Id="rId7" Type="http://schemas.openxmlformats.org/officeDocument/2006/relationships/slideLayout" Target="../slideLayouts/slideLayout909.xml"/><Relationship Id="rId12" Type="http://schemas.openxmlformats.org/officeDocument/2006/relationships/theme" Target="../theme/theme83.xml"/><Relationship Id="rId2" Type="http://schemas.openxmlformats.org/officeDocument/2006/relationships/slideLayout" Target="../slideLayouts/slideLayout904.xml"/><Relationship Id="rId1" Type="http://schemas.openxmlformats.org/officeDocument/2006/relationships/slideLayout" Target="../slideLayouts/slideLayout903.xml"/><Relationship Id="rId6" Type="http://schemas.openxmlformats.org/officeDocument/2006/relationships/slideLayout" Target="../slideLayouts/slideLayout908.xml"/><Relationship Id="rId11" Type="http://schemas.openxmlformats.org/officeDocument/2006/relationships/slideLayout" Target="../slideLayouts/slideLayout913.xml"/><Relationship Id="rId5" Type="http://schemas.openxmlformats.org/officeDocument/2006/relationships/slideLayout" Target="../slideLayouts/slideLayout907.xml"/><Relationship Id="rId10" Type="http://schemas.openxmlformats.org/officeDocument/2006/relationships/slideLayout" Target="../slideLayouts/slideLayout912.xml"/><Relationship Id="rId4" Type="http://schemas.openxmlformats.org/officeDocument/2006/relationships/slideLayout" Target="../slideLayouts/slideLayout906.xml"/><Relationship Id="rId9" Type="http://schemas.openxmlformats.org/officeDocument/2006/relationships/slideLayout" Target="../slideLayouts/slideLayout911.xml"/></Relationships>
</file>

<file path=ppt/slideMasters/_rels/slideMaster84.xml.rels><?xml version="1.0" encoding="UTF-8" standalone="yes"?>
<Relationships xmlns="http://schemas.openxmlformats.org/package/2006/relationships"><Relationship Id="rId8" Type="http://schemas.openxmlformats.org/officeDocument/2006/relationships/slideLayout" Target="../slideLayouts/slideLayout921.xml"/><Relationship Id="rId3" Type="http://schemas.openxmlformats.org/officeDocument/2006/relationships/slideLayout" Target="../slideLayouts/slideLayout916.xml"/><Relationship Id="rId7" Type="http://schemas.openxmlformats.org/officeDocument/2006/relationships/slideLayout" Target="../slideLayouts/slideLayout920.xml"/><Relationship Id="rId12" Type="http://schemas.openxmlformats.org/officeDocument/2006/relationships/theme" Target="../theme/theme84.xml"/><Relationship Id="rId2" Type="http://schemas.openxmlformats.org/officeDocument/2006/relationships/slideLayout" Target="../slideLayouts/slideLayout915.xml"/><Relationship Id="rId1" Type="http://schemas.openxmlformats.org/officeDocument/2006/relationships/slideLayout" Target="../slideLayouts/slideLayout914.xml"/><Relationship Id="rId6" Type="http://schemas.openxmlformats.org/officeDocument/2006/relationships/slideLayout" Target="../slideLayouts/slideLayout919.xml"/><Relationship Id="rId11" Type="http://schemas.openxmlformats.org/officeDocument/2006/relationships/slideLayout" Target="../slideLayouts/slideLayout924.xml"/><Relationship Id="rId5" Type="http://schemas.openxmlformats.org/officeDocument/2006/relationships/slideLayout" Target="../slideLayouts/slideLayout918.xml"/><Relationship Id="rId10" Type="http://schemas.openxmlformats.org/officeDocument/2006/relationships/slideLayout" Target="../slideLayouts/slideLayout923.xml"/><Relationship Id="rId4" Type="http://schemas.openxmlformats.org/officeDocument/2006/relationships/slideLayout" Target="../slideLayouts/slideLayout917.xml"/><Relationship Id="rId9" Type="http://schemas.openxmlformats.org/officeDocument/2006/relationships/slideLayout" Target="../slideLayouts/slideLayout922.xml"/></Relationships>
</file>

<file path=ppt/slideMasters/_rels/slideMaster85.xml.rels><?xml version="1.0" encoding="UTF-8" standalone="yes"?>
<Relationships xmlns="http://schemas.openxmlformats.org/package/2006/relationships"><Relationship Id="rId8" Type="http://schemas.openxmlformats.org/officeDocument/2006/relationships/slideLayout" Target="../slideLayouts/slideLayout932.xml"/><Relationship Id="rId3" Type="http://schemas.openxmlformats.org/officeDocument/2006/relationships/slideLayout" Target="../slideLayouts/slideLayout927.xml"/><Relationship Id="rId7" Type="http://schemas.openxmlformats.org/officeDocument/2006/relationships/slideLayout" Target="../slideLayouts/slideLayout931.xml"/><Relationship Id="rId12" Type="http://schemas.openxmlformats.org/officeDocument/2006/relationships/theme" Target="../theme/theme85.xml"/><Relationship Id="rId2" Type="http://schemas.openxmlformats.org/officeDocument/2006/relationships/slideLayout" Target="../slideLayouts/slideLayout926.xml"/><Relationship Id="rId1" Type="http://schemas.openxmlformats.org/officeDocument/2006/relationships/slideLayout" Target="../slideLayouts/slideLayout925.xml"/><Relationship Id="rId6" Type="http://schemas.openxmlformats.org/officeDocument/2006/relationships/slideLayout" Target="../slideLayouts/slideLayout930.xml"/><Relationship Id="rId11" Type="http://schemas.openxmlformats.org/officeDocument/2006/relationships/slideLayout" Target="../slideLayouts/slideLayout935.xml"/><Relationship Id="rId5" Type="http://schemas.openxmlformats.org/officeDocument/2006/relationships/slideLayout" Target="../slideLayouts/slideLayout929.xml"/><Relationship Id="rId10" Type="http://schemas.openxmlformats.org/officeDocument/2006/relationships/slideLayout" Target="../slideLayouts/slideLayout934.xml"/><Relationship Id="rId4" Type="http://schemas.openxmlformats.org/officeDocument/2006/relationships/slideLayout" Target="../slideLayouts/slideLayout928.xml"/><Relationship Id="rId9" Type="http://schemas.openxmlformats.org/officeDocument/2006/relationships/slideLayout" Target="../slideLayouts/slideLayout933.xml"/></Relationships>
</file>

<file path=ppt/slideMasters/_rels/slideMaster86.xml.rels><?xml version="1.0" encoding="UTF-8" standalone="yes"?>
<Relationships xmlns="http://schemas.openxmlformats.org/package/2006/relationships"><Relationship Id="rId8" Type="http://schemas.openxmlformats.org/officeDocument/2006/relationships/slideLayout" Target="../slideLayouts/slideLayout943.xml"/><Relationship Id="rId3" Type="http://schemas.openxmlformats.org/officeDocument/2006/relationships/slideLayout" Target="../slideLayouts/slideLayout938.xml"/><Relationship Id="rId7" Type="http://schemas.openxmlformats.org/officeDocument/2006/relationships/slideLayout" Target="../slideLayouts/slideLayout942.xml"/><Relationship Id="rId12" Type="http://schemas.openxmlformats.org/officeDocument/2006/relationships/theme" Target="../theme/theme86.xml"/><Relationship Id="rId2" Type="http://schemas.openxmlformats.org/officeDocument/2006/relationships/slideLayout" Target="../slideLayouts/slideLayout937.xml"/><Relationship Id="rId1" Type="http://schemas.openxmlformats.org/officeDocument/2006/relationships/slideLayout" Target="../slideLayouts/slideLayout936.xml"/><Relationship Id="rId6" Type="http://schemas.openxmlformats.org/officeDocument/2006/relationships/slideLayout" Target="../slideLayouts/slideLayout941.xml"/><Relationship Id="rId11" Type="http://schemas.openxmlformats.org/officeDocument/2006/relationships/slideLayout" Target="../slideLayouts/slideLayout946.xml"/><Relationship Id="rId5" Type="http://schemas.openxmlformats.org/officeDocument/2006/relationships/slideLayout" Target="../slideLayouts/slideLayout940.xml"/><Relationship Id="rId10" Type="http://schemas.openxmlformats.org/officeDocument/2006/relationships/slideLayout" Target="../slideLayouts/slideLayout945.xml"/><Relationship Id="rId4" Type="http://schemas.openxmlformats.org/officeDocument/2006/relationships/slideLayout" Target="../slideLayouts/slideLayout939.xml"/><Relationship Id="rId9" Type="http://schemas.openxmlformats.org/officeDocument/2006/relationships/slideLayout" Target="../slideLayouts/slideLayout944.xml"/></Relationships>
</file>

<file path=ppt/slideMasters/_rels/slideMaster87.xml.rels><?xml version="1.0" encoding="UTF-8" standalone="yes"?>
<Relationships xmlns="http://schemas.openxmlformats.org/package/2006/relationships"><Relationship Id="rId8" Type="http://schemas.openxmlformats.org/officeDocument/2006/relationships/slideLayout" Target="../slideLayouts/slideLayout954.xml"/><Relationship Id="rId3" Type="http://schemas.openxmlformats.org/officeDocument/2006/relationships/slideLayout" Target="../slideLayouts/slideLayout949.xml"/><Relationship Id="rId7" Type="http://schemas.openxmlformats.org/officeDocument/2006/relationships/slideLayout" Target="../slideLayouts/slideLayout953.xml"/><Relationship Id="rId12" Type="http://schemas.openxmlformats.org/officeDocument/2006/relationships/theme" Target="../theme/theme87.xml"/><Relationship Id="rId2" Type="http://schemas.openxmlformats.org/officeDocument/2006/relationships/slideLayout" Target="../slideLayouts/slideLayout948.xml"/><Relationship Id="rId1" Type="http://schemas.openxmlformats.org/officeDocument/2006/relationships/slideLayout" Target="../slideLayouts/slideLayout947.xml"/><Relationship Id="rId6" Type="http://schemas.openxmlformats.org/officeDocument/2006/relationships/slideLayout" Target="../slideLayouts/slideLayout952.xml"/><Relationship Id="rId11" Type="http://schemas.openxmlformats.org/officeDocument/2006/relationships/slideLayout" Target="../slideLayouts/slideLayout957.xml"/><Relationship Id="rId5" Type="http://schemas.openxmlformats.org/officeDocument/2006/relationships/slideLayout" Target="../slideLayouts/slideLayout951.xml"/><Relationship Id="rId10" Type="http://schemas.openxmlformats.org/officeDocument/2006/relationships/slideLayout" Target="../slideLayouts/slideLayout956.xml"/><Relationship Id="rId4" Type="http://schemas.openxmlformats.org/officeDocument/2006/relationships/slideLayout" Target="../slideLayouts/slideLayout950.xml"/><Relationship Id="rId9" Type="http://schemas.openxmlformats.org/officeDocument/2006/relationships/slideLayout" Target="../slideLayouts/slideLayout955.xml"/></Relationships>
</file>

<file path=ppt/slideMasters/_rels/slideMaster88.xml.rels><?xml version="1.0" encoding="UTF-8" standalone="yes"?>
<Relationships xmlns="http://schemas.openxmlformats.org/package/2006/relationships"><Relationship Id="rId8" Type="http://schemas.openxmlformats.org/officeDocument/2006/relationships/slideLayout" Target="../slideLayouts/slideLayout965.xml"/><Relationship Id="rId3" Type="http://schemas.openxmlformats.org/officeDocument/2006/relationships/slideLayout" Target="../slideLayouts/slideLayout960.xml"/><Relationship Id="rId7" Type="http://schemas.openxmlformats.org/officeDocument/2006/relationships/slideLayout" Target="../slideLayouts/slideLayout964.xml"/><Relationship Id="rId12" Type="http://schemas.openxmlformats.org/officeDocument/2006/relationships/theme" Target="../theme/theme88.xml"/><Relationship Id="rId2" Type="http://schemas.openxmlformats.org/officeDocument/2006/relationships/slideLayout" Target="../slideLayouts/slideLayout959.xml"/><Relationship Id="rId1" Type="http://schemas.openxmlformats.org/officeDocument/2006/relationships/slideLayout" Target="../slideLayouts/slideLayout958.xml"/><Relationship Id="rId6" Type="http://schemas.openxmlformats.org/officeDocument/2006/relationships/slideLayout" Target="../slideLayouts/slideLayout963.xml"/><Relationship Id="rId11" Type="http://schemas.openxmlformats.org/officeDocument/2006/relationships/slideLayout" Target="../slideLayouts/slideLayout968.xml"/><Relationship Id="rId5" Type="http://schemas.openxmlformats.org/officeDocument/2006/relationships/slideLayout" Target="../slideLayouts/slideLayout962.xml"/><Relationship Id="rId10" Type="http://schemas.openxmlformats.org/officeDocument/2006/relationships/slideLayout" Target="../slideLayouts/slideLayout967.xml"/><Relationship Id="rId4" Type="http://schemas.openxmlformats.org/officeDocument/2006/relationships/slideLayout" Target="../slideLayouts/slideLayout961.xml"/><Relationship Id="rId9" Type="http://schemas.openxmlformats.org/officeDocument/2006/relationships/slideLayout" Target="../slideLayouts/slideLayout966.xml"/></Relationships>
</file>

<file path=ppt/slideMasters/_rels/slideMaster89.xml.rels><?xml version="1.0" encoding="UTF-8" standalone="yes"?>
<Relationships xmlns="http://schemas.openxmlformats.org/package/2006/relationships"><Relationship Id="rId8" Type="http://schemas.openxmlformats.org/officeDocument/2006/relationships/slideLayout" Target="../slideLayouts/slideLayout976.xml"/><Relationship Id="rId3" Type="http://schemas.openxmlformats.org/officeDocument/2006/relationships/slideLayout" Target="../slideLayouts/slideLayout971.xml"/><Relationship Id="rId7" Type="http://schemas.openxmlformats.org/officeDocument/2006/relationships/slideLayout" Target="../slideLayouts/slideLayout975.xml"/><Relationship Id="rId12" Type="http://schemas.openxmlformats.org/officeDocument/2006/relationships/theme" Target="../theme/theme89.xml"/><Relationship Id="rId2" Type="http://schemas.openxmlformats.org/officeDocument/2006/relationships/slideLayout" Target="../slideLayouts/slideLayout970.xml"/><Relationship Id="rId1" Type="http://schemas.openxmlformats.org/officeDocument/2006/relationships/slideLayout" Target="../slideLayouts/slideLayout969.xml"/><Relationship Id="rId6" Type="http://schemas.openxmlformats.org/officeDocument/2006/relationships/slideLayout" Target="../slideLayouts/slideLayout974.xml"/><Relationship Id="rId11" Type="http://schemas.openxmlformats.org/officeDocument/2006/relationships/slideLayout" Target="../slideLayouts/slideLayout979.xml"/><Relationship Id="rId5" Type="http://schemas.openxmlformats.org/officeDocument/2006/relationships/slideLayout" Target="../slideLayouts/slideLayout973.xml"/><Relationship Id="rId10" Type="http://schemas.openxmlformats.org/officeDocument/2006/relationships/slideLayout" Target="../slideLayouts/slideLayout978.xml"/><Relationship Id="rId4" Type="http://schemas.openxmlformats.org/officeDocument/2006/relationships/slideLayout" Target="../slideLayouts/slideLayout972.xml"/><Relationship Id="rId9" Type="http://schemas.openxmlformats.org/officeDocument/2006/relationships/slideLayout" Target="../slideLayouts/slideLayout9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0.xml.rels><?xml version="1.0" encoding="UTF-8" standalone="yes"?>
<Relationships xmlns="http://schemas.openxmlformats.org/package/2006/relationships"><Relationship Id="rId8" Type="http://schemas.openxmlformats.org/officeDocument/2006/relationships/slideLayout" Target="../slideLayouts/slideLayout987.xml"/><Relationship Id="rId3" Type="http://schemas.openxmlformats.org/officeDocument/2006/relationships/slideLayout" Target="../slideLayouts/slideLayout982.xml"/><Relationship Id="rId7" Type="http://schemas.openxmlformats.org/officeDocument/2006/relationships/slideLayout" Target="../slideLayouts/slideLayout986.xml"/><Relationship Id="rId12" Type="http://schemas.openxmlformats.org/officeDocument/2006/relationships/theme" Target="../theme/theme90.xml"/><Relationship Id="rId2" Type="http://schemas.openxmlformats.org/officeDocument/2006/relationships/slideLayout" Target="../slideLayouts/slideLayout981.xml"/><Relationship Id="rId1" Type="http://schemas.openxmlformats.org/officeDocument/2006/relationships/slideLayout" Target="../slideLayouts/slideLayout980.xml"/><Relationship Id="rId6" Type="http://schemas.openxmlformats.org/officeDocument/2006/relationships/slideLayout" Target="../slideLayouts/slideLayout985.xml"/><Relationship Id="rId11" Type="http://schemas.openxmlformats.org/officeDocument/2006/relationships/slideLayout" Target="../slideLayouts/slideLayout990.xml"/><Relationship Id="rId5" Type="http://schemas.openxmlformats.org/officeDocument/2006/relationships/slideLayout" Target="../slideLayouts/slideLayout984.xml"/><Relationship Id="rId10" Type="http://schemas.openxmlformats.org/officeDocument/2006/relationships/slideLayout" Target="../slideLayouts/slideLayout989.xml"/><Relationship Id="rId4" Type="http://schemas.openxmlformats.org/officeDocument/2006/relationships/slideLayout" Target="../slideLayouts/slideLayout983.xml"/><Relationship Id="rId9" Type="http://schemas.openxmlformats.org/officeDocument/2006/relationships/slideLayout" Target="../slideLayouts/slideLayout988.xml"/></Relationships>
</file>

<file path=ppt/slideMasters/_rels/slideMaster91.xml.rels><?xml version="1.0" encoding="UTF-8" standalone="yes"?>
<Relationships xmlns="http://schemas.openxmlformats.org/package/2006/relationships"><Relationship Id="rId8" Type="http://schemas.openxmlformats.org/officeDocument/2006/relationships/slideLayout" Target="../slideLayouts/slideLayout998.xml"/><Relationship Id="rId3" Type="http://schemas.openxmlformats.org/officeDocument/2006/relationships/slideLayout" Target="../slideLayouts/slideLayout993.xml"/><Relationship Id="rId7" Type="http://schemas.openxmlformats.org/officeDocument/2006/relationships/slideLayout" Target="../slideLayouts/slideLayout997.xml"/><Relationship Id="rId12" Type="http://schemas.openxmlformats.org/officeDocument/2006/relationships/theme" Target="../theme/theme91.xml"/><Relationship Id="rId2" Type="http://schemas.openxmlformats.org/officeDocument/2006/relationships/slideLayout" Target="../slideLayouts/slideLayout992.xml"/><Relationship Id="rId1" Type="http://schemas.openxmlformats.org/officeDocument/2006/relationships/slideLayout" Target="../slideLayouts/slideLayout991.xml"/><Relationship Id="rId6" Type="http://schemas.openxmlformats.org/officeDocument/2006/relationships/slideLayout" Target="../slideLayouts/slideLayout996.xml"/><Relationship Id="rId11" Type="http://schemas.openxmlformats.org/officeDocument/2006/relationships/slideLayout" Target="../slideLayouts/slideLayout1001.xml"/><Relationship Id="rId5" Type="http://schemas.openxmlformats.org/officeDocument/2006/relationships/slideLayout" Target="../slideLayouts/slideLayout995.xml"/><Relationship Id="rId10" Type="http://schemas.openxmlformats.org/officeDocument/2006/relationships/slideLayout" Target="../slideLayouts/slideLayout1000.xml"/><Relationship Id="rId4" Type="http://schemas.openxmlformats.org/officeDocument/2006/relationships/slideLayout" Target="../slideLayouts/slideLayout994.xml"/><Relationship Id="rId9" Type="http://schemas.openxmlformats.org/officeDocument/2006/relationships/slideLayout" Target="../slideLayouts/slideLayout999.xml"/></Relationships>
</file>

<file path=ppt/slideMasters/_rels/slideMaster92.xml.rels><?xml version="1.0" encoding="UTF-8" standalone="yes"?>
<Relationships xmlns="http://schemas.openxmlformats.org/package/2006/relationships"><Relationship Id="rId8" Type="http://schemas.openxmlformats.org/officeDocument/2006/relationships/slideLayout" Target="../slideLayouts/slideLayout1009.xml"/><Relationship Id="rId3" Type="http://schemas.openxmlformats.org/officeDocument/2006/relationships/slideLayout" Target="../slideLayouts/slideLayout1004.xml"/><Relationship Id="rId7" Type="http://schemas.openxmlformats.org/officeDocument/2006/relationships/slideLayout" Target="../slideLayouts/slideLayout1008.xml"/><Relationship Id="rId12" Type="http://schemas.openxmlformats.org/officeDocument/2006/relationships/theme" Target="../theme/theme92.xml"/><Relationship Id="rId2" Type="http://schemas.openxmlformats.org/officeDocument/2006/relationships/slideLayout" Target="../slideLayouts/slideLayout1003.xml"/><Relationship Id="rId1" Type="http://schemas.openxmlformats.org/officeDocument/2006/relationships/slideLayout" Target="../slideLayouts/slideLayout1002.xml"/><Relationship Id="rId6" Type="http://schemas.openxmlformats.org/officeDocument/2006/relationships/slideLayout" Target="../slideLayouts/slideLayout1007.xml"/><Relationship Id="rId11" Type="http://schemas.openxmlformats.org/officeDocument/2006/relationships/slideLayout" Target="../slideLayouts/slideLayout1012.xml"/><Relationship Id="rId5" Type="http://schemas.openxmlformats.org/officeDocument/2006/relationships/slideLayout" Target="../slideLayouts/slideLayout1006.xml"/><Relationship Id="rId10" Type="http://schemas.openxmlformats.org/officeDocument/2006/relationships/slideLayout" Target="../slideLayouts/slideLayout1011.xml"/><Relationship Id="rId4" Type="http://schemas.openxmlformats.org/officeDocument/2006/relationships/slideLayout" Target="../slideLayouts/slideLayout1005.xml"/><Relationship Id="rId9" Type="http://schemas.openxmlformats.org/officeDocument/2006/relationships/slideLayout" Target="../slideLayouts/slideLayout1010.xml"/></Relationships>
</file>

<file path=ppt/slideMasters/_rels/slideMaster93.xml.rels><?xml version="1.0" encoding="UTF-8" standalone="yes"?>
<Relationships xmlns="http://schemas.openxmlformats.org/package/2006/relationships"><Relationship Id="rId8" Type="http://schemas.openxmlformats.org/officeDocument/2006/relationships/slideLayout" Target="../slideLayouts/slideLayout1020.xml"/><Relationship Id="rId13" Type="http://schemas.openxmlformats.org/officeDocument/2006/relationships/image" Target="../media/image6.jpeg"/><Relationship Id="rId3" Type="http://schemas.openxmlformats.org/officeDocument/2006/relationships/slideLayout" Target="../slideLayouts/slideLayout1015.xml"/><Relationship Id="rId7" Type="http://schemas.openxmlformats.org/officeDocument/2006/relationships/slideLayout" Target="../slideLayouts/slideLayout1019.xml"/><Relationship Id="rId12" Type="http://schemas.openxmlformats.org/officeDocument/2006/relationships/theme" Target="../theme/theme93.xml"/><Relationship Id="rId2" Type="http://schemas.openxmlformats.org/officeDocument/2006/relationships/slideLayout" Target="../slideLayouts/slideLayout1014.xml"/><Relationship Id="rId1" Type="http://schemas.openxmlformats.org/officeDocument/2006/relationships/slideLayout" Target="../slideLayouts/slideLayout1013.xml"/><Relationship Id="rId6" Type="http://schemas.openxmlformats.org/officeDocument/2006/relationships/slideLayout" Target="../slideLayouts/slideLayout1018.xml"/><Relationship Id="rId11" Type="http://schemas.openxmlformats.org/officeDocument/2006/relationships/slideLayout" Target="../slideLayouts/slideLayout1023.xml"/><Relationship Id="rId5" Type="http://schemas.openxmlformats.org/officeDocument/2006/relationships/slideLayout" Target="../slideLayouts/slideLayout1017.xml"/><Relationship Id="rId10" Type="http://schemas.openxmlformats.org/officeDocument/2006/relationships/slideLayout" Target="../slideLayouts/slideLayout1022.xml"/><Relationship Id="rId4" Type="http://schemas.openxmlformats.org/officeDocument/2006/relationships/slideLayout" Target="../slideLayouts/slideLayout1016.xml"/><Relationship Id="rId9" Type="http://schemas.openxmlformats.org/officeDocument/2006/relationships/slideLayout" Target="../slideLayouts/slideLayout1021.xml"/></Relationships>
</file>

<file path=ppt/slideMasters/_rels/slideMaster94.xml.rels><?xml version="1.0" encoding="UTF-8" standalone="yes"?>
<Relationships xmlns="http://schemas.openxmlformats.org/package/2006/relationships"><Relationship Id="rId8" Type="http://schemas.openxmlformats.org/officeDocument/2006/relationships/slideLayout" Target="../slideLayouts/slideLayout1031.xml"/><Relationship Id="rId3" Type="http://schemas.openxmlformats.org/officeDocument/2006/relationships/slideLayout" Target="../slideLayouts/slideLayout1026.xml"/><Relationship Id="rId7" Type="http://schemas.openxmlformats.org/officeDocument/2006/relationships/slideLayout" Target="../slideLayouts/slideLayout1030.xml"/><Relationship Id="rId12" Type="http://schemas.openxmlformats.org/officeDocument/2006/relationships/theme" Target="../theme/theme94.xml"/><Relationship Id="rId2" Type="http://schemas.openxmlformats.org/officeDocument/2006/relationships/slideLayout" Target="../slideLayouts/slideLayout1025.xml"/><Relationship Id="rId1" Type="http://schemas.openxmlformats.org/officeDocument/2006/relationships/slideLayout" Target="../slideLayouts/slideLayout1024.xml"/><Relationship Id="rId6" Type="http://schemas.openxmlformats.org/officeDocument/2006/relationships/slideLayout" Target="../slideLayouts/slideLayout1029.xml"/><Relationship Id="rId11" Type="http://schemas.openxmlformats.org/officeDocument/2006/relationships/slideLayout" Target="../slideLayouts/slideLayout1034.xml"/><Relationship Id="rId5" Type="http://schemas.openxmlformats.org/officeDocument/2006/relationships/slideLayout" Target="../slideLayouts/slideLayout1028.xml"/><Relationship Id="rId10" Type="http://schemas.openxmlformats.org/officeDocument/2006/relationships/slideLayout" Target="../slideLayouts/slideLayout1033.xml"/><Relationship Id="rId4" Type="http://schemas.openxmlformats.org/officeDocument/2006/relationships/slideLayout" Target="../slideLayouts/slideLayout1027.xml"/><Relationship Id="rId9" Type="http://schemas.openxmlformats.org/officeDocument/2006/relationships/slideLayout" Target="../slideLayouts/slideLayout1032.xml"/></Relationships>
</file>

<file path=ppt/slideMasters/_rels/slideMaster95.xml.rels><?xml version="1.0" encoding="UTF-8" standalone="yes"?>
<Relationships xmlns="http://schemas.openxmlformats.org/package/2006/relationships"><Relationship Id="rId8" Type="http://schemas.openxmlformats.org/officeDocument/2006/relationships/slideLayout" Target="../slideLayouts/slideLayout1042.xml"/><Relationship Id="rId3" Type="http://schemas.openxmlformats.org/officeDocument/2006/relationships/slideLayout" Target="../slideLayouts/slideLayout1037.xml"/><Relationship Id="rId7" Type="http://schemas.openxmlformats.org/officeDocument/2006/relationships/slideLayout" Target="../slideLayouts/slideLayout1041.xml"/><Relationship Id="rId12" Type="http://schemas.openxmlformats.org/officeDocument/2006/relationships/theme" Target="../theme/theme95.xml"/><Relationship Id="rId2" Type="http://schemas.openxmlformats.org/officeDocument/2006/relationships/slideLayout" Target="../slideLayouts/slideLayout1036.xml"/><Relationship Id="rId1" Type="http://schemas.openxmlformats.org/officeDocument/2006/relationships/slideLayout" Target="../slideLayouts/slideLayout1035.xml"/><Relationship Id="rId6" Type="http://schemas.openxmlformats.org/officeDocument/2006/relationships/slideLayout" Target="../slideLayouts/slideLayout1040.xml"/><Relationship Id="rId11" Type="http://schemas.openxmlformats.org/officeDocument/2006/relationships/slideLayout" Target="../slideLayouts/slideLayout1045.xml"/><Relationship Id="rId5" Type="http://schemas.openxmlformats.org/officeDocument/2006/relationships/slideLayout" Target="../slideLayouts/slideLayout1039.xml"/><Relationship Id="rId10" Type="http://schemas.openxmlformats.org/officeDocument/2006/relationships/slideLayout" Target="../slideLayouts/slideLayout1044.xml"/><Relationship Id="rId4" Type="http://schemas.openxmlformats.org/officeDocument/2006/relationships/slideLayout" Target="../slideLayouts/slideLayout1038.xml"/><Relationship Id="rId9" Type="http://schemas.openxmlformats.org/officeDocument/2006/relationships/slideLayout" Target="../slideLayouts/slideLayout1043.xml"/></Relationships>
</file>

<file path=ppt/slideMasters/_rels/slideMaster96.xml.rels><?xml version="1.0" encoding="UTF-8" standalone="yes"?>
<Relationships xmlns="http://schemas.openxmlformats.org/package/2006/relationships"><Relationship Id="rId8" Type="http://schemas.openxmlformats.org/officeDocument/2006/relationships/slideLayout" Target="../slideLayouts/slideLayout1053.xml"/><Relationship Id="rId3" Type="http://schemas.openxmlformats.org/officeDocument/2006/relationships/slideLayout" Target="../slideLayouts/slideLayout1048.xml"/><Relationship Id="rId7" Type="http://schemas.openxmlformats.org/officeDocument/2006/relationships/slideLayout" Target="../slideLayouts/slideLayout1052.xml"/><Relationship Id="rId12" Type="http://schemas.openxmlformats.org/officeDocument/2006/relationships/theme" Target="../theme/theme96.xml"/><Relationship Id="rId2" Type="http://schemas.openxmlformats.org/officeDocument/2006/relationships/slideLayout" Target="../slideLayouts/slideLayout1047.xml"/><Relationship Id="rId1" Type="http://schemas.openxmlformats.org/officeDocument/2006/relationships/slideLayout" Target="../slideLayouts/slideLayout1046.xml"/><Relationship Id="rId6" Type="http://schemas.openxmlformats.org/officeDocument/2006/relationships/slideLayout" Target="../slideLayouts/slideLayout1051.xml"/><Relationship Id="rId11" Type="http://schemas.openxmlformats.org/officeDocument/2006/relationships/slideLayout" Target="../slideLayouts/slideLayout1056.xml"/><Relationship Id="rId5" Type="http://schemas.openxmlformats.org/officeDocument/2006/relationships/slideLayout" Target="../slideLayouts/slideLayout1050.xml"/><Relationship Id="rId10" Type="http://schemas.openxmlformats.org/officeDocument/2006/relationships/slideLayout" Target="../slideLayouts/slideLayout1055.xml"/><Relationship Id="rId4" Type="http://schemas.openxmlformats.org/officeDocument/2006/relationships/slideLayout" Target="../slideLayouts/slideLayout1049.xml"/><Relationship Id="rId9" Type="http://schemas.openxmlformats.org/officeDocument/2006/relationships/slideLayout" Target="../slideLayouts/slideLayout1054.xml"/></Relationships>
</file>

<file path=ppt/slideMasters/_rels/slideMaster97.xml.rels><?xml version="1.0" encoding="UTF-8" standalone="yes"?>
<Relationships xmlns="http://schemas.openxmlformats.org/package/2006/relationships"><Relationship Id="rId8" Type="http://schemas.openxmlformats.org/officeDocument/2006/relationships/slideLayout" Target="../slideLayouts/slideLayout1064.xml"/><Relationship Id="rId3" Type="http://schemas.openxmlformats.org/officeDocument/2006/relationships/slideLayout" Target="../slideLayouts/slideLayout1059.xml"/><Relationship Id="rId7" Type="http://schemas.openxmlformats.org/officeDocument/2006/relationships/slideLayout" Target="../slideLayouts/slideLayout1063.xml"/><Relationship Id="rId12" Type="http://schemas.openxmlformats.org/officeDocument/2006/relationships/theme" Target="../theme/theme97.xml"/><Relationship Id="rId2" Type="http://schemas.openxmlformats.org/officeDocument/2006/relationships/slideLayout" Target="../slideLayouts/slideLayout1058.xml"/><Relationship Id="rId1" Type="http://schemas.openxmlformats.org/officeDocument/2006/relationships/slideLayout" Target="../slideLayouts/slideLayout1057.xml"/><Relationship Id="rId6" Type="http://schemas.openxmlformats.org/officeDocument/2006/relationships/slideLayout" Target="../slideLayouts/slideLayout1062.xml"/><Relationship Id="rId11" Type="http://schemas.openxmlformats.org/officeDocument/2006/relationships/slideLayout" Target="../slideLayouts/slideLayout1067.xml"/><Relationship Id="rId5" Type="http://schemas.openxmlformats.org/officeDocument/2006/relationships/slideLayout" Target="../slideLayouts/slideLayout1061.xml"/><Relationship Id="rId10" Type="http://schemas.openxmlformats.org/officeDocument/2006/relationships/slideLayout" Target="../slideLayouts/slideLayout1066.xml"/><Relationship Id="rId4" Type="http://schemas.openxmlformats.org/officeDocument/2006/relationships/slideLayout" Target="../slideLayouts/slideLayout1060.xml"/><Relationship Id="rId9" Type="http://schemas.openxmlformats.org/officeDocument/2006/relationships/slideLayout" Target="../slideLayouts/slideLayout1065.xml"/></Relationships>
</file>

<file path=ppt/slideMasters/_rels/slideMaster98.xml.rels><?xml version="1.0" encoding="UTF-8" standalone="yes"?>
<Relationships xmlns="http://schemas.openxmlformats.org/package/2006/relationships"><Relationship Id="rId8" Type="http://schemas.openxmlformats.org/officeDocument/2006/relationships/slideLayout" Target="../slideLayouts/slideLayout1075.xml"/><Relationship Id="rId13" Type="http://schemas.openxmlformats.org/officeDocument/2006/relationships/image" Target="../media/image1.png"/><Relationship Id="rId3" Type="http://schemas.openxmlformats.org/officeDocument/2006/relationships/slideLayout" Target="../slideLayouts/slideLayout1070.xml"/><Relationship Id="rId7" Type="http://schemas.openxmlformats.org/officeDocument/2006/relationships/slideLayout" Target="../slideLayouts/slideLayout1074.xml"/><Relationship Id="rId12" Type="http://schemas.openxmlformats.org/officeDocument/2006/relationships/theme" Target="../theme/theme98.xml"/><Relationship Id="rId2" Type="http://schemas.openxmlformats.org/officeDocument/2006/relationships/slideLayout" Target="../slideLayouts/slideLayout1069.xml"/><Relationship Id="rId1" Type="http://schemas.openxmlformats.org/officeDocument/2006/relationships/slideLayout" Target="../slideLayouts/slideLayout1068.xml"/><Relationship Id="rId6" Type="http://schemas.openxmlformats.org/officeDocument/2006/relationships/slideLayout" Target="../slideLayouts/slideLayout1073.xml"/><Relationship Id="rId11" Type="http://schemas.openxmlformats.org/officeDocument/2006/relationships/slideLayout" Target="../slideLayouts/slideLayout1078.xml"/><Relationship Id="rId5" Type="http://schemas.openxmlformats.org/officeDocument/2006/relationships/slideLayout" Target="../slideLayouts/slideLayout1072.xml"/><Relationship Id="rId10" Type="http://schemas.openxmlformats.org/officeDocument/2006/relationships/slideLayout" Target="../slideLayouts/slideLayout1077.xml"/><Relationship Id="rId4" Type="http://schemas.openxmlformats.org/officeDocument/2006/relationships/slideLayout" Target="../slideLayouts/slideLayout1071.xml"/><Relationship Id="rId9" Type="http://schemas.openxmlformats.org/officeDocument/2006/relationships/slideLayout" Target="../slideLayouts/slideLayout1076.xml"/></Relationships>
</file>

<file path=ppt/slideMasters/_rels/slideMaster99.xml.rels><?xml version="1.0" encoding="UTF-8" standalone="yes"?>
<Relationships xmlns="http://schemas.openxmlformats.org/package/2006/relationships"><Relationship Id="rId8" Type="http://schemas.openxmlformats.org/officeDocument/2006/relationships/slideLayout" Target="../slideLayouts/slideLayout1086.xml"/><Relationship Id="rId13" Type="http://schemas.openxmlformats.org/officeDocument/2006/relationships/image" Target="../media/image2.png"/><Relationship Id="rId3" Type="http://schemas.openxmlformats.org/officeDocument/2006/relationships/slideLayout" Target="../slideLayouts/slideLayout1081.xml"/><Relationship Id="rId7" Type="http://schemas.openxmlformats.org/officeDocument/2006/relationships/slideLayout" Target="../slideLayouts/slideLayout1085.xml"/><Relationship Id="rId12" Type="http://schemas.openxmlformats.org/officeDocument/2006/relationships/theme" Target="../theme/theme99.xml"/><Relationship Id="rId2" Type="http://schemas.openxmlformats.org/officeDocument/2006/relationships/slideLayout" Target="../slideLayouts/slideLayout1080.xml"/><Relationship Id="rId1" Type="http://schemas.openxmlformats.org/officeDocument/2006/relationships/slideLayout" Target="../slideLayouts/slideLayout1079.xml"/><Relationship Id="rId6" Type="http://schemas.openxmlformats.org/officeDocument/2006/relationships/slideLayout" Target="../slideLayouts/slideLayout1084.xml"/><Relationship Id="rId11" Type="http://schemas.openxmlformats.org/officeDocument/2006/relationships/slideLayout" Target="../slideLayouts/slideLayout1089.xml"/><Relationship Id="rId5" Type="http://schemas.openxmlformats.org/officeDocument/2006/relationships/slideLayout" Target="../slideLayouts/slideLayout1083.xml"/><Relationship Id="rId10" Type="http://schemas.openxmlformats.org/officeDocument/2006/relationships/slideLayout" Target="../slideLayouts/slideLayout1088.xml"/><Relationship Id="rId4" Type="http://schemas.openxmlformats.org/officeDocument/2006/relationships/slideLayout" Target="../slideLayouts/slideLayout1082.xml"/><Relationship Id="rId9" Type="http://schemas.openxmlformats.org/officeDocument/2006/relationships/slideLayout" Target="../slideLayouts/slideLayout1087.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31/03/2017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31/03/2017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58937CE-D06A-4219-9053-30C58B1EC477}" type="datetimeFigureOut">
              <a:rPr lang="zh-CN" altLang="en-US"/>
              <a:pPr/>
              <a:t>2017/3/31</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388940EC-6A29-4E8F-BE64-9981B8F6FF45}"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59" r:id="rId1"/>
    <p:sldLayoutId id="2147485360" r:id="rId2"/>
    <p:sldLayoutId id="2147485361" r:id="rId3"/>
    <p:sldLayoutId id="2147485362" r:id="rId4"/>
    <p:sldLayoutId id="2147485363" r:id="rId5"/>
    <p:sldLayoutId id="2147485364" r:id="rId6"/>
    <p:sldLayoutId id="2147485365" r:id="rId7"/>
    <p:sldLayoutId id="2147485366" r:id="rId8"/>
    <p:sldLayoutId id="2147485367" r:id="rId9"/>
    <p:sldLayoutId id="2147485368" r:id="rId10"/>
    <p:sldLayoutId id="214748536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A5CE298-A9E7-442B-828C-F4AF9DC82419}" type="datetimeFigureOut">
              <a:rPr lang="zh-CN" altLang="en-US"/>
              <a:pPr/>
              <a:t>2017/3/31</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43AD62B0-7D43-403E-840C-D102FFE00D41}"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71" r:id="rId1"/>
    <p:sldLayoutId id="2147485372" r:id="rId2"/>
    <p:sldLayoutId id="2147485373" r:id="rId3"/>
    <p:sldLayoutId id="2147485374" r:id="rId4"/>
    <p:sldLayoutId id="2147485375" r:id="rId5"/>
    <p:sldLayoutId id="2147485376" r:id="rId6"/>
    <p:sldLayoutId id="2147485377" r:id="rId7"/>
    <p:sldLayoutId id="2147485378" r:id="rId8"/>
    <p:sldLayoutId id="2147485379" r:id="rId9"/>
    <p:sldLayoutId id="2147485380" r:id="rId10"/>
    <p:sldLayoutId id="214748538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182294C-7C7F-48E6-B20B-43CF029B1E78}" type="datetimeFigureOut">
              <a:rPr lang="zh-CN" altLang="en-US"/>
              <a:pPr/>
              <a:t>2017/3/31</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2F54E45-D6CF-41BA-BE33-6B6B117F07CD}"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83" r:id="rId1"/>
    <p:sldLayoutId id="2147485384" r:id="rId2"/>
    <p:sldLayoutId id="2147485385" r:id="rId3"/>
    <p:sldLayoutId id="2147485386" r:id="rId4"/>
    <p:sldLayoutId id="2147485387" r:id="rId5"/>
    <p:sldLayoutId id="2147485388" r:id="rId6"/>
    <p:sldLayoutId id="2147485389" r:id="rId7"/>
    <p:sldLayoutId id="2147485390" r:id="rId8"/>
    <p:sldLayoutId id="2147485391" r:id="rId9"/>
    <p:sldLayoutId id="2147485392" r:id="rId10"/>
    <p:sldLayoutId id="214748539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3F8236FB-574F-4CF7-BFEE-94FE4FB3669D}" type="datetimeFigureOut">
              <a:rPr lang="zh-CN" altLang="en-US"/>
              <a:pPr/>
              <a:t>2017/3/31</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6C6FEE0-4672-4C98-8292-82BD2A00B214}"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95" r:id="rId1"/>
    <p:sldLayoutId id="2147485396" r:id="rId2"/>
    <p:sldLayoutId id="2147485397" r:id="rId3"/>
    <p:sldLayoutId id="2147485398" r:id="rId4"/>
    <p:sldLayoutId id="2147485399" r:id="rId5"/>
    <p:sldLayoutId id="2147485400" r:id="rId6"/>
    <p:sldLayoutId id="2147485401" r:id="rId7"/>
    <p:sldLayoutId id="2147485402" r:id="rId8"/>
    <p:sldLayoutId id="2147485403" r:id="rId9"/>
    <p:sldLayoutId id="2147485404" r:id="rId10"/>
    <p:sldLayoutId id="214748540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41EF5F32-78F4-420A-9C80-CF500BE43BB3}" type="datetimeFigureOut">
              <a:rPr lang="zh-CN" altLang="en-US"/>
              <a:pPr/>
              <a:t>2017/3/31</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D15771DD-EA77-488D-B9D3-83EFF0940488}"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407" r:id="rId1"/>
    <p:sldLayoutId id="2147485408" r:id="rId2"/>
    <p:sldLayoutId id="2147485409" r:id="rId3"/>
    <p:sldLayoutId id="2147485410" r:id="rId4"/>
    <p:sldLayoutId id="2147485411" r:id="rId5"/>
    <p:sldLayoutId id="2147485412" r:id="rId6"/>
    <p:sldLayoutId id="2147485413" r:id="rId7"/>
    <p:sldLayoutId id="2147485414" r:id="rId8"/>
    <p:sldLayoutId id="2147485415" r:id="rId9"/>
    <p:sldLayoutId id="2147485416" r:id="rId10"/>
    <p:sldLayoutId id="214748541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419" r:id="rId1"/>
    <p:sldLayoutId id="2147485420" r:id="rId2"/>
    <p:sldLayoutId id="2147485421" r:id="rId3"/>
    <p:sldLayoutId id="2147485422" r:id="rId4"/>
    <p:sldLayoutId id="2147485423" r:id="rId5"/>
    <p:sldLayoutId id="2147485424" r:id="rId6"/>
    <p:sldLayoutId id="2147485425" r:id="rId7"/>
    <p:sldLayoutId id="2147485426" r:id="rId8"/>
    <p:sldLayoutId id="2147485427" r:id="rId9"/>
    <p:sldLayoutId id="2147485428" r:id="rId10"/>
    <p:sldLayoutId id="214748542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tx2"/>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tx2"/>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tx2"/>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tx2"/>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tx2"/>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tx2"/>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tx2"/>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15B0F8C-E47E-4C18-8A41-1B36049AF31D}"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431" r:id="rId1"/>
    <p:sldLayoutId id="2147485432" r:id="rId2"/>
    <p:sldLayoutId id="2147485433" r:id="rId3"/>
    <p:sldLayoutId id="2147485434" r:id="rId4"/>
    <p:sldLayoutId id="2147485435" r:id="rId5"/>
    <p:sldLayoutId id="2147485436" r:id="rId6"/>
    <p:sldLayoutId id="2147485437" r:id="rId7"/>
    <p:sldLayoutId id="2147485438" r:id="rId8"/>
    <p:sldLayoutId id="2147485439" r:id="rId9"/>
    <p:sldLayoutId id="2147485440" r:id="rId10"/>
    <p:sldLayoutId id="214748544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5460" r:id="rId1"/>
    <p:sldLayoutId id="2147485461" r:id="rId2"/>
    <p:sldLayoutId id="2147485462" r:id="rId3"/>
    <p:sldLayoutId id="2147485463" r:id="rId4"/>
    <p:sldLayoutId id="2147485464" r:id="rId5"/>
    <p:sldLayoutId id="2147485465" r:id="rId6"/>
    <p:sldLayoutId id="2147485466" r:id="rId7"/>
    <p:sldLayoutId id="2147485467" r:id="rId8"/>
    <p:sldLayoutId id="2147485468" r:id="rId9"/>
    <p:sldLayoutId id="2147485469" r:id="rId10"/>
    <p:sldLayoutId id="2147485470"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9AD5EBC-0824-4963-8CDD-0E01987C907F}"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5472" r:id="rId1"/>
    <p:sldLayoutId id="2147485473" r:id="rId2"/>
    <p:sldLayoutId id="2147485474" r:id="rId3"/>
    <p:sldLayoutId id="2147485475" r:id="rId4"/>
    <p:sldLayoutId id="2147485476" r:id="rId5"/>
    <p:sldLayoutId id="2147485477" r:id="rId6"/>
    <p:sldLayoutId id="2147485478" r:id="rId7"/>
    <p:sldLayoutId id="2147485479" r:id="rId8"/>
    <p:sldLayoutId id="2147485480" r:id="rId9"/>
    <p:sldLayoutId id="2147485481" r:id="rId10"/>
    <p:sldLayoutId id="2147485482"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484" r:id="rId1"/>
    <p:sldLayoutId id="2147485485" r:id="rId2"/>
    <p:sldLayoutId id="2147485486" r:id="rId3"/>
    <p:sldLayoutId id="2147485487" r:id="rId4"/>
    <p:sldLayoutId id="2147485488" r:id="rId5"/>
    <p:sldLayoutId id="2147485489" r:id="rId6"/>
    <p:sldLayoutId id="2147485490" r:id="rId7"/>
    <p:sldLayoutId id="2147485491" r:id="rId8"/>
    <p:sldLayoutId id="2147485492" r:id="rId9"/>
    <p:sldLayoutId id="2147485493" r:id="rId10"/>
    <p:sldLayoutId id="2147485494" r:id="rId11"/>
  </p:sldLayoutIdLst>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267" r:id="rId1"/>
    <p:sldLayoutId id="2147484268" r:id="rId2"/>
    <p:sldLayoutId id="2147484269" r:id="rId3"/>
    <p:sldLayoutId id="2147484270" r:id="rId4"/>
    <p:sldLayoutId id="2147484271" r:id="rId5"/>
    <p:sldLayoutId id="2147484272" r:id="rId6"/>
    <p:sldLayoutId id="2147484273" r:id="rId7"/>
    <p:sldLayoutId id="2147484274" r:id="rId8"/>
    <p:sldLayoutId id="2147484275" r:id="rId9"/>
    <p:sldLayoutId id="2147484276" r:id="rId10"/>
    <p:sldLayoutId id="21474842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CCD7BE4D-6E7C-4FBC-A20A-1C870118C95A}"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496" r:id="rId1"/>
    <p:sldLayoutId id="2147485497" r:id="rId2"/>
    <p:sldLayoutId id="2147485498" r:id="rId3"/>
    <p:sldLayoutId id="2147485499" r:id="rId4"/>
    <p:sldLayoutId id="2147485500" r:id="rId5"/>
    <p:sldLayoutId id="2147485501" r:id="rId6"/>
    <p:sldLayoutId id="2147485502" r:id="rId7"/>
    <p:sldLayoutId id="2147485503" r:id="rId8"/>
    <p:sldLayoutId id="2147485504" r:id="rId9"/>
    <p:sldLayoutId id="2147485505" r:id="rId10"/>
    <p:sldLayoutId id="2147485506"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31/03/2017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2017/3/31</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2017/3/31</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39" r:id="rId1"/>
    <p:sldLayoutId id="2147484340" r:id="rId2"/>
    <p:sldLayoutId id="2147484341" r:id="rId3"/>
    <p:sldLayoutId id="2147484342" r:id="rId4"/>
    <p:sldLayoutId id="2147484343" r:id="rId5"/>
    <p:sldLayoutId id="2147484344" r:id="rId6"/>
    <p:sldLayoutId id="2147484345" r:id="rId7"/>
    <p:sldLayoutId id="2147484346" r:id="rId8"/>
    <p:sldLayoutId id="2147484347" r:id="rId9"/>
    <p:sldLayoutId id="2147484348" r:id="rId10"/>
    <p:sldLayoutId id="214748434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2017/3/31</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2017/3/31</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63" r:id="rId1"/>
    <p:sldLayoutId id="2147484364" r:id="rId2"/>
    <p:sldLayoutId id="2147484365" r:id="rId3"/>
    <p:sldLayoutId id="2147484366" r:id="rId4"/>
    <p:sldLayoutId id="2147484367" r:id="rId5"/>
    <p:sldLayoutId id="2147484368" r:id="rId6"/>
    <p:sldLayoutId id="2147484369" r:id="rId7"/>
    <p:sldLayoutId id="2147484370" r:id="rId8"/>
    <p:sldLayoutId id="2147484371" r:id="rId9"/>
    <p:sldLayoutId id="2147484372" r:id="rId10"/>
    <p:sldLayoutId id="214748437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2017/3/31</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7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2017/3/31</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2017/3/31</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99" r:id="rId1"/>
    <p:sldLayoutId id="2147484400" r:id="rId2"/>
    <p:sldLayoutId id="2147484401" r:id="rId3"/>
    <p:sldLayoutId id="2147484402" r:id="rId4"/>
    <p:sldLayoutId id="2147484403" r:id="rId5"/>
    <p:sldLayoutId id="2147484404" r:id="rId6"/>
    <p:sldLayoutId id="2147484405" r:id="rId7"/>
    <p:sldLayoutId id="2147484406" r:id="rId8"/>
    <p:sldLayoutId id="2147484407" r:id="rId9"/>
    <p:sldLayoutId id="2147484408" r:id="rId10"/>
    <p:sldLayoutId id="214748440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31/03/2017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35" r:id="rId1"/>
    <p:sldLayoutId id="2147484436" r:id="rId2"/>
    <p:sldLayoutId id="2147484437" r:id="rId3"/>
    <p:sldLayoutId id="2147484438" r:id="rId4"/>
    <p:sldLayoutId id="2147484439" r:id="rId5"/>
    <p:sldLayoutId id="2147484440" r:id="rId6"/>
    <p:sldLayoutId id="2147484441" r:id="rId7"/>
    <p:sldLayoutId id="2147484442" r:id="rId8"/>
    <p:sldLayoutId id="2147484443" r:id="rId9"/>
    <p:sldLayoutId id="2147484444" r:id="rId10"/>
    <p:sldLayoutId id="214748444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59" r:id="rId1"/>
    <p:sldLayoutId id="2147484460" r:id="rId2"/>
    <p:sldLayoutId id="2147484461" r:id="rId3"/>
    <p:sldLayoutId id="2147484462" r:id="rId4"/>
    <p:sldLayoutId id="2147484463" r:id="rId5"/>
    <p:sldLayoutId id="2147484464" r:id="rId6"/>
    <p:sldLayoutId id="2147484465" r:id="rId7"/>
    <p:sldLayoutId id="2147484466" r:id="rId8"/>
    <p:sldLayoutId id="2147484467" r:id="rId9"/>
    <p:sldLayoutId id="2147484468" r:id="rId10"/>
    <p:sldLayoutId id="21474844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31/03/2017</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2017/3/31</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 id="214748409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4519" r:id="rId1"/>
    <p:sldLayoutId id="2147484520" r:id="rId2"/>
    <p:sldLayoutId id="2147484521" r:id="rId3"/>
    <p:sldLayoutId id="2147484522" r:id="rId4"/>
    <p:sldLayoutId id="2147484523" r:id="rId5"/>
    <p:sldLayoutId id="2147484524" r:id="rId6"/>
    <p:sldLayoutId id="2147484525" r:id="rId7"/>
    <p:sldLayoutId id="2147484526" r:id="rId8"/>
    <p:sldLayoutId id="2147484527" r:id="rId9"/>
    <p:sldLayoutId id="2147484528" r:id="rId10"/>
    <p:sldLayoutId id="2147484529"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31/03/2017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2017/3/31</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2017/3/31</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2017/3/31</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2017/3/31</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 id="2147484585" r:id="rId7"/>
    <p:sldLayoutId id="2147484586" r:id="rId8"/>
    <p:sldLayoutId id="2147484587" r:id="rId9"/>
    <p:sldLayoutId id="2147484588" r:id="rId10"/>
    <p:sldLayoutId id="214748458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2017/3/31</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91" r:id="rId1"/>
    <p:sldLayoutId id="2147484592" r:id="rId2"/>
    <p:sldLayoutId id="2147484593" r:id="rId3"/>
    <p:sldLayoutId id="2147484594" r:id="rId4"/>
    <p:sldLayoutId id="2147484595" r:id="rId5"/>
    <p:sldLayoutId id="2147484596" r:id="rId6"/>
    <p:sldLayoutId id="2147484597" r:id="rId7"/>
    <p:sldLayoutId id="2147484598" r:id="rId8"/>
    <p:sldLayoutId id="2147484599" r:id="rId9"/>
    <p:sldLayoutId id="2147484600" r:id="rId10"/>
    <p:sldLayoutId id="214748460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2017/3/31</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03" r:id="rId1"/>
    <p:sldLayoutId id="2147484604" r:id="rId2"/>
    <p:sldLayoutId id="2147484605" r:id="rId3"/>
    <p:sldLayoutId id="2147484606" r:id="rId4"/>
    <p:sldLayoutId id="2147484607" r:id="rId5"/>
    <p:sldLayoutId id="2147484608" r:id="rId6"/>
    <p:sldLayoutId id="2147484609" r:id="rId7"/>
    <p:sldLayoutId id="2147484610" r:id="rId8"/>
    <p:sldLayoutId id="2147484611" r:id="rId9"/>
    <p:sldLayoutId id="2147484612" r:id="rId10"/>
    <p:sldLayoutId id="214748461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 id="2147484619" r:id="rId5"/>
    <p:sldLayoutId id="2147484620" r:id="rId6"/>
    <p:sldLayoutId id="2147484621" r:id="rId7"/>
    <p:sldLayoutId id="2147484622" r:id="rId8"/>
    <p:sldLayoutId id="2147484623" r:id="rId9"/>
    <p:sldLayoutId id="2147484624" r:id="rId10"/>
    <p:sldLayoutId id="214748462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2017/3/31</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27" r:id="rId1"/>
    <p:sldLayoutId id="2147484628" r:id="rId2"/>
    <p:sldLayoutId id="2147484629" r:id="rId3"/>
    <p:sldLayoutId id="2147484630" r:id="rId4"/>
    <p:sldLayoutId id="2147484631" r:id="rId5"/>
    <p:sldLayoutId id="2147484632" r:id="rId6"/>
    <p:sldLayoutId id="2147484633" r:id="rId7"/>
    <p:sldLayoutId id="2147484634" r:id="rId8"/>
    <p:sldLayoutId id="2147484635" r:id="rId9"/>
    <p:sldLayoutId id="2147484636" r:id="rId10"/>
    <p:sldLayoutId id="21474846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31/03/2017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63" r:id="rId1"/>
    <p:sldLayoutId id="2147484664" r:id="rId2"/>
    <p:sldLayoutId id="2147484665" r:id="rId3"/>
    <p:sldLayoutId id="2147484666" r:id="rId4"/>
    <p:sldLayoutId id="2147484667" r:id="rId5"/>
    <p:sldLayoutId id="2147484668" r:id="rId6"/>
    <p:sldLayoutId id="2147484669" r:id="rId7"/>
    <p:sldLayoutId id="2147484670" r:id="rId8"/>
    <p:sldLayoutId id="2147484671" r:id="rId9"/>
    <p:sldLayoutId id="2147484672" r:id="rId10"/>
    <p:sldLayoutId id="214748467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31/03/2017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 id="21474846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2017/3/31</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 id="2147484706" r:id="rId8"/>
    <p:sldLayoutId id="2147484707" r:id="rId9"/>
    <p:sldLayoutId id="2147484708" r:id="rId10"/>
    <p:sldLayoutId id="214748470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2017/3/31</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11" r:id="rId1"/>
    <p:sldLayoutId id="2147484712" r:id="rId2"/>
    <p:sldLayoutId id="2147484713" r:id="rId3"/>
    <p:sldLayoutId id="2147484714" r:id="rId4"/>
    <p:sldLayoutId id="2147484715" r:id="rId5"/>
    <p:sldLayoutId id="2147484716" r:id="rId6"/>
    <p:sldLayoutId id="2147484717" r:id="rId7"/>
    <p:sldLayoutId id="2147484718" r:id="rId8"/>
    <p:sldLayoutId id="2147484719" r:id="rId9"/>
    <p:sldLayoutId id="2147484720" r:id="rId10"/>
    <p:sldLayoutId id="214748472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2017/3/31</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23" r:id="rId1"/>
    <p:sldLayoutId id="2147484724" r:id="rId2"/>
    <p:sldLayoutId id="2147484725" r:id="rId3"/>
    <p:sldLayoutId id="2147484726" r:id="rId4"/>
    <p:sldLayoutId id="2147484727" r:id="rId5"/>
    <p:sldLayoutId id="2147484728" r:id="rId6"/>
    <p:sldLayoutId id="2147484729" r:id="rId7"/>
    <p:sldLayoutId id="2147484730" r:id="rId8"/>
    <p:sldLayoutId id="2147484731" r:id="rId9"/>
    <p:sldLayoutId id="2147484732" r:id="rId10"/>
    <p:sldLayoutId id="214748473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2017/3/31</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2017/3/31</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2017/3/31</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47" r:id="rId1"/>
    <p:sldLayoutId id="2147484748" r:id="rId2"/>
    <p:sldLayoutId id="2147484749" r:id="rId3"/>
    <p:sldLayoutId id="2147484750" r:id="rId4"/>
    <p:sldLayoutId id="2147484751" r:id="rId5"/>
    <p:sldLayoutId id="2147484752" r:id="rId6"/>
    <p:sldLayoutId id="2147484753" r:id="rId7"/>
    <p:sldLayoutId id="2147484754" r:id="rId8"/>
    <p:sldLayoutId id="2147484755" r:id="rId9"/>
    <p:sldLayoutId id="2147484756" r:id="rId10"/>
    <p:sldLayoutId id="214748475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2017/3/31</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759" r:id="rId1"/>
    <p:sldLayoutId id="2147484760" r:id="rId2"/>
    <p:sldLayoutId id="2147484761" r:id="rId3"/>
    <p:sldLayoutId id="2147484762" r:id="rId4"/>
    <p:sldLayoutId id="2147484763" r:id="rId5"/>
    <p:sldLayoutId id="2147484764" r:id="rId6"/>
    <p:sldLayoutId id="2147484765" r:id="rId7"/>
    <p:sldLayoutId id="2147484766" r:id="rId8"/>
    <p:sldLayoutId id="2147484767" r:id="rId9"/>
    <p:sldLayoutId id="2147484768" r:id="rId10"/>
    <p:sldLayoutId id="21474847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771" r:id="rId1"/>
    <p:sldLayoutId id="2147484772" r:id="rId2"/>
    <p:sldLayoutId id="2147484773" r:id="rId3"/>
    <p:sldLayoutId id="2147484774" r:id="rId4"/>
    <p:sldLayoutId id="2147484775" r:id="rId5"/>
    <p:sldLayoutId id="2147484776" r:id="rId6"/>
    <p:sldLayoutId id="2147484777" r:id="rId7"/>
    <p:sldLayoutId id="2147484778" r:id="rId8"/>
    <p:sldLayoutId id="2147484779" r:id="rId9"/>
    <p:sldLayoutId id="2147484780" r:id="rId10"/>
    <p:sldLayoutId id="214748478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783" r:id="rId1"/>
    <p:sldLayoutId id="2147484784" r:id="rId2"/>
    <p:sldLayoutId id="2147484785" r:id="rId3"/>
    <p:sldLayoutId id="2147484786" r:id="rId4"/>
    <p:sldLayoutId id="2147484787" r:id="rId5"/>
    <p:sldLayoutId id="2147484788" r:id="rId6"/>
    <p:sldLayoutId id="2147484789" r:id="rId7"/>
    <p:sldLayoutId id="2147484790" r:id="rId8"/>
    <p:sldLayoutId id="2147484791" r:id="rId9"/>
    <p:sldLayoutId id="2147484792" r:id="rId10"/>
    <p:sldLayoutId id="21474847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31/03/2017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807" r:id="rId1"/>
    <p:sldLayoutId id="2147484808" r:id="rId2"/>
    <p:sldLayoutId id="2147484809" r:id="rId3"/>
    <p:sldLayoutId id="2147484810" r:id="rId4"/>
    <p:sldLayoutId id="2147484811" r:id="rId5"/>
    <p:sldLayoutId id="2147484812" r:id="rId6"/>
    <p:sldLayoutId id="2147484813" r:id="rId7"/>
    <p:sldLayoutId id="2147484814" r:id="rId8"/>
    <p:sldLayoutId id="2147484815" r:id="rId9"/>
    <p:sldLayoutId id="2147484816" r:id="rId10"/>
    <p:sldLayoutId id="214748481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819" r:id="rId1"/>
    <p:sldLayoutId id="2147484820" r:id="rId2"/>
    <p:sldLayoutId id="2147484821" r:id="rId3"/>
    <p:sldLayoutId id="2147484822" r:id="rId4"/>
    <p:sldLayoutId id="2147484823" r:id="rId5"/>
    <p:sldLayoutId id="2147484824" r:id="rId6"/>
    <p:sldLayoutId id="2147484825" r:id="rId7"/>
    <p:sldLayoutId id="2147484826" r:id="rId8"/>
    <p:sldLayoutId id="2147484827" r:id="rId9"/>
    <p:sldLayoutId id="2147484828" r:id="rId10"/>
    <p:sldLayoutId id="214748482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831" r:id="rId1"/>
    <p:sldLayoutId id="2147484832" r:id="rId2"/>
    <p:sldLayoutId id="2147484833" r:id="rId3"/>
    <p:sldLayoutId id="2147484834" r:id="rId4"/>
    <p:sldLayoutId id="2147484835" r:id="rId5"/>
    <p:sldLayoutId id="2147484836" r:id="rId6"/>
    <p:sldLayoutId id="2147484837" r:id="rId7"/>
    <p:sldLayoutId id="2147484838" r:id="rId8"/>
    <p:sldLayoutId id="2147484839" r:id="rId9"/>
    <p:sldLayoutId id="2147484840" r:id="rId10"/>
    <p:sldLayoutId id="214748484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31/03/2017</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843" r:id="rId1"/>
    <p:sldLayoutId id="2147484844" r:id="rId2"/>
    <p:sldLayoutId id="2147484845" r:id="rId3"/>
    <p:sldLayoutId id="2147484846" r:id="rId4"/>
    <p:sldLayoutId id="2147484847" r:id="rId5"/>
    <p:sldLayoutId id="2147484848" r:id="rId6"/>
    <p:sldLayoutId id="2147484849" r:id="rId7"/>
    <p:sldLayoutId id="2147484850" r:id="rId8"/>
    <p:sldLayoutId id="2147484851" r:id="rId9"/>
    <p:sldLayoutId id="2147484852" r:id="rId10"/>
    <p:sldLayoutId id="2147484853"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855" r:id="rId1"/>
    <p:sldLayoutId id="2147484856" r:id="rId2"/>
    <p:sldLayoutId id="2147484857" r:id="rId3"/>
    <p:sldLayoutId id="2147484858" r:id="rId4"/>
    <p:sldLayoutId id="2147484859" r:id="rId5"/>
    <p:sldLayoutId id="2147484860" r:id="rId6"/>
    <p:sldLayoutId id="2147484861" r:id="rId7"/>
    <p:sldLayoutId id="2147484862" r:id="rId8"/>
    <p:sldLayoutId id="2147484863" r:id="rId9"/>
    <p:sldLayoutId id="2147484864" r:id="rId10"/>
    <p:sldLayoutId id="2147484865"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2017/3/31</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867" r:id="rId1"/>
    <p:sldLayoutId id="2147484868" r:id="rId2"/>
    <p:sldLayoutId id="2147484869" r:id="rId3"/>
    <p:sldLayoutId id="2147484870" r:id="rId4"/>
    <p:sldLayoutId id="2147484871" r:id="rId5"/>
    <p:sldLayoutId id="2147484872" r:id="rId6"/>
    <p:sldLayoutId id="2147484873" r:id="rId7"/>
    <p:sldLayoutId id="2147484874" r:id="rId8"/>
    <p:sldLayoutId id="2147484875" r:id="rId9"/>
    <p:sldLayoutId id="2147484876" r:id="rId10"/>
    <p:sldLayoutId id="21474848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4879" r:id="rId1"/>
    <p:sldLayoutId id="2147484880" r:id="rId2"/>
    <p:sldLayoutId id="2147484881" r:id="rId3"/>
    <p:sldLayoutId id="2147484882" r:id="rId4"/>
    <p:sldLayoutId id="2147484883" r:id="rId5"/>
    <p:sldLayoutId id="2147484884" r:id="rId6"/>
    <p:sldLayoutId id="2147484885" r:id="rId7"/>
    <p:sldLayoutId id="2147484886" r:id="rId8"/>
    <p:sldLayoutId id="2147484887" r:id="rId9"/>
    <p:sldLayoutId id="2147484888" r:id="rId10"/>
    <p:sldLayoutId id="2147484889"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4891" r:id="rId1"/>
    <p:sldLayoutId id="2147484892" r:id="rId2"/>
    <p:sldLayoutId id="2147484893" r:id="rId3"/>
    <p:sldLayoutId id="2147484894" r:id="rId4"/>
    <p:sldLayoutId id="2147484895" r:id="rId5"/>
    <p:sldLayoutId id="2147484896" r:id="rId6"/>
    <p:sldLayoutId id="2147484897" r:id="rId7"/>
    <p:sldLayoutId id="2147484898" r:id="rId8"/>
    <p:sldLayoutId id="2147484899" r:id="rId9"/>
    <p:sldLayoutId id="2147484900" r:id="rId10"/>
    <p:sldLayoutId id="2147484901"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43CD3-0831-4895-9B6A-2722EED23A56}" type="datetime1">
              <a:rPr lang="en-US" smtClean="0"/>
              <a:pPr/>
              <a:t>31/03/2017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678042071"/>
      </p:ext>
    </p:extLst>
  </p:cSld>
  <p:clrMap bg1="lt1" tx1="dk1" bg2="lt2" tx2="dk2" accent1="accent1" accent2="accent2" accent3="accent3" accent4="accent4" accent5="accent5" accent6="accent6" hlink="hlink" folHlink="folHlink"/>
  <p:sldLayoutIdLst>
    <p:sldLayoutId id="2147484903"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31/03/2017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915" r:id="rId1"/>
    <p:sldLayoutId id="2147484916" r:id="rId2"/>
    <p:sldLayoutId id="2147484917" r:id="rId3"/>
    <p:sldLayoutId id="2147484918" r:id="rId4"/>
    <p:sldLayoutId id="2147484919" r:id="rId5"/>
    <p:sldLayoutId id="2147484920" r:id="rId6"/>
    <p:sldLayoutId id="2147484921" r:id="rId7"/>
    <p:sldLayoutId id="2147484922" r:id="rId8"/>
    <p:sldLayoutId id="2147484923" r:id="rId9"/>
    <p:sldLayoutId id="2147484924" r:id="rId10"/>
    <p:sldLayoutId id="214748492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2017/3/31</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27" r:id="rId1"/>
    <p:sldLayoutId id="2147484928" r:id="rId2"/>
    <p:sldLayoutId id="2147484929" r:id="rId3"/>
    <p:sldLayoutId id="2147484930" r:id="rId4"/>
    <p:sldLayoutId id="2147484931" r:id="rId5"/>
    <p:sldLayoutId id="2147484932" r:id="rId6"/>
    <p:sldLayoutId id="2147484933" r:id="rId7"/>
    <p:sldLayoutId id="2147484934" r:id="rId8"/>
    <p:sldLayoutId id="2147484935" r:id="rId9"/>
    <p:sldLayoutId id="2147484936" r:id="rId10"/>
    <p:sldLayoutId id="214748493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2017/3/31</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39" r:id="rId1"/>
    <p:sldLayoutId id="2147484940" r:id="rId2"/>
    <p:sldLayoutId id="2147484941" r:id="rId3"/>
    <p:sldLayoutId id="2147484942" r:id="rId4"/>
    <p:sldLayoutId id="2147484943" r:id="rId5"/>
    <p:sldLayoutId id="2147484944" r:id="rId6"/>
    <p:sldLayoutId id="2147484945" r:id="rId7"/>
    <p:sldLayoutId id="2147484946" r:id="rId8"/>
    <p:sldLayoutId id="2147484947" r:id="rId9"/>
    <p:sldLayoutId id="2147484948" r:id="rId10"/>
    <p:sldLayoutId id="214748494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2017/3/31</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51" r:id="rId1"/>
    <p:sldLayoutId id="2147484952" r:id="rId2"/>
    <p:sldLayoutId id="2147484953" r:id="rId3"/>
    <p:sldLayoutId id="2147484954" r:id="rId4"/>
    <p:sldLayoutId id="2147484955" r:id="rId5"/>
    <p:sldLayoutId id="2147484956" r:id="rId6"/>
    <p:sldLayoutId id="2147484957" r:id="rId7"/>
    <p:sldLayoutId id="2147484958" r:id="rId8"/>
    <p:sldLayoutId id="2147484959" r:id="rId9"/>
    <p:sldLayoutId id="2147484960" r:id="rId10"/>
    <p:sldLayoutId id="214748496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2017/3/31</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63" r:id="rId1"/>
    <p:sldLayoutId id="2147484964" r:id="rId2"/>
    <p:sldLayoutId id="2147484965" r:id="rId3"/>
    <p:sldLayoutId id="2147484966" r:id="rId4"/>
    <p:sldLayoutId id="2147484967" r:id="rId5"/>
    <p:sldLayoutId id="2147484968" r:id="rId6"/>
    <p:sldLayoutId id="2147484969" r:id="rId7"/>
    <p:sldLayoutId id="2147484970" r:id="rId8"/>
    <p:sldLayoutId id="2147484971" r:id="rId9"/>
    <p:sldLayoutId id="2147484972" r:id="rId10"/>
    <p:sldLayoutId id="214748497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2017/3/31</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75" r:id="rId1"/>
    <p:sldLayoutId id="2147484976" r:id="rId2"/>
    <p:sldLayoutId id="2147484977" r:id="rId3"/>
    <p:sldLayoutId id="2147484978" r:id="rId4"/>
    <p:sldLayoutId id="2147484979" r:id="rId5"/>
    <p:sldLayoutId id="2147484980" r:id="rId6"/>
    <p:sldLayoutId id="2147484981" r:id="rId7"/>
    <p:sldLayoutId id="2147484982" r:id="rId8"/>
    <p:sldLayoutId id="2147484983" r:id="rId9"/>
    <p:sldLayoutId id="2147484984" r:id="rId10"/>
    <p:sldLayoutId id="214748498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2017/3/31</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2017/3/31</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987" r:id="rId1"/>
    <p:sldLayoutId id="2147484988" r:id="rId2"/>
    <p:sldLayoutId id="2147484989" r:id="rId3"/>
    <p:sldLayoutId id="2147484990" r:id="rId4"/>
    <p:sldLayoutId id="2147484991" r:id="rId5"/>
    <p:sldLayoutId id="2147484992" r:id="rId6"/>
    <p:sldLayoutId id="2147484993" r:id="rId7"/>
    <p:sldLayoutId id="2147484994" r:id="rId8"/>
    <p:sldLayoutId id="2147484995" r:id="rId9"/>
    <p:sldLayoutId id="2147484996" r:id="rId10"/>
    <p:sldLayoutId id="214748499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999" r:id="rId1"/>
    <p:sldLayoutId id="2147485000" r:id="rId2"/>
    <p:sldLayoutId id="2147485001" r:id="rId3"/>
    <p:sldLayoutId id="2147485002" r:id="rId4"/>
    <p:sldLayoutId id="2147485003" r:id="rId5"/>
    <p:sldLayoutId id="2147485004" r:id="rId6"/>
    <p:sldLayoutId id="2147485005" r:id="rId7"/>
    <p:sldLayoutId id="2147485006" r:id="rId8"/>
    <p:sldLayoutId id="2147485007" r:id="rId9"/>
    <p:sldLayoutId id="2147485008" r:id="rId10"/>
    <p:sldLayoutId id="214748500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011" r:id="rId1"/>
    <p:sldLayoutId id="2147485012" r:id="rId2"/>
    <p:sldLayoutId id="2147485013" r:id="rId3"/>
    <p:sldLayoutId id="2147485014" r:id="rId4"/>
    <p:sldLayoutId id="2147485015" r:id="rId5"/>
    <p:sldLayoutId id="2147485016" r:id="rId6"/>
    <p:sldLayoutId id="2147485017" r:id="rId7"/>
    <p:sldLayoutId id="2147485018" r:id="rId8"/>
    <p:sldLayoutId id="2147485019" r:id="rId9"/>
    <p:sldLayoutId id="2147485020" r:id="rId10"/>
    <p:sldLayoutId id="21474850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31/03/2017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023" r:id="rId1"/>
    <p:sldLayoutId id="2147485024" r:id="rId2"/>
    <p:sldLayoutId id="2147485025" r:id="rId3"/>
    <p:sldLayoutId id="2147485026" r:id="rId4"/>
    <p:sldLayoutId id="2147485027" r:id="rId5"/>
    <p:sldLayoutId id="2147485028" r:id="rId6"/>
    <p:sldLayoutId id="2147485029" r:id="rId7"/>
    <p:sldLayoutId id="2147485030" r:id="rId8"/>
    <p:sldLayoutId id="2147485031" r:id="rId9"/>
    <p:sldLayoutId id="2147485032" r:id="rId10"/>
    <p:sldLayoutId id="2147485033"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035" r:id="rId1"/>
    <p:sldLayoutId id="2147485036" r:id="rId2"/>
    <p:sldLayoutId id="2147485037" r:id="rId3"/>
    <p:sldLayoutId id="2147485038" r:id="rId4"/>
    <p:sldLayoutId id="2147485039" r:id="rId5"/>
    <p:sldLayoutId id="2147485040" r:id="rId6"/>
    <p:sldLayoutId id="2147485041" r:id="rId7"/>
    <p:sldLayoutId id="2147485042" r:id="rId8"/>
    <p:sldLayoutId id="2147485043" r:id="rId9"/>
    <p:sldLayoutId id="2147485044" r:id="rId10"/>
    <p:sldLayoutId id="214748504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047" r:id="rId1"/>
    <p:sldLayoutId id="2147485048" r:id="rId2"/>
    <p:sldLayoutId id="2147485049" r:id="rId3"/>
    <p:sldLayoutId id="2147485050" r:id="rId4"/>
    <p:sldLayoutId id="2147485051" r:id="rId5"/>
    <p:sldLayoutId id="2147485052" r:id="rId6"/>
    <p:sldLayoutId id="2147485053" r:id="rId7"/>
    <p:sldLayoutId id="2147485054" r:id="rId8"/>
    <p:sldLayoutId id="2147485055" r:id="rId9"/>
    <p:sldLayoutId id="2147485056" r:id="rId10"/>
    <p:sldLayoutId id="214748505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059" r:id="rId1"/>
    <p:sldLayoutId id="2147485060" r:id="rId2"/>
    <p:sldLayoutId id="2147485061" r:id="rId3"/>
    <p:sldLayoutId id="2147485062" r:id="rId4"/>
    <p:sldLayoutId id="2147485063" r:id="rId5"/>
    <p:sldLayoutId id="2147485064" r:id="rId6"/>
    <p:sldLayoutId id="2147485065" r:id="rId7"/>
    <p:sldLayoutId id="2147485066" r:id="rId8"/>
    <p:sldLayoutId id="2147485067" r:id="rId9"/>
    <p:sldLayoutId id="2147485068" r:id="rId10"/>
    <p:sldLayoutId id="21474850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31/03/2017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071" r:id="rId1"/>
    <p:sldLayoutId id="2147485072" r:id="rId2"/>
    <p:sldLayoutId id="2147485073" r:id="rId3"/>
    <p:sldLayoutId id="2147485074" r:id="rId4"/>
    <p:sldLayoutId id="2147485075" r:id="rId5"/>
    <p:sldLayoutId id="2147485076" r:id="rId6"/>
    <p:sldLayoutId id="2147485077" r:id="rId7"/>
    <p:sldLayoutId id="2147485078" r:id="rId8"/>
    <p:sldLayoutId id="2147485079" r:id="rId9"/>
    <p:sldLayoutId id="2147485080" r:id="rId10"/>
    <p:sldLayoutId id="214748508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2017/3/31</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083" r:id="rId1"/>
    <p:sldLayoutId id="2147485084" r:id="rId2"/>
    <p:sldLayoutId id="2147485085" r:id="rId3"/>
    <p:sldLayoutId id="2147485086" r:id="rId4"/>
    <p:sldLayoutId id="2147485087" r:id="rId5"/>
    <p:sldLayoutId id="2147485088" r:id="rId6"/>
    <p:sldLayoutId id="2147485089" r:id="rId7"/>
    <p:sldLayoutId id="2147485090" r:id="rId8"/>
    <p:sldLayoutId id="2147485091" r:id="rId9"/>
    <p:sldLayoutId id="2147485092" r:id="rId10"/>
    <p:sldLayoutId id="214748509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2017/3/31</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095" r:id="rId1"/>
    <p:sldLayoutId id="2147485096" r:id="rId2"/>
    <p:sldLayoutId id="2147485097" r:id="rId3"/>
    <p:sldLayoutId id="2147485098" r:id="rId4"/>
    <p:sldLayoutId id="2147485099" r:id="rId5"/>
    <p:sldLayoutId id="2147485100" r:id="rId6"/>
    <p:sldLayoutId id="2147485101" r:id="rId7"/>
    <p:sldLayoutId id="2147485102" r:id="rId8"/>
    <p:sldLayoutId id="2147485103" r:id="rId9"/>
    <p:sldLayoutId id="2147485104" r:id="rId10"/>
    <p:sldLayoutId id="214748510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2017/3/31</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107" r:id="rId1"/>
    <p:sldLayoutId id="2147485108" r:id="rId2"/>
    <p:sldLayoutId id="2147485109" r:id="rId3"/>
    <p:sldLayoutId id="2147485110" r:id="rId4"/>
    <p:sldLayoutId id="2147485111" r:id="rId5"/>
    <p:sldLayoutId id="2147485112" r:id="rId6"/>
    <p:sldLayoutId id="2147485113" r:id="rId7"/>
    <p:sldLayoutId id="2147485114" r:id="rId8"/>
    <p:sldLayoutId id="2147485115" r:id="rId9"/>
    <p:sldLayoutId id="2147485116" r:id="rId10"/>
    <p:sldLayoutId id="214748511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2017/3/31</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2017/3/31</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131" r:id="rId1"/>
    <p:sldLayoutId id="2147485132" r:id="rId2"/>
    <p:sldLayoutId id="2147485133" r:id="rId3"/>
    <p:sldLayoutId id="2147485134" r:id="rId4"/>
    <p:sldLayoutId id="2147485135" r:id="rId5"/>
    <p:sldLayoutId id="2147485136" r:id="rId6"/>
    <p:sldLayoutId id="2147485137" r:id="rId7"/>
    <p:sldLayoutId id="2147485138" r:id="rId8"/>
    <p:sldLayoutId id="2147485139" r:id="rId9"/>
    <p:sldLayoutId id="2147485140" r:id="rId10"/>
    <p:sldLayoutId id="214748514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2017/3/31</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155" r:id="rId1"/>
    <p:sldLayoutId id="2147485156" r:id="rId2"/>
    <p:sldLayoutId id="2147485157" r:id="rId3"/>
    <p:sldLayoutId id="2147485158" r:id="rId4"/>
    <p:sldLayoutId id="2147485159" r:id="rId5"/>
    <p:sldLayoutId id="2147485160" r:id="rId6"/>
    <p:sldLayoutId id="2147485161" r:id="rId7"/>
    <p:sldLayoutId id="2147485162" r:id="rId8"/>
    <p:sldLayoutId id="2147485163" r:id="rId9"/>
    <p:sldLayoutId id="2147485164" r:id="rId10"/>
    <p:sldLayoutId id="214748516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31/03/2017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 id="2147485187" r:id="rId9"/>
    <p:sldLayoutId id="2147485188" r:id="rId10"/>
    <p:sldLayoutId id="214748518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191" r:id="rId1"/>
    <p:sldLayoutId id="2147485192" r:id="rId2"/>
    <p:sldLayoutId id="2147485193" r:id="rId3"/>
    <p:sldLayoutId id="2147485194" r:id="rId4"/>
    <p:sldLayoutId id="2147485195" r:id="rId5"/>
    <p:sldLayoutId id="2147485196" r:id="rId6"/>
    <p:sldLayoutId id="2147485197" r:id="rId7"/>
    <p:sldLayoutId id="2147485198" r:id="rId8"/>
    <p:sldLayoutId id="2147485199" r:id="rId9"/>
    <p:sldLayoutId id="2147485200" r:id="rId10"/>
    <p:sldLayoutId id="214748520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215" r:id="rId1"/>
    <p:sldLayoutId id="2147485216" r:id="rId2"/>
    <p:sldLayoutId id="2147485217" r:id="rId3"/>
    <p:sldLayoutId id="2147485218" r:id="rId4"/>
    <p:sldLayoutId id="2147485219" r:id="rId5"/>
    <p:sldLayoutId id="2147485220" r:id="rId6"/>
    <p:sldLayoutId id="2147485221" r:id="rId7"/>
    <p:sldLayoutId id="2147485222" r:id="rId8"/>
    <p:sldLayoutId id="2147485223" r:id="rId9"/>
    <p:sldLayoutId id="2147485224" r:id="rId10"/>
    <p:sldLayoutId id="214748522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173" r:id="rId1"/>
    <p:sldLayoutId id="2147484174" r:id="rId2"/>
    <p:sldLayoutId id="2147484175" r:id="rId3"/>
    <p:sldLayoutId id="2147484176" r:id="rId4"/>
    <p:sldLayoutId id="2147484177" r:id="rId5"/>
    <p:sldLayoutId id="2147484178" r:id="rId6"/>
    <p:sldLayoutId id="2147484179" r:id="rId7"/>
    <p:sldLayoutId id="2147484180" r:id="rId8"/>
    <p:sldLayoutId id="2147484181" r:id="rId9"/>
    <p:sldLayoutId id="2147484182" r:id="rId10"/>
    <p:sldLayoutId id="214748418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31/03/2017</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27" r:id="rId1"/>
    <p:sldLayoutId id="2147485228" r:id="rId2"/>
    <p:sldLayoutId id="2147485229" r:id="rId3"/>
    <p:sldLayoutId id="2147485230" r:id="rId4"/>
    <p:sldLayoutId id="2147485231" r:id="rId5"/>
    <p:sldLayoutId id="2147485232" r:id="rId6"/>
    <p:sldLayoutId id="2147485233" r:id="rId7"/>
    <p:sldLayoutId id="2147485234" r:id="rId8"/>
    <p:sldLayoutId id="2147485235" r:id="rId9"/>
    <p:sldLayoutId id="2147485236" r:id="rId10"/>
    <p:sldLayoutId id="2147485237"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39" r:id="rId1"/>
    <p:sldLayoutId id="2147485240" r:id="rId2"/>
    <p:sldLayoutId id="2147485241" r:id="rId3"/>
    <p:sldLayoutId id="2147485242" r:id="rId4"/>
    <p:sldLayoutId id="2147485243" r:id="rId5"/>
    <p:sldLayoutId id="2147485244" r:id="rId6"/>
    <p:sldLayoutId id="2147485245" r:id="rId7"/>
    <p:sldLayoutId id="2147485246" r:id="rId8"/>
    <p:sldLayoutId id="2147485247" r:id="rId9"/>
    <p:sldLayoutId id="2147485248" r:id="rId10"/>
    <p:sldLayoutId id="214748524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5263" r:id="rId1"/>
    <p:sldLayoutId id="2147485264" r:id="rId2"/>
    <p:sldLayoutId id="2147485265" r:id="rId3"/>
    <p:sldLayoutId id="2147485266" r:id="rId4"/>
    <p:sldLayoutId id="2147485267" r:id="rId5"/>
    <p:sldLayoutId id="2147485268" r:id="rId6"/>
    <p:sldLayoutId id="2147485269" r:id="rId7"/>
    <p:sldLayoutId id="2147485270" r:id="rId8"/>
    <p:sldLayoutId id="2147485271" r:id="rId9"/>
    <p:sldLayoutId id="2147485272" r:id="rId10"/>
    <p:sldLayoutId id="2147485273"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7" name="Group 134"/>
          <p:cNvGrpSpPr/>
          <p:nvPr/>
        </p:nvGrpSpPr>
        <p:grpSpPr>
          <a:xfrm>
            <a:off x="-9" y="-16"/>
            <a:ext cx="9252346" cy="6858038"/>
            <a:chOff x="-9" y="-16"/>
            <a:chExt cx="9252346" cy="6858038"/>
          </a:xfrm>
        </p:grpSpPr>
        <p:grpSp>
          <p:nvGrpSpPr>
            <p:cNvPr id="8" name="Group 638"/>
            <p:cNvGrpSpPr/>
            <p:nvPr/>
          </p:nvGrpSpPr>
          <p:grpSpPr>
            <a:xfrm>
              <a:off x="8528" y="419213"/>
              <a:ext cx="9073251" cy="5913938"/>
              <a:chOff x="8528" y="419213"/>
              <a:chExt cx="9073251" cy="5913938"/>
            </a:xfrm>
          </p:grpSpPr>
          <p:grpSp>
            <p:nvGrpSpPr>
              <p:cNvPr id="9"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0"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1"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2"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3"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4"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5" name="Group 669"/>
            <p:cNvGrpSpPr/>
            <p:nvPr/>
          </p:nvGrpSpPr>
          <p:grpSpPr>
            <a:xfrm>
              <a:off x="-9" y="242195"/>
              <a:ext cx="9144001" cy="6615827"/>
              <a:chOff x="-9" y="242195"/>
              <a:chExt cx="9144001" cy="6615827"/>
            </a:xfrm>
          </p:grpSpPr>
          <p:grpSp>
            <p:nvGrpSpPr>
              <p:cNvPr id="16"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7"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9"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0"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1"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24" name="Group 715"/>
            <p:cNvGrpSpPr/>
            <p:nvPr/>
          </p:nvGrpSpPr>
          <p:grpSpPr>
            <a:xfrm>
              <a:off x="2" y="-16"/>
              <a:ext cx="9252335" cy="6787414"/>
              <a:chOff x="2" y="-16"/>
              <a:chExt cx="9252335" cy="6787414"/>
            </a:xfrm>
          </p:grpSpPr>
          <p:grpSp>
            <p:nvGrpSpPr>
              <p:cNvPr id="25"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6"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7"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8"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9"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30"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4"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8A743CD3-0831-4895-9B6A-2722EED23A56}" type="datetime1">
              <a:rPr lang="en-US" smtClean="0"/>
              <a:pPr/>
              <a:t>31/03/2017</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87" r:id="rId1"/>
    <p:sldLayoutId id="2147485288" r:id="rId2"/>
    <p:sldLayoutId id="2147485289" r:id="rId3"/>
    <p:sldLayoutId id="2147485290" r:id="rId4"/>
    <p:sldLayoutId id="2147485291" r:id="rId5"/>
    <p:sldLayoutId id="2147485292" r:id="rId6"/>
    <p:sldLayoutId id="2147485293" r:id="rId7"/>
    <p:sldLayoutId id="2147485294" r:id="rId8"/>
    <p:sldLayoutId id="2147485295" r:id="rId9"/>
    <p:sldLayoutId id="2147485296" r:id="rId10"/>
    <p:sldLayoutId id="2147485297" r:id="rId11"/>
  </p:sldLayoutIdLst>
  <p:hf sldNum="0" hdr="0" dt="0"/>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31/03/2017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25C7F0CD-1101-4049-9AB7-31D462A2023D}"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311" r:id="rId1"/>
    <p:sldLayoutId id="2147485312" r:id="rId2"/>
    <p:sldLayoutId id="2147485313" r:id="rId3"/>
    <p:sldLayoutId id="2147485314" r:id="rId4"/>
    <p:sldLayoutId id="2147485315" r:id="rId5"/>
    <p:sldLayoutId id="2147485316" r:id="rId6"/>
    <p:sldLayoutId id="2147485317" r:id="rId7"/>
    <p:sldLayoutId id="2147485318" r:id="rId8"/>
    <p:sldLayoutId id="2147485319" r:id="rId9"/>
    <p:sldLayoutId id="2147485320" r:id="rId10"/>
    <p:sldLayoutId id="21474853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31/03/2017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335" r:id="rId1"/>
    <p:sldLayoutId id="2147485336" r:id="rId2"/>
    <p:sldLayoutId id="2147485337" r:id="rId3"/>
    <p:sldLayoutId id="2147485338" r:id="rId4"/>
    <p:sldLayoutId id="2147485339" r:id="rId5"/>
    <p:sldLayoutId id="2147485340" r:id="rId6"/>
    <p:sldLayoutId id="2147485341" r:id="rId7"/>
    <p:sldLayoutId id="2147485342" r:id="rId8"/>
    <p:sldLayoutId id="2147485343" r:id="rId9"/>
    <p:sldLayoutId id="2147485344" r:id="rId10"/>
    <p:sldLayoutId id="21474853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reserve="1">
  <p:cSld>
    <p:bg bwMode="auto">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A6A9F818-BCFF-481C-A091-989BC191F5AB}" type="datetimeFigureOut">
              <a:rPr lang="zh-CN" altLang="en-US"/>
              <a:pPr/>
              <a:t>2017/3/31</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B771A8E1-02A2-4C70-8A57-C82E0E7BA792}"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47" r:id="rId1"/>
    <p:sldLayoutId id="2147485348" r:id="rId2"/>
    <p:sldLayoutId id="2147485349" r:id="rId3"/>
    <p:sldLayoutId id="2147485350" r:id="rId4"/>
    <p:sldLayoutId id="2147485351" r:id="rId5"/>
    <p:sldLayoutId id="2147485352" r:id="rId6"/>
    <p:sldLayoutId id="2147485353" r:id="rId7"/>
    <p:sldLayoutId id="2147485354" r:id="rId8"/>
    <p:sldLayoutId id="2147485355" r:id="rId9"/>
    <p:sldLayoutId id="2147485356" r:id="rId10"/>
    <p:sldLayoutId id="214748535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200.xml"/><Relationship Id="rId5" Type="http://schemas.openxmlformats.org/officeDocument/2006/relationships/image" Target="../media/image10.jp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1.xml"/><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1.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3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1.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4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4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5.xml"/><Relationship Id="rId4" Type="http://schemas.openxmlformats.org/officeDocument/2006/relationships/image" Target="../media/image12.jpeg"/></Relationships>
</file>

<file path=ppt/slides/_rels/slide4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s>
</file>

<file path=ppt/slides/_rels/slide4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4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4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7" Type="http://schemas.openxmlformats.org/officeDocument/2006/relationships/hyperlink" Target="https://goo.gl/nKWLlZ" TargetMode="External"/><Relationship Id="rId2" Type="http://schemas.openxmlformats.org/officeDocument/2006/relationships/image" Target="../media/image11.gif"/><Relationship Id="rId1" Type="http://schemas.openxmlformats.org/officeDocument/2006/relationships/slideLayout" Target="../slideLayouts/slideLayout1206.xml"/><Relationship Id="rId6" Type="http://schemas.openxmlformats.org/officeDocument/2006/relationships/hyperlink" Target="https://goo.gl/n4AUqO" TargetMode="External"/><Relationship Id="rId5" Type="http://schemas.openxmlformats.org/officeDocument/2006/relationships/image" Target="../media/image14.jpeg"/><Relationship Id="rId4" Type="http://schemas.openxmlformats.org/officeDocument/2006/relationships/image" Target="../media/image13.jpeg"/></Relationships>
</file>

<file path=ppt/slides/_rels/slide4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1.xml"/></Relationships>
</file>

<file path=ppt/slides/_rels/slide48.xml.rels><?xml version="1.0" encoding="UTF-8" standalone="yes"?>
<Relationships xmlns="http://schemas.openxmlformats.org/package/2006/relationships"><Relationship Id="rId3" Type="http://schemas.openxmlformats.org/officeDocument/2006/relationships/hyperlink" Target="https://goo.gl/VstWkd" TargetMode="External"/><Relationship Id="rId2" Type="http://schemas.openxmlformats.org/officeDocument/2006/relationships/image" Target="../media/image11.gif"/><Relationship Id="rId1" Type="http://schemas.openxmlformats.org/officeDocument/2006/relationships/slideLayout" Target="../slideLayouts/slideLayout1206.xml"/><Relationship Id="rId5" Type="http://schemas.openxmlformats.org/officeDocument/2006/relationships/hyperlink" Target="https://goo.gl/maps/BKkUtq9gevT2" TargetMode="External"/><Relationship Id="rId4" Type="http://schemas.openxmlformats.org/officeDocument/2006/relationships/hyperlink" Target="http://www.entrepreneurindia.co/"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 Id="rId4" Type="http://schemas.openxmlformats.org/officeDocument/2006/relationships/hyperlink" Target="https://goo.gl/G3ICjV"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1.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hyperlink" Target="http://www.entrepreneurindia.co/project-identification" TargetMode="External"/><Relationship Id="rId1" Type="http://schemas.openxmlformats.org/officeDocument/2006/relationships/slideLayout" Target="../slideLayouts/slideLayout1206.xml"/><Relationship Id="rId4" Type="http://schemas.openxmlformats.org/officeDocument/2006/relationships/image" Target="../media/image11.gif"/></Relationships>
</file>

<file path=ppt/slides/_rels/slide5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project-identification" TargetMode="External"/><Relationship Id="rId1" Type="http://schemas.openxmlformats.org/officeDocument/2006/relationships/slideLayout" Target="../slideLayouts/slideLayout1206.xml"/><Relationship Id="rId4" Type="http://schemas.openxmlformats.org/officeDocument/2006/relationships/hyperlink" Target="http://www.entrepreneurindia.co/"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mailto:info@entrepreneurindia.co" TargetMode="External"/><Relationship Id="rId7" Type="http://schemas.openxmlformats.org/officeDocument/2006/relationships/image" Target="../media/image11.gif"/><Relationship Id="rId2" Type="http://schemas.openxmlformats.org/officeDocument/2006/relationships/hyperlink" Target="mailto:npcs.ei@gmail.com" TargetMode="External"/><Relationship Id="rId1" Type="http://schemas.openxmlformats.org/officeDocument/2006/relationships/slideLayout" Target="../slideLayouts/slideLayout1206.xml"/><Relationship Id="rId6" Type="http://schemas.openxmlformats.org/officeDocument/2006/relationships/hyperlink" Target="https://goo.gl/VstWkd" TargetMode="External"/><Relationship Id="rId5" Type="http://schemas.openxmlformats.org/officeDocument/2006/relationships/hyperlink" Target="http://www.niir.org/" TargetMode="External"/><Relationship Id="rId4" Type="http://schemas.openxmlformats.org/officeDocument/2006/relationships/hyperlink" Target="http://www.entrepreneurindia.co/"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5.jpeg"/><Relationship Id="rId1" Type="http://schemas.openxmlformats.org/officeDocument/2006/relationships/slideLayout" Target="../slideLayouts/slideLayout1200.xml"/><Relationship Id="rId4" Type="http://schemas.openxmlformats.org/officeDocument/2006/relationships/hyperlink" Target="http://www.entrepreneurindia.co/"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5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5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5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5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59.xml.rels><?xml version="1.0" encoding="UTF-8" standalone="yes"?>
<Relationships xmlns="http://schemas.openxmlformats.org/package/2006/relationships"><Relationship Id="rId8" Type="http://schemas.openxmlformats.org/officeDocument/2006/relationships/hyperlink" Target="http://www.entrepreneurindia.co/"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gif"/><Relationship Id="rId1" Type="http://schemas.openxmlformats.org/officeDocument/2006/relationships/slideLayout" Target="../slideLayouts/slideLayout120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1.xml"/><Relationship Id="rId4" Type="http://schemas.openxmlformats.org/officeDocument/2006/relationships/image" Target="../media/image12.jpeg"/></Relationships>
</file>

<file path=ppt/slides/_rels/slide6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1.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1.gif"/><Relationship Id="rId1" Type="http://schemas.openxmlformats.org/officeDocument/2006/relationships/slideLayout" Target="../slideLayouts/slideLayout1206.xml"/></Relationships>
</file>

<file path=ppt/slides/_rels/slide69.xml.rels><?xml version="1.0" encoding="UTF-8" standalone="yes"?>
<Relationships xmlns="http://schemas.openxmlformats.org/package/2006/relationships"><Relationship Id="rId3" Type="http://schemas.openxmlformats.org/officeDocument/2006/relationships/hyperlink" Target="mailto:info@entrepreneurindia.co" TargetMode="External"/><Relationship Id="rId7" Type="http://schemas.openxmlformats.org/officeDocument/2006/relationships/image" Target="../media/image11.gif"/><Relationship Id="rId2" Type="http://schemas.openxmlformats.org/officeDocument/2006/relationships/hyperlink" Target="mailto:npcs.ei@gmail.com" TargetMode="External"/><Relationship Id="rId1" Type="http://schemas.openxmlformats.org/officeDocument/2006/relationships/slideLayout" Target="../slideLayouts/slideLayout1206.xml"/><Relationship Id="rId6" Type="http://schemas.openxmlformats.org/officeDocument/2006/relationships/hyperlink" Target="https://goo.gl/VstWkd" TargetMode="External"/><Relationship Id="rId5" Type="http://schemas.openxmlformats.org/officeDocument/2006/relationships/hyperlink" Target="http://www.niir.org/" TargetMode="External"/><Relationship Id="rId4" Type="http://schemas.openxmlformats.org/officeDocument/2006/relationships/hyperlink" Target="http://www.entrepreneurindia.co/"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8" Type="http://schemas.openxmlformats.org/officeDocument/2006/relationships/hyperlink" Target="https://www.pinterest.com/npcsindia/" TargetMode="External"/><Relationship Id="rId13" Type="http://schemas.openxmlformats.org/officeDocument/2006/relationships/image" Target="../media/image20.png"/><Relationship Id="rId3" Type="http://schemas.openxmlformats.org/officeDocument/2006/relationships/hyperlink" Target="https://www.linkedin.com/company/niir-project-consultancy-services" TargetMode="External"/><Relationship Id="rId7" Type="http://schemas.openxmlformats.org/officeDocument/2006/relationships/hyperlink" Target="https://twitter.com/npcs_in" TargetMode="External"/><Relationship Id="rId12" Type="http://schemas.openxmlformats.org/officeDocument/2006/relationships/image" Target="../media/image19.png"/><Relationship Id="rId2" Type="http://schemas.openxmlformats.org/officeDocument/2006/relationships/hyperlink" Target="http://www.niir.org/" TargetMode="External"/><Relationship Id="rId16" Type="http://schemas.openxmlformats.org/officeDocument/2006/relationships/hyperlink" Target="http://www.entrepreneurindia.co/" TargetMode="External"/><Relationship Id="rId1" Type="http://schemas.openxmlformats.org/officeDocument/2006/relationships/slideLayout" Target="../slideLayouts/slideLayout1202.xml"/><Relationship Id="rId6" Type="http://schemas.openxmlformats.org/officeDocument/2006/relationships/hyperlink" Target="https://plus.google.com/+EntrepreneurIndiaNewDelhi" TargetMode="External"/><Relationship Id="rId11" Type="http://schemas.openxmlformats.org/officeDocument/2006/relationships/image" Target="../media/image18.jpeg"/><Relationship Id="rId5" Type="http://schemas.openxmlformats.org/officeDocument/2006/relationships/hyperlink" Target="https://www.youtube.com/user/NIIRproject" TargetMode="External"/><Relationship Id="rId15" Type="http://schemas.openxmlformats.org/officeDocument/2006/relationships/image" Target="../media/image21.png"/><Relationship Id="rId10" Type="http://schemas.openxmlformats.org/officeDocument/2006/relationships/image" Target="../media/image17.jpeg"/><Relationship Id="rId4" Type="http://schemas.openxmlformats.org/officeDocument/2006/relationships/hyperlink" Target="https://www.facebook.com/NIIR.ORG" TargetMode="External"/><Relationship Id="rId9" Type="http://schemas.openxmlformats.org/officeDocument/2006/relationships/image" Target="../media/image16.png"/><Relationship Id="rId14" Type="http://schemas.openxmlformats.org/officeDocument/2006/relationships/image" Target="../media/image11.gif"/></Relationships>
</file>

<file path=ppt/slides/_rels/slide7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entrepreneurindia.co/" TargetMode="External"/><Relationship Id="rId1" Type="http://schemas.openxmlformats.org/officeDocument/2006/relationships/slideLayout" Target="../slideLayouts/slideLayout1202.xml"/><Relationship Id="rId4" Type="http://schemas.openxmlformats.org/officeDocument/2006/relationships/image" Target="../media/image11.gif"/></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hyperlink" Target="http://www.entrepreneurindia.co/" TargetMode="External"/><Relationship Id="rId1" Type="http://schemas.openxmlformats.org/officeDocument/2006/relationships/slideLayout" Target="../slideLayouts/slideLayout1206.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bwMode="auto">
          <a:xfrm>
            <a:off x="228600" y="228600"/>
            <a:ext cx="8763000" cy="6477000"/>
          </a:xfrm>
          <a:prstGeom prst="round2Diag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6" name="TextBox 5"/>
          <p:cNvSpPr txBox="1"/>
          <p:nvPr/>
        </p:nvSpPr>
        <p:spPr>
          <a:xfrm>
            <a:off x="609600" y="533400"/>
            <a:ext cx="8001000" cy="4585871"/>
          </a:xfrm>
          <a:prstGeom prst="rect">
            <a:avLst/>
          </a:prstGeom>
          <a:solidFill>
            <a:schemeClr val="accent6">
              <a:lumMod val="20000"/>
              <a:lumOff val="80000"/>
            </a:schemeClr>
          </a:solidFill>
        </p:spPr>
        <p:txBody>
          <a:bodyPr wrap="square" rtlCol="0">
            <a:spAutoFit/>
          </a:bodyPr>
          <a:lstStyle/>
          <a:p>
            <a:pPr algn="ctr"/>
            <a:r>
              <a:rPr lang="en-US" sz="3800" b="1" u="sng" dirty="0">
                <a:solidFill>
                  <a:srgbClr val="FF0066"/>
                </a:solidFill>
                <a:latin typeface="Akzidenz Grotesk BE Super" panose="020B0500000000000000" pitchFamily="34" charset="0"/>
              </a:rPr>
              <a:t>How to Start Small Business: Business Startup Ideas</a:t>
            </a:r>
            <a:endParaRPr lang="en-US" sz="3800" u="sng" dirty="0">
              <a:solidFill>
                <a:srgbClr val="FF0066"/>
              </a:solidFill>
              <a:latin typeface="Akzidenz Grotesk BE Super" panose="020B0500000000000000" pitchFamily="34" charset="0"/>
            </a:endParaRPr>
          </a:p>
          <a:p>
            <a:pPr algn="just"/>
            <a:r>
              <a:rPr lang="en-US" sz="2400" b="1" dirty="0"/>
              <a:t>(Aluminium Seal for LPG Cylinder, Auto Miniature Lamp, Automobile Silencer, Bicycle Rims, Engine Mounting - Rubber Bonded, Gold Plating on Metallic Optical, Hard Chrome Plating, Hockey Sticks, Loud Speakers, L.T. Power Capacitor, Opthalmic and Sun Photochromatic Glasses, Raw and Processed Spices, Regulated D.C. Supplies, TV Tuners (Turret Type), Uninterrupted Power Supply (UPS), Wind Cheater, Wire Wound Resistors)</a:t>
            </a:r>
            <a:endParaRPr lang="en-US" sz="2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5036136"/>
            <a:ext cx="1819275" cy="16002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7667" y="5049659"/>
            <a:ext cx="2562225" cy="164241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2519" y="5036136"/>
            <a:ext cx="1959198" cy="166946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4828" y="5058245"/>
            <a:ext cx="2660747" cy="1490018"/>
          </a:xfrm>
          <a:prstGeom prst="rect">
            <a:avLst/>
          </a:prstGeom>
        </p:spPr>
      </p:pic>
    </p:spTree>
    <p:extLst>
      <p:ext uri="{BB962C8B-B14F-4D97-AF65-F5344CB8AC3E}">
        <p14:creationId xmlns:p14="http://schemas.microsoft.com/office/powerpoint/2010/main" val="20110952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1806" y="6378262"/>
            <a:ext cx="3733800" cy="457200"/>
          </a:xfrm>
        </p:spPr>
        <p:style>
          <a:lnRef idx="2">
            <a:schemeClr val="accent1"/>
          </a:lnRef>
          <a:fillRef idx="1">
            <a:schemeClr val="lt1"/>
          </a:fillRef>
          <a:effectRef idx="0">
            <a:schemeClr val="accent1"/>
          </a:effectRef>
          <a:fontRef idx="minor">
            <a:schemeClr val="dk1"/>
          </a:fontRef>
        </p:style>
        <p:txBody>
          <a:bodyPr/>
          <a:lstStyle/>
          <a:p>
            <a:pPr algn="l"/>
            <a:r>
              <a:rPr lang="en-US" sz="2000" b="1" dirty="0" smtClean="0">
                <a:solidFill>
                  <a:schemeClr val="tx1"/>
                </a:solidFill>
                <a:hlinkClick r:id="rId2"/>
              </a:rPr>
              <a:t>www.entrepreneurindia.co</a:t>
            </a:r>
            <a:endParaRPr lang="en-US" sz="2000" b="1" dirty="0" smtClean="0">
              <a:solidFill>
                <a:schemeClr val="tx1"/>
              </a:solidFill>
            </a:endParaRP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3" name="Rectangle 2"/>
          <p:cNvSpPr/>
          <p:nvPr/>
        </p:nvSpPr>
        <p:spPr>
          <a:xfrm>
            <a:off x="228600" y="533400"/>
            <a:ext cx="8763000" cy="4862870"/>
          </a:xfrm>
          <a:prstGeom prst="rect">
            <a:avLst/>
          </a:prstGeom>
          <a:blipFill>
            <a:blip r:embed="rId4"/>
            <a:tile tx="0" ty="0" sx="100000" sy="100000" flip="none" algn="tl"/>
          </a:blipFill>
        </p:spPr>
        <p:txBody>
          <a:bodyPr wrap="square">
            <a:spAutoFit/>
          </a:bodyPr>
          <a:lstStyle/>
          <a:p>
            <a:pPr marL="514350" indent="-514350">
              <a:buAutoNum type="arabicPeriod" startAt="3"/>
            </a:pPr>
            <a:r>
              <a:rPr lang="en-US" sz="2600" b="1" dirty="0" smtClean="0">
                <a:solidFill>
                  <a:srgbClr val="7030A0"/>
                </a:solidFill>
              </a:rPr>
              <a:t>Automobile Silencer</a:t>
            </a:r>
          </a:p>
          <a:p>
            <a:pPr marL="514350" indent="-514350">
              <a:buAutoNum type="arabicPeriod" startAt="3"/>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Bright days ahead</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Technical aspects </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6490" y="6400800"/>
            <a:ext cx="3773510"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3" name="Rectangle 2"/>
          <p:cNvSpPr/>
          <p:nvPr/>
        </p:nvSpPr>
        <p:spPr>
          <a:xfrm>
            <a:off x="228600" y="533400"/>
            <a:ext cx="8686800" cy="5293757"/>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Process of manufacture</a:t>
            </a:r>
          </a:p>
          <a:p>
            <a:r>
              <a:rPr lang="en-US" sz="2300" dirty="0">
                <a:solidFill>
                  <a:schemeClr val="dk1"/>
                </a:solidFill>
                <a:latin typeface="Bookman Old Style" panose="02050604050505020204" pitchFamily="18" charset="0"/>
              </a:rPr>
              <a:t> </a:t>
            </a: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Energy conservation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r>
              <a:rPr lang="en-US" sz="2600" b="1" dirty="0" smtClean="0">
                <a:solidFill>
                  <a:srgbClr val="7030A0"/>
                </a:solidFill>
              </a:rPr>
              <a:t>4.   Bicycle Rims</a:t>
            </a:r>
          </a:p>
          <a:p>
            <a:pPr marL="514350" indent="-514350">
              <a:buAutoNum type="arabicPeriod"/>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243625" y="6387921"/>
            <a:ext cx="3733800" cy="4572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sp>
        <p:nvSpPr>
          <p:cNvPr id="3" name="Rectangle 2"/>
          <p:cNvSpPr/>
          <p:nvPr/>
        </p:nvSpPr>
        <p:spPr>
          <a:xfrm>
            <a:off x="228600" y="228600"/>
            <a:ext cx="8763000" cy="523220"/>
          </a:xfrm>
          <a:prstGeom prst="rect">
            <a:avLst/>
          </a:prstGeom>
        </p:spPr>
        <p:txBody>
          <a:bodyPr wrap="square">
            <a:spAutoFit/>
          </a:bodyPr>
          <a:lstStyle/>
          <a:p>
            <a:endParaRPr lang="en-IN" sz="2800" b="1" dirty="0">
              <a:solidFill>
                <a:schemeClr val="bg1"/>
              </a:solidFill>
            </a:endParaRP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5" name="Rectangle 4"/>
          <p:cNvSpPr/>
          <p:nvPr/>
        </p:nvSpPr>
        <p:spPr>
          <a:xfrm>
            <a:off x="304800" y="751820"/>
            <a:ext cx="86106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Bicycle rims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Machinery required</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Manufacturing process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Plant economics</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64658"/>
            <a:ext cx="3581400" cy="393342"/>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3" name="Rectangle 2"/>
          <p:cNvSpPr/>
          <p:nvPr/>
        </p:nvSpPr>
        <p:spPr>
          <a:xfrm>
            <a:off x="228600" y="609600"/>
            <a:ext cx="8686800" cy="4862870"/>
          </a:xfrm>
          <a:prstGeom prst="rect">
            <a:avLst/>
          </a:prstGeom>
          <a:blipFill>
            <a:blip r:embed="rId4"/>
            <a:tile tx="0" ty="0" sx="100000" sy="100000" flip="none" algn="tl"/>
          </a:blipFill>
        </p:spPr>
        <p:txBody>
          <a:bodyPr wrap="square">
            <a:spAutoFit/>
          </a:bodyPr>
          <a:lstStyle/>
          <a:p>
            <a:pPr marL="514350" indent="-514350">
              <a:buAutoNum type="arabicPeriod" startAt="5"/>
            </a:pPr>
            <a:r>
              <a:rPr lang="en-US" sz="2600" b="1" dirty="0" smtClean="0">
                <a:solidFill>
                  <a:srgbClr val="7030A0"/>
                </a:solidFill>
              </a:rPr>
              <a:t>Engine </a:t>
            </a:r>
            <a:r>
              <a:rPr lang="en-US" sz="2600" b="1" dirty="0">
                <a:solidFill>
                  <a:srgbClr val="7030A0"/>
                </a:solidFill>
              </a:rPr>
              <a:t>Mounting - Rubber </a:t>
            </a:r>
            <a:r>
              <a:rPr lang="en-US" sz="2600" b="1" dirty="0" smtClean="0">
                <a:solidFill>
                  <a:srgbClr val="7030A0"/>
                </a:solidFill>
              </a:rPr>
              <a:t>Bonded</a:t>
            </a:r>
          </a:p>
          <a:p>
            <a:pPr marL="514350" indent="-514350">
              <a:buAutoNum type="arabicPeriod" startAt="5"/>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Technical aspects</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03916" y="685800"/>
            <a:ext cx="8619185" cy="521681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Plant economics</a:t>
            </a:r>
          </a:p>
          <a:p>
            <a:endParaRPr lang="en-US" dirty="0"/>
          </a:p>
          <a:p>
            <a:r>
              <a:rPr lang="en-US" sz="2600" b="1" dirty="0" smtClean="0">
                <a:solidFill>
                  <a:srgbClr val="7030A0"/>
                </a:solidFill>
              </a:rPr>
              <a:t>6.  Gold </a:t>
            </a:r>
            <a:r>
              <a:rPr lang="en-US" sz="2600" b="1" dirty="0">
                <a:solidFill>
                  <a:srgbClr val="7030A0"/>
                </a:solidFill>
              </a:rPr>
              <a:t>Plating on Metallic </a:t>
            </a:r>
            <a:r>
              <a:rPr lang="en-US" sz="2600" b="1" dirty="0" smtClean="0">
                <a:solidFill>
                  <a:srgbClr val="7030A0"/>
                </a:solidFill>
              </a:rPr>
              <a:t>Optical</a:t>
            </a:r>
          </a:p>
          <a:p>
            <a:r>
              <a:rPr lang="en-US" sz="2600" b="1" dirty="0" smtClean="0">
                <a:solidFill>
                  <a:srgbClr val="7030A0"/>
                </a:solidFill>
              </a:rPr>
              <a:t> </a:t>
            </a: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Frames and Jewelery</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Decorative</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18942" y="914400"/>
            <a:ext cx="8771585"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Industrial uses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Preparation of the bath</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p:txBody>
      </p:sp>
    </p:spTree>
    <p:extLst>
      <p:ext uri="{BB962C8B-B14F-4D97-AF65-F5344CB8AC3E}">
        <p14:creationId xmlns:p14="http://schemas.microsoft.com/office/powerpoint/2010/main" val="301546065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0015" y="762000"/>
            <a:ext cx="8695385" cy="5016758"/>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pPr marL="457200" indent="-457200">
              <a:buFont typeface="Arial" panose="020B0604020202020204" pitchFamily="34" charset="0"/>
              <a:buChar char="•"/>
            </a:pPr>
            <a:endParaRPr lang="en-US" sz="2800" b="1" dirty="0">
              <a:solidFill>
                <a:schemeClr val="dk1"/>
              </a:solidFill>
              <a:latin typeface="Caligula" pitchFamily="18" charset="0"/>
            </a:endParaRPr>
          </a:p>
          <a:p>
            <a:pPr marL="514350" indent="-514350">
              <a:buAutoNum type="arabicPeriod" startAt="7"/>
            </a:pPr>
            <a:r>
              <a:rPr lang="en-US" sz="2600" b="1" dirty="0" smtClean="0">
                <a:solidFill>
                  <a:srgbClr val="7030A0"/>
                </a:solidFill>
              </a:rPr>
              <a:t>Hard </a:t>
            </a:r>
            <a:r>
              <a:rPr lang="en-US" sz="2600" b="1" dirty="0">
                <a:solidFill>
                  <a:srgbClr val="7030A0"/>
                </a:solidFill>
              </a:rPr>
              <a:t>Chrome </a:t>
            </a:r>
            <a:r>
              <a:rPr lang="en-US" sz="2600" b="1" dirty="0" smtClean="0">
                <a:solidFill>
                  <a:srgbClr val="7030A0"/>
                </a:solidFill>
              </a:rPr>
              <a:t>Plating</a:t>
            </a:r>
          </a:p>
          <a:p>
            <a:pPr marL="514350" indent="-514350">
              <a:buAutoNum type="arabicPeriod" startAt="7"/>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Implementation schedule</a:t>
            </a:r>
          </a:p>
        </p:txBody>
      </p:sp>
    </p:spTree>
    <p:extLst>
      <p:ext uri="{BB962C8B-B14F-4D97-AF65-F5344CB8AC3E}">
        <p14:creationId xmlns:p14="http://schemas.microsoft.com/office/powerpoint/2010/main" val="9098335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188891" y="990600"/>
            <a:ext cx="8695385"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a:t>
            </a:r>
          </a:p>
          <a:p>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Sequence of operation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Motive power</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Pollution control</a:t>
            </a:r>
          </a:p>
        </p:txBody>
      </p:sp>
    </p:spTree>
    <p:extLst>
      <p:ext uri="{BB962C8B-B14F-4D97-AF65-F5344CB8AC3E}">
        <p14:creationId xmlns:p14="http://schemas.microsoft.com/office/powerpoint/2010/main" val="7409430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0015" y="533400"/>
            <a:ext cx="8699133" cy="5293757"/>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Energy conservation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pPr marL="514350" indent="-514350">
              <a:buAutoNum type="arabicPeriod" startAt="8"/>
            </a:pPr>
            <a:r>
              <a:rPr lang="en-US" sz="2600" b="1" dirty="0" smtClean="0">
                <a:solidFill>
                  <a:srgbClr val="7030A0"/>
                </a:solidFill>
              </a:rPr>
              <a:t>Hockey Sticks</a:t>
            </a:r>
          </a:p>
          <a:p>
            <a:pPr marL="514350" indent="-514350">
              <a:buAutoNum type="arabicPeriod" startAt="8"/>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extLst>
      <p:ext uri="{BB962C8B-B14F-4D97-AF65-F5344CB8AC3E}">
        <p14:creationId xmlns:p14="http://schemas.microsoft.com/office/powerpoint/2010/main" val="294763159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0015" y="609600"/>
            <a:ext cx="8695385" cy="5062924"/>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Manufacturing process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Plant economics</a:t>
            </a:r>
          </a:p>
          <a:p>
            <a:endParaRPr lang="en-US" dirty="0"/>
          </a:p>
          <a:p>
            <a:pPr marL="514350" indent="-514350">
              <a:buAutoNum type="arabicPeriod" startAt="9"/>
            </a:pPr>
            <a:r>
              <a:rPr lang="en-US" sz="2600" b="1" dirty="0" smtClean="0">
                <a:solidFill>
                  <a:srgbClr val="7030A0"/>
                </a:solidFill>
              </a:rPr>
              <a:t>Loud Speakers</a:t>
            </a:r>
          </a:p>
          <a:p>
            <a:pPr marL="514350" indent="-514350">
              <a:buAutoNum type="arabicPeriod" startAt="9"/>
            </a:pPr>
            <a:endParaRPr lang="en-US" sz="2600" b="1" dirty="0">
              <a:solidFill>
                <a:srgbClr val="7030A0"/>
              </a:solidFill>
            </a:endParaRPr>
          </a:p>
        </p:txBody>
      </p:sp>
    </p:spTree>
    <p:extLst>
      <p:ext uri="{BB962C8B-B14F-4D97-AF65-F5344CB8AC3E}">
        <p14:creationId xmlns:p14="http://schemas.microsoft.com/office/powerpoint/2010/main" val="421616914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PCS-1.gif"/>
          <p:cNvPicPr/>
          <p:nvPr/>
        </p:nvPicPr>
        <p:blipFill>
          <a:blip r:embed="rId2" cstate="print"/>
          <a:stretch>
            <a:fillRect/>
          </a:stretch>
        </p:blipFill>
        <p:spPr>
          <a:xfrm>
            <a:off x="7696200" y="6172200"/>
            <a:ext cx="1447800" cy="685800"/>
          </a:xfrm>
          <a:prstGeom prst="rect">
            <a:avLst/>
          </a:prstGeom>
        </p:spPr>
      </p:pic>
      <p:sp>
        <p:nvSpPr>
          <p:cNvPr id="6" name="TextBox 5"/>
          <p:cNvSpPr txBox="1"/>
          <p:nvPr/>
        </p:nvSpPr>
        <p:spPr>
          <a:xfrm>
            <a:off x="-5366" y="6457890"/>
            <a:ext cx="3662966"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dirty="0" smtClean="0">
                <a:hlinkClick r:id="rId3"/>
              </a:rPr>
              <a:t>www.entrepreneurindia.co</a:t>
            </a:r>
            <a:r>
              <a:rPr lang="en-US" sz="2000" b="1" dirty="0" smtClean="0"/>
              <a:t>  </a:t>
            </a:r>
            <a:endParaRPr lang="en-US" sz="2000" b="1" dirty="0"/>
          </a:p>
        </p:txBody>
      </p:sp>
      <p:sp>
        <p:nvSpPr>
          <p:cNvPr id="2" name="Rectangle 1"/>
          <p:cNvSpPr/>
          <p:nvPr/>
        </p:nvSpPr>
        <p:spPr>
          <a:xfrm>
            <a:off x="36490" y="0"/>
            <a:ext cx="4191000" cy="769442"/>
          </a:xfrm>
          <a:prstGeom prst="rect">
            <a:avLst/>
          </a:prstGeom>
          <a:solidFill>
            <a:schemeClr val="accent3">
              <a:lumMod val="95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r>
              <a:rPr lang="en-US" sz="4400" b="1" u="sng" dirty="0">
                <a:solidFill>
                  <a:schemeClr val="tx1">
                    <a:lumMod val="75000"/>
                    <a:lumOff val="25000"/>
                  </a:schemeClr>
                </a:solidFill>
                <a:latin typeface="Akzidenz Grotesk BE Super" panose="020B0500000000000000" pitchFamily="34" charset="0"/>
              </a:rPr>
              <a:t>Introduction</a:t>
            </a:r>
          </a:p>
        </p:txBody>
      </p:sp>
      <p:sp>
        <p:nvSpPr>
          <p:cNvPr id="3" name="Rectangle 2"/>
          <p:cNvSpPr/>
          <p:nvPr/>
        </p:nvSpPr>
        <p:spPr>
          <a:xfrm>
            <a:off x="36490" y="821234"/>
            <a:ext cx="9107510" cy="5386090"/>
          </a:xfrm>
          <a:prstGeom prst="rect">
            <a:avLst/>
          </a:prstGeom>
          <a:blipFill>
            <a:blip r:embed="rId4"/>
            <a:tile tx="0" ty="0" sx="100000" sy="100000" flip="none" algn="tl"/>
          </a:blipFill>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n-US" sz="2000" dirty="0">
                <a:latin typeface="Bookman Old Style" panose="02050604050505020204" pitchFamily="18" charset="0"/>
              </a:rPr>
              <a:t>Starting a small business is without a doubt a large undertaking, but it is fortunately something that can be attained by anybody with a good idea, a strong work ethic, and a good set of resources. Starting a business involves thinking of a business concept, writing a business plan, understanding the financial side, and finally marketing and launching</a:t>
            </a:r>
            <a:r>
              <a:rPr lang="en-US" sz="2000" dirty="0" smtClean="0">
                <a:latin typeface="Bookman Old Style" panose="02050604050505020204" pitchFamily="18" charset="0"/>
              </a:rPr>
              <a:t>.</a:t>
            </a:r>
          </a:p>
          <a:p>
            <a:pPr algn="just"/>
            <a:endParaRPr lang="en-US" sz="2400" u="sng" dirty="0" smtClean="0">
              <a:solidFill>
                <a:srgbClr val="00B0F0"/>
              </a:solidFill>
              <a:latin typeface="AGaramond Bold" pitchFamily="18" charset="0"/>
            </a:endParaRPr>
          </a:p>
          <a:p>
            <a:r>
              <a:rPr lang="en-US" sz="3200" b="1" u="sng" dirty="0">
                <a:solidFill>
                  <a:srgbClr val="00B0F0"/>
                </a:solidFill>
                <a:latin typeface="AGaramond Bold" pitchFamily="18" charset="0"/>
              </a:rPr>
              <a:t>Ideas to Do </a:t>
            </a:r>
            <a:r>
              <a:rPr lang="en-US" sz="3200" b="1" u="sng" dirty="0" smtClean="0">
                <a:solidFill>
                  <a:srgbClr val="00B0F0"/>
                </a:solidFill>
                <a:latin typeface="AGaramond Bold" pitchFamily="18" charset="0"/>
              </a:rPr>
              <a:t>Business</a:t>
            </a:r>
          </a:p>
          <a:p>
            <a:endParaRPr lang="en-US" sz="2000" dirty="0"/>
          </a:p>
          <a:p>
            <a:pPr marL="342900" lvl="0" indent="-342900">
              <a:buFont typeface="Arial" panose="020B0604020202020204" pitchFamily="34" charset="0"/>
              <a:buChar char="•"/>
            </a:pPr>
            <a:r>
              <a:rPr lang="en-US" sz="2400" b="1" dirty="0" smtClean="0"/>
              <a:t>Make </a:t>
            </a:r>
            <a:r>
              <a:rPr lang="en-US" sz="2400" b="1" dirty="0"/>
              <a:t>a </a:t>
            </a:r>
            <a:r>
              <a:rPr lang="en-US" sz="2400" b="1" dirty="0" smtClean="0"/>
              <a:t>Plan</a:t>
            </a:r>
          </a:p>
          <a:p>
            <a:pPr marL="342900" lvl="0" indent="-342900">
              <a:buFont typeface="Arial" panose="020B0604020202020204" pitchFamily="34" charset="0"/>
              <a:buChar char="•"/>
            </a:pPr>
            <a:endParaRPr lang="en-US" sz="2400" dirty="0"/>
          </a:p>
          <a:p>
            <a:pPr algn="just"/>
            <a:r>
              <a:rPr lang="en-US" sz="2000" dirty="0">
                <a:latin typeface="Bookman Old Style" panose="02050604050505020204" pitchFamily="18" charset="0"/>
              </a:rPr>
              <a:t>You need a plan in order to make your business idea a reality. If you intend to seek financial support from an investor or financial institution, a formal written business plan is a must. Even if you don't anticipate seeking financial support, a simple business plan can give you clarity about what you hope to achieve and how you plan to do it</a:t>
            </a:r>
            <a:r>
              <a:rPr lang="en-US" sz="2000" dirty="0" smtClean="0">
                <a:latin typeface="Bookman Old Style" panose="02050604050505020204" pitchFamily="18" charset="0"/>
              </a:rPr>
              <a:t>.</a:t>
            </a:r>
            <a:endParaRPr lang="en-US" sz="2000" dirty="0">
              <a:latin typeface="Bookman Old Style" panose="02050604050505020204" pitchFamily="18" charset="0"/>
            </a:endParaRPr>
          </a:p>
        </p:txBody>
      </p:sp>
    </p:spTree>
    <p:extLst>
      <p:ext uri="{BB962C8B-B14F-4D97-AF65-F5344CB8AC3E}">
        <p14:creationId xmlns:p14="http://schemas.microsoft.com/office/powerpoint/2010/main" val="2692472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09283" y="609600"/>
            <a:ext cx="8771585"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smtClean="0">
                <a:solidFill>
                  <a:schemeClr val="dk1"/>
                </a:solidFill>
                <a:latin typeface="Bookman Old Style" panose="02050604050505020204" pitchFamily="18" charset="0"/>
              </a:rPr>
              <a:t>Introduction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smtClean="0">
                <a:solidFill>
                  <a:schemeClr val="dk1"/>
                </a:solidFill>
                <a:latin typeface="Bookman Old Style" panose="02050604050505020204" pitchFamily="18" charset="0"/>
              </a:rPr>
              <a:t>Market </a:t>
            </a:r>
            <a:r>
              <a:rPr lang="en-US" sz="2300" dirty="0">
                <a:solidFill>
                  <a:schemeClr val="dk1"/>
                </a:solidFill>
                <a:latin typeface="Bookman Old Style" panose="02050604050505020204" pitchFamily="18" charset="0"/>
              </a:rPr>
              <a:t>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p:txBody>
      </p:sp>
    </p:spTree>
    <p:extLst>
      <p:ext uri="{BB962C8B-B14F-4D97-AF65-F5344CB8AC3E}">
        <p14:creationId xmlns:p14="http://schemas.microsoft.com/office/powerpoint/2010/main" val="103752642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685800"/>
            <a:ext cx="8763000" cy="4862870"/>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Production capacity</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t>
            </a:r>
            <a:r>
              <a:rPr lang="en-US" sz="2300" dirty="0" smtClean="0">
                <a:solidFill>
                  <a:schemeClr val="dk1"/>
                </a:solidFill>
                <a:latin typeface="Bookman Old Style" panose="02050604050505020204" pitchFamily="18" charset="0"/>
              </a:rPr>
              <a:t>  Pollution </a:t>
            </a:r>
            <a:r>
              <a:rPr lang="en-US" sz="2300" dirty="0">
                <a:solidFill>
                  <a:schemeClr val="dk1"/>
                </a:solidFill>
                <a:latin typeface="Bookman Old Style" panose="02050604050505020204" pitchFamily="18" charset="0"/>
              </a:rPr>
              <a:t>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t>
            </a:r>
            <a:r>
              <a:rPr lang="en-US" sz="2300" dirty="0" smtClean="0">
                <a:solidFill>
                  <a:schemeClr val="dk1"/>
                </a:solidFill>
                <a:latin typeface="Bookman Old Style" panose="02050604050505020204" pitchFamily="18" charset="0"/>
              </a:rPr>
              <a:t> Energy </a:t>
            </a:r>
            <a:r>
              <a:rPr lang="en-US" sz="2300" dirty="0">
                <a:solidFill>
                  <a:schemeClr val="dk1"/>
                </a:solidFill>
                <a:latin typeface="Bookman Old Style" panose="02050604050505020204" pitchFamily="18" charset="0"/>
              </a:rPr>
              <a:t>conservation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Additional information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pPr marL="514350" indent="-514350">
              <a:buAutoNum type="arabicPeriod" startAt="10"/>
            </a:pPr>
            <a:r>
              <a:rPr lang="en-US" sz="2600" b="1" dirty="0" smtClean="0">
                <a:solidFill>
                  <a:srgbClr val="7030A0"/>
                </a:solidFill>
              </a:rPr>
              <a:t>  L.T</a:t>
            </a:r>
            <a:r>
              <a:rPr lang="en-US" sz="2600" b="1" dirty="0">
                <a:solidFill>
                  <a:srgbClr val="7030A0"/>
                </a:solidFill>
              </a:rPr>
              <a:t>. Power </a:t>
            </a:r>
            <a:r>
              <a:rPr lang="en-US" sz="2600" b="1" dirty="0" smtClean="0">
                <a:solidFill>
                  <a:srgbClr val="7030A0"/>
                </a:solidFill>
              </a:rPr>
              <a:t>Capacitor</a:t>
            </a:r>
          </a:p>
          <a:p>
            <a:pPr marL="514350" indent="-514350">
              <a:buAutoNum type="arabicPeriod" startAt="10"/>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609600"/>
            <a:ext cx="86868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p:txBody>
      </p:sp>
    </p:spTree>
    <p:extLst>
      <p:ext uri="{BB962C8B-B14F-4D97-AF65-F5344CB8AC3E}">
        <p14:creationId xmlns:p14="http://schemas.microsoft.com/office/powerpoint/2010/main" val="209684925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152400" y="381000"/>
            <a:ext cx="8763000" cy="5386090"/>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Production capacity</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Energy conservation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Additional information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sz="2600" b="1" dirty="0">
              <a:solidFill>
                <a:srgbClr val="7030A0"/>
              </a:solidFill>
            </a:endParaRPr>
          </a:p>
          <a:p>
            <a:pPr marL="514350" indent="-514350">
              <a:buAutoNum type="arabicPeriod" startAt="11"/>
            </a:pPr>
            <a:r>
              <a:rPr lang="en-US" sz="2600" b="1" dirty="0" smtClean="0">
                <a:solidFill>
                  <a:srgbClr val="7030A0"/>
                </a:solidFill>
              </a:rPr>
              <a:t>  Muti-Purpose </a:t>
            </a:r>
            <a:r>
              <a:rPr lang="en-US" sz="2600" b="1" dirty="0">
                <a:solidFill>
                  <a:srgbClr val="7030A0"/>
                </a:solidFill>
              </a:rPr>
              <a:t>Computer Centre for IT Enabled </a:t>
            </a:r>
            <a:r>
              <a:rPr lang="en-US" sz="2600" b="1" dirty="0" smtClean="0">
                <a:solidFill>
                  <a:srgbClr val="7030A0"/>
                </a:solidFill>
              </a:rPr>
              <a:t>  	Services</a:t>
            </a:r>
            <a:r>
              <a:rPr lang="en-US" sz="2600" b="1" dirty="0">
                <a:solidFill>
                  <a:srgbClr val="7030A0"/>
                </a:solidFill>
              </a:rPr>
              <a:t>/ Cyber </a:t>
            </a:r>
            <a:r>
              <a:rPr lang="en-US" sz="2600" b="1" dirty="0" smtClean="0">
                <a:solidFill>
                  <a:srgbClr val="7030A0"/>
                </a:solidFill>
              </a:rPr>
              <a:t>Cafe</a:t>
            </a:r>
          </a:p>
          <a:p>
            <a:pPr marL="514350" indent="-514350">
              <a:buAutoNum type="arabicPeriod" startAt="11"/>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a:t>
            </a:r>
          </a:p>
        </p:txBody>
      </p:sp>
    </p:spTree>
    <p:extLst>
      <p:ext uri="{BB962C8B-B14F-4D97-AF65-F5344CB8AC3E}">
        <p14:creationId xmlns:p14="http://schemas.microsoft.com/office/powerpoint/2010/main" val="11770990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685800"/>
            <a:ext cx="87630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 </a:t>
            </a:r>
          </a:p>
        </p:txBody>
      </p:sp>
    </p:spTree>
    <p:extLst>
      <p:ext uri="{BB962C8B-B14F-4D97-AF65-F5344CB8AC3E}">
        <p14:creationId xmlns:p14="http://schemas.microsoft.com/office/powerpoint/2010/main" val="253724758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381000"/>
            <a:ext cx="8763000" cy="5293757"/>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Energy conservation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Additional information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pPr marL="514350" indent="-514350">
              <a:buAutoNum type="arabicPeriod" startAt="12"/>
            </a:pPr>
            <a:r>
              <a:rPr lang="en-US" sz="2600" b="1" dirty="0" smtClean="0">
                <a:solidFill>
                  <a:srgbClr val="7030A0"/>
                </a:solidFill>
              </a:rPr>
              <a:t> Opthalmic </a:t>
            </a:r>
            <a:r>
              <a:rPr lang="en-US" sz="2600" b="1" dirty="0">
                <a:solidFill>
                  <a:srgbClr val="7030A0"/>
                </a:solidFill>
              </a:rPr>
              <a:t>and Sun Photochromatic </a:t>
            </a:r>
            <a:r>
              <a:rPr lang="en-US" sz="2600" b="1" dirty="0" smtClean="0">
                <a:solidFill>
                  <a:srgbClr val="7030A0"/>
                </a:solidFill>
              </a:rPr>
              <a:t>Glasses</a:t>
            </a:r>
          </a:p>
          <a:p>
            <a:pPr marL="514350" indent="-514350">
              <a:buAutoNum type="arabicPeriod" startAt="12"/>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extLst>
      <p:ext uri="{BB962C8B-B14F-4D97-AF65-F5344CB8AC3E}">
        <p14:creationId xmlns:p14="http://schemas.microsoft.com/office/powerpoint/2010/main" val="202257878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152400" y="609600"/>
            <a:ext cx="86868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p:txBody>
      </p:sp>
    </p:spTree>
    <p:extLst>
      <p:ext uri="{BB962C8B-B14F-4D97-AF65-F5344CB8AC3E}">
        <p14:creationId xmlns:p14="http://schemas.microsoft.com/office/powerpoint/2010/main" val="217468952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152400" y="609600"/>
            <a:ext cx="8686800" cy="4985980"/>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Plant economics</a:t>
            </a:r>
          </a:p>
          <a:p>
            <a:endParaRPr lang="en-US" sz="2600" b="1" dirty="0">
              <a:solidFill>
                <a:srgbClr val="7030A0"/>
              </a:solidFill>
            </a:endParaRPr>
          </a:p>
          <a:p>
            <a:pPr marL="514350" indent="-514350">
              <a:buAutoNum type="arabicPeriod" startAt="13"/>
            </a:pPr>
            <a:r>
              <a:rPr lang="en-US" sz="2600" b="1" dirty="0" smtClean="0">
                <a:solidFill>
                  <a:srgbClr val="7030A0"/>
                </a:solidFill>
              </a:rPr>
              <a:t> Raw </a:t>
            </a:r>
            <a:r>
              <a:rPr lang="en-US" sz="2600" b="1" dirty="0">
                <a:solidFill>
                  <a:srgbClr val="7030A0"/>
                </a:solidFill>
              </a:rPr>
              <a:t>and Processed </a:t>
            </a:r>
            <a:r>
              <a:rPr lang="en-US" sz="2600" b="1" dirty="0" smtClean="0">
                <a:solidFill>
                  <a:srgbClr val="7030A0"/>
                </a:solidFill>
              </a:rPr>
              <a:t>Spices</a:t>
            </a:r>
          </a:p>
          <a:p>
            <a:pPr marL="514350" indent="-514350">
              <a:buAutoNum type="arabicPeriod" startAt="13"/>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Technical aspects</a:t>
            </a:r>
          </a:p>
        </p:txBody>
      </p:sp>
    </p:spTree>
    <p:extLst>
      <p:ext uri="{BB962C8B-B14F-4D97-AF65-F5344CB8AC3E}">
        <p14:creationId xmlns:p14="http://schemas.microsoft.com/office/powerpoint/2010/main" val="33093758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304800" y="228600"/>
            <a:ext cx="8610600" cy="5493812"/>
          </a:xfrm>
          <a:prstGeom prst="rect">
            <a:avLst/>
          </a:prstGeom>
          <a:blipFill>
            <a:blip r:embed="rId4"/>
            <a:tile tx="0" ty="0" sx="100000" sy="100000" flip="none" algn="tl"/>
          </a:blipFill>
        </p:spPr>
        <p:txBody>
          <a:bodyPr wrap="square">
            <a:spAutoFit/>
          </a:bodyPr>
          <a:lstStyle/>
          <a:p>
            <a:pPr marL="342900" indent="-342900">
              <a:buFont typeface="Arial" panose="020B0604020202020204" pitchFamily="34" charset="0"/>
              <a:buChar char="•"/>
            </a:pPr>
            <a:r>
              <a:rPr lang="en-US" sz="2300" dirty="0" smtClean="0">
                <a:solidFill>
                  <a:schemeClr val="dk1"/>
                </a:solidFill>
                <a:latin typeface="Bookman Old Style" panose="02050604050505020204" pitchFamily="18" charset="0"/>
              </a:rPr>
              <a:t>Process </a:t>
            </a:r>
            <a:r>
              <a:rPr lang="en-US" sz="2300" dirty="0">
                <a:solidFill>
                  <a:schemeClr val="dk1"/>
                </a:solidFill>
                <a:latin typeface="Bookman Old Style" panose="02050604050505020204" pitchFamily="18" charset="0"/>
              </a:rPr>
              <a:t>of </a:t>
            </a:r>
            <a:r>
              <a:rPr lang="en-US" sz="2300" dirty="0" smtClean="0">
                <a:solidFill>
                  <a:schemeClr val="dk1"/>
                </a:solidFill>
                <a:latin typeface="Bookman Old Style" panose="02050604050505020204" pitchFamily="18" charset="0"/>
              </a:rPr>
              <a:t>manufacture</a:t>
            </a:r>
          </a:p>
          <a:p>
            <a:endParaRPr lang="en-US" sz="2300" dirty="0">
              <a:solidFill>
                <a:schemeClr val="dk1"/>
              </a:solidFill>
              <a:latin typeface="Bookman Old Style" panose="02050604050505020204" pitchFamily="18" charset="0"/>
            </a:endParaRPr>
          </a:p>
          <a:p>
            <a:pPr marL="342900" indent="-342900">
              <a:buFont typeface="Arial" panose="020B0604020202020204" pitchFamily="34" charset="0"/>
              <a:buChar char="•"/>
            </a:pPr>
            <a:r>
              <a:rPr lang="en-US" sz="2300" dirty="0" smtClean="0">
                <a:solidFill>
                  <a:schemeClr val="dk1"/>
                </a:solidFill>
                <a:latin typeface="Bookman Old Style" panose="02050604050505020204" pitchFamily="18" charset="0"/>
              </a:rPr>
              <a:t>Quality </a:t>
            </a:r>
            <a:r>
              <a:rPr lang="en-US" sz="2300" dirty="0">
                <a:solidFill>
                  <a:schemeClr val="dk1"/>
                </a:solidFill>
                <a:latin typeface="Bookman Old Style" panose="02050604050505020204" pitchFamily="18" charset="0"/>
              </a:rPr>
              <a:t>control and </a:t>
            </a:r>
            <a:r>
              <a:rPr lang="en-US" sz="2300" dirty="0" smtClean="0">
                <a:solidFill>
                  <a:schemeClr val="dk1"/>
                </a:solidFill>
                <a:latin typeface="Bookman Old Style" panose="02050604050505020204" pitchFamily="18" charset="0"/>
              </a:rPr>
              <a:t>standards</a:t>
            </a:r>
          </a:p>
          <a:p>
            <a:pPr marL="342900" indent="-342900">
              <a:buFont typeface="Arial" panose="020B0604020202020204" pitchFamily="34" charset="0"/>
              <a:buChar char="•"/>
            </a:pPr>
            <a:endParaRPr lang="en-US" sz="2300" dirty="0">
              <a:solidFill>
                <a:schemeClr val="dk1"/>
              </a:solidFill>
              <a:latin typeface="Bookman Old Style" panose="02050604050505020204" pitchFamily="18" charset="0"/>
            </a:endParaRPr>
          </a:p>
          <a:p>
            <a:pPr marL="342900" indent="-342900">
              <a:buFont typeface="Arial" panose="020B0604020202020204" pitchFamily="34" charset="0"/>
              <a:buChar char="•"/>
            </a:pPr>
            <a:r>
              <a:rPr lang="en-US" sz="2300" dirty="0" smtClean="0">
                <a:solidFill>
                  <a:schemeClr val="dk1"/>
                </a:solidFill>
                <a:latin typeface="Bookman Old Style" panose="02050604050505020204" pitchFamily="18" charset="0"/>
              </a:rPr>
              <a:t>Production </a:t>
            </a:r>
            <a:r>
              <a:rPr lang="en-US" sz="2300" dirty="0">
                <a:solidFill>
                  <a:schemeClr val="dk1"/>
                </a:solidFill>
                <a:latin typeface="Bookman Old Style" panose="02050604050505020204" pitchFamily="18" charset="0"/>
              </a:rPr>
              <a:t>capacity </a:t>
            </a:r>
            <a:endParaRPr lang="en-US" sz="2300" dirty="0" smtClean="0">
              <a:solidFill>
                <a:schemeClr val="dk1"/>
              </a:solidFill>
              <a:latin typeface="Bookman Old Style" panose="02050604050505020204" pitchFamily="18" charset="0"/>
            </a:endParaRPr>
          </a:p>
          <a:p>
            <a:pPr marL="342900" indent="-342900">
              <a:buFont typeface="Arial" panose="020B0604020202020204" pitchFamily="34" charset="0"/>
              <a:buChar char="•"/>
            </a:pPr>
            <a:endParaRPr lang="en-US" sz="2300" dirty="0">
              <a:solidFill>
                <a:schemeClr val="dk1"/>
              </a:solidFill>
              <a:latin typeface="Bookman Old Style" panose="02050604050505020204" pitchFamily="18" charset="0"/>
            </a:endParaRPr>
          </a:p>
          <a:p>
            <a:pPr marL="342900" indent="-342900">
              <a:buFont typeface="Arial" panose="020B0604020202020204" pitchFamily="34" charset="0"/>
              <a:buChar char="•"/>
            </a:pPr>
            <a:r>
              <a:rPr lang="en-US" sz="2300" dirty="0" smtClean="0">
                <a:solidFill>
                  <a:schemeClr val="dk1"/>
                </a:solidFill>
                <a:latin typeface="Bookman Old Style" panose="02050604050505020204" pitchFamily="18" charset="0"/>
              </a:rPr>
              <a:t>Pollution control</a:t>
            </a:r>
          </a:p>
          <a:p>
            <a:pPr marL="342900" indent="-342900">
              <a:buFont typeface="Arial" panose="020B0604020202020204" pitchFamily="34" charset="0"/>
              <a:buChar char="•"/>
            </a:pPr>
            <a:endParaRPr lang="en-US" sz="2300" dirty="0">
              <a:solidFill>
                <a:schemeClr val="dk1"/>
              </a:solidFill>
              <a:latin typeface="Bookman Old Style" panose="02050604050505020204" pitchFamily="18" charset="0"/>
            </a:endParaRPr>
          </a:p>
          <a:p>
            <a:pPr marL="342900" indent="-342900">
              <a:buFont typeface="Arial" panose="020B0604020202020204" pitchFamily="34" charset="0"/>
              <a:buChar char="•"/>
            </a:pPr>
            <a:r>
              <a:rPr lang="en-US" sz="2300" dirty="0" smtClean="0">
                <a:solidFill>
                  <a:schemeClr val="dk1"/>
                </a:solidFill>
                <a:latin typeface="Bookman Old Style" panose="02050604050505020204" pitchFamily="18" charset="0"/>
              </a:rPr>
              <a:t>Energy </a:t>
            </a:r>
            <a:r>
              <a:rPr lang="en-US" sz="2300" dirty="0">
                <a:solidFill>
                  <a:schemeClr val="dk1"/>
                </a:solidFill>
                <a:latin typeface="Bookman Old Style" panose="02050604050505020204" pitchFamily="18" charset="0"/>
              </a:rPr>
              <a:t>conservation </a:t>
            </a:r>
            <a:endParaRPr lang="en-US" sz="2300" dirty="0" smtClean="0">
              <a:solidFill>
                <a:schemeClr val="dk1"/>
              </a:solidFill>
              <a:latin typeface="Bookman Old Style" panose="02050604050505020204" pitchFamily="18" charset="0"/>
            </a:endParaRPr>
          </a:p>
          <a:p>
            <a:pPr marL="342900" indent="-342900">
              <a:buFont typeface="Arial" panose="020B0604020202020204" pitchFamily="34" charset="0"/>
              <a:buChar char="•"/>
            </a:pPr>
            <a:endParaRPr lang="en-US" sz="2300" dirty="0">
              <a:solidFill>
                <a:schemeClr val="dk1"/>
              </a:solidFill>
              <a:latin typeface="Bookman Old Style" panose="02050604050505020204" pitchFamily="18" charset="0"/>
            </a:endParaRPr>
          </a:p>
          <a:p>
            <a:pPr marL="342900" indent="-342900">
              <a:buFont typeface="Arial" panose="020B0604020202020204" pitchFamily="34" charset="0"/>
              <a:buChar char="•"/>
            </a:pPr>
            <a:r>
              <a:rPr lang="en-US" sz="2300" dirty="0" smtClean="0">
                <a:solidFill>
                  <a:schemeClr val="dk1"/>
                </a:solidFill>
                <a:latin typeface="Bookman Old Style" panose="02050604050505020204" pitchFamily="18" charset="0"/>
              </a:rPr>
              <a:t>Plant economics</a:t>
            </a:r>
          </a:p>
          <a:p>
            <a:r>
              <a:rPr lang="en-US" sz="2300" dirty="0">
                <a:solidFill>
                  <a:schemeClr val="dk1"/>
                </a:solidFill>
                <a:latin typeface="Bookman Old Style" panose="02050604050505020204" pitchFamily="18" charset="0"/>
              </a:rPr>
              <a:t/>
            </a:r>
            <a:br>
              <a:rPr lang="en-US" sz="2300" dirty="0">
                <a:solidFill>
                  <a:schemeClr val="dk1"/>
                </a:solidFill>
                <a:latin typeface="Bookman Old Style" panose="02050604050505020204" pitchFamily="18" charset="0"/>
              </a:rPr>
            </a:br>
            <a:r>
              <a:rPr lang="en-US" sz="2300" dirty="0">
                <a:solidFill>
                  <a:schemeClr val="dk1"/>
                </a:solidFill>
                <a:latin typeface="Bookman Old Style" panose="02050604050505020204" pitchFamily="18" charset="0"/>
              </a:rPr>
              <a:t/>
            </a:r>
            <a:br>
              <a:rPr lang="en-US" sz="2300" dirty="0">
                <a:solidFill>
                  <a:schemeClr val="dk1"/>
                </a:solidFill>
                <a:latin typeface="Bookman Old Style" panose="02050604050505020204" pitchFamily="18" charset="0"/>
              </a:rPr>
            </a:br>
            <a:r>
              <a:rPr lang="en-US" sz="2600" b="1" dirty="0">
                <a:solidFill>
                  <a:srgbClr val="7030A0"/>
                </a:solidFill>
              </a:rPr>
              <a:t>14. </a:t>
            </a:r>
            <a:r>
              <a:rPr lang="en-US" sz="2600" b="1" dirty="0" smtClean="0">
                <a:solidFill>
                  <a:srgbClr val="7030A0"/>
                </a:solidFill>
              </a:rPr>
              <a:t> Regulated </a:t>
            </a:r>
            <a:r>
              <a:rPr lang="en-US" sz="2600" b="1" dirty="0">
                <a:solidFill>
                  <a:srgbClr val="7030A0"/>
                </a:solidFill>
              </a:rPr>
              <a:t>D.C. </a:t>
            </a:r>
            <a:r>
              <a:rPr lang="en-US" sz="2600" b="1" dirty="0" smtClean="0">
                <a:solidFill>
                  <a:srgbClr val="7030A0"/>
                </a:solidFill>
              </a:rPr>
              <a:t>Supplies</a:t>
            </a:r>
          </a:p>
          <a:p>
            <a:endParaRPr lang="en-US" sz="2600" b="1" dirty="0">
              <a:solidFill>
                <a:srgbClr val="7030A0"/>
              </a:solidFill>
            </a:endParaRPr>
          </a:p>
        </p:txBody>
      </p:sp>
    </p:spTree>
    <p:extLst>
      <p:ext uri="{BB962C8B-B14F-4D97-AF65-F5344CB8AC3E}">
        <p14:creationId xmlns:p14="http://schemas.microsoft.com/office/powerpoint/2010/main" val="297571162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609600"/>
            <a:ext cx="87630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p:txBody>
      </p:sp>
    </p:spTree>
    <p:extLst>
      <p:ext uri="{BB962C8B-B14F-4D97-AF65-F5344CB8AC3E}">
        <p14:creationId xmlns:p14="http://schemas.microsoft.com/office/powerpoint/2010/main" val="42720118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PCS-1.gif"/>
          <p:cNvPicPr/>
          <p:nvPr/>
        </p:nvPicPr>
        <p:blipFill>
          <a:blip r:embed="rId2" cstate="print"/>
          <a:stretch>
            <a:fillRect/>
          </a:stretch>
        </p:blipFill>
        <p:spPr>
          <a:xfrm>
            <a:off x="7696200" y="6172200"/>
            <a:ext cx="1447800" cy="685800"/>
          </a:xfrm>
          <a:prstGeom prst="rect">
            <a:avLst/>
          </a:prstGeom>
        </p:spPr>
      </p:pic>
      <p:sp>
        <p:nvSpPr>
          <p:cNvPr id="5" name="TextBox 4"/>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2" name="Rectangle 1"/>
          <p:cNvSpPr/>
          <p:nvPr/>
        </p:nvSpPr>
        <p:spPr>
          <a:xfrm>
            <a:off x="152400" y="47446"/>
            <a:ext cx="8763000" cy="6124754"/>
          </a:xfrm>
          <a:prstGeom prst="rect">
            <a:avLst/>
          </a:prstGeom>
          <a:blipFill>
            <a:blip r:embed="rId4"/>
            <a:tile tx="0" ty="0" sx="100000" sy="100000" flip="none" algn="tl"/>
          </a:blipFill>
        </p:spPr>
        <p:txBody>
          <a:bodyPr wrap="square">
            <a:spAutoFit/>
          </a:bodyPr>
          <a:lstStyle/>
          <a:p>
            <a:pPr algn="just"/>
            <a:r>
              <a:rPr lang="en-US" sz="2000" dirty="0">
                <a:solidFill>
                  <a:schemeClr val="dk1"/>
                </a:solidFill>
                <a:latin typeface="Bookman Old Style" panose="02050604050505020204" pitchFamily="18" charset="0"/>
              </a:rPr>
              <a:t>In general, your business plan should outline your business goals and the motivation behind them, as well as your plan for reaching your goals in terms of marketing and funding</a:t>
            </a:r>
            <a:r>
              <a:rPr lang="en-US" sz="2000" dirty="0" smtClean="0">
                <a:solidFill>
                  <a:schemeClr val="dk1"/>
                </a:solidFill>
                <a:latin typeface="Bookman Old Style" panose="02050604050505020204" pitchFamily="18" charset="0"/>
              </a:rPr>
              <a:t>.</a:t>
            </a:r>
          </a:p>
          <a:p>
            <a:pPr algn="just"/>
            <a:endParaRPr lang="en-US" sz="2000" dirty="0" smtClean="0">
              <a:solidFill>
                <a:schemeClr val="dk1"/>
              </a:solidFill>
              <a:latin typeface="Bookman Old Style" panose="02050604050505020204" pitchFamily="18" charset="0"/>
            </a:endParaRPr>
          </a:p>
          <a:p>
            <a:pPr marL="342900" indent="-342900">
              <a:buFont typeface="Arial" panose="020B0604020202020204" pitchFamily="34" charset="0"/>
              <a:buChar char="•"/>
            </a:pPr>
            <a:r>
              <a:rPr lang="en-US" sz="2400" b="1" dirty="0">
                <a:solidFill>
                  <a:schemeClr val="dk1"/>
                </a:solidFill>
              </a:rPr>
              <a:t>Utilization of </a:t>
            </a:r>
            <a:r>
              <a:rPr lang="en-US" sz="2400" b="1" dirty="0">
                <a:solidFill>
                  <a:schemeClr val="dk1"/>
                </a:solidFill>
              </a:rPr>
              <a:t>Resources</a:t>
            </a:r>
          </a:p>
          <a:p>
            <a:pPr lvl="0"/>
            <a:endParaRPr lang="en-US" sz="2000" dirty="0"/>
          </a:p>
          <a:p>
            <a:pPr algn="just"/>
            <a:r>
              <a:rPr lang="en-US" sz="2000" dirty="0">
                <a:solidFill>
                  <a:schemeClr val="dk1"/>
                </a:solidFill>
                <a:latin typeface="Bookman Old Style" panose="02050604050505020204" pitchFamily="18" charset="0"/>
              </a:rPr>
              <a:t>It is important to know how much resources you have in hand. Identify the importance of capital i.e. the more capital you have the greater will be your potential to employ workforce, allot workspace, establish your enterprise, set the required apparatus, </a:t>
            </a:r>
            <a:r>
              <a:rPr lang="en-US" sz="2000" dirty="0" err="1">
                <a:solidFill>
                  <a:schemeClr val="dk1"/>
                </a:solidFill>
                <a:latin typeface="Bookman Old Style" panose="02050604050505020204" pitchFamily="18" charset="0"/>
              </a:rPr>
              <a:t>etc</a:t>
            </a:r>
            <a:r>
              <a:rPr lang="en-US" sz="2000" dirty="0">
                <a:solidFill>
                  <a:schemeClr val="dk1"/>
                </a:solidFill>
                <a:latin typeface="Bookman Old Style" panose="02050604050505020204" pitchFamily="18" charset="0"/>
              </a:rPr>
              <a:t>, for your undertaking. </a:t>
            </a:r>
          </a:p>
          <a:p>
            <a:pPr algn="just"/>
            <a:endParaRPr lang="en-US" sz="2000" dirty="0" smtClean="0">
              <a:solidFill>
                <a:schemeClr val="dk1"/>
              </a:solidFill>
              <a:latin typeface="Bookman Old Style" panose="02050604050505020204" pitchFamily="18" charset="0"/>
            </a:endParaRPr>
          </a:p>
          <a:p>
            <a:pPr marL="342900" lvl="0" indent="-342900">
              <a:buFont typeface="Arial" panose="020B0604020202020204" pitchFamily="34" charset="0"/>
              <a:buChar char="•"/>
            </a:pPr>
            <a:r>
              <a:rPr lang="en-US" sz="2400" b="1" dirty="0">
                <a:solidFill>
                  <a:schemeClr val="dk1"/>
                </a:solidFill>
              </a:rPr>
              <a:t>Business </a:t>
            </a:r>
            <a:r>
              <a:rPr lang="en-US" sz="2400" b="1" dirty="0" smtClean="0">
                <a:solidFill>
                  <a:schemeClr val="dk1"/>
                </a:solidFill>
              </a:rPr>
              <a:t>Financed</a:t>
            </a:r>
          </a:p>
          <a:p>
            <a:pPr lvl="0"/>
            <a:endParaRPr lang="en-US" sz="2400" b="1" dirty="0">
              <a:solidFill>
                <a:schemeClr val="dk1"/>
              </a:solidFill>
            </a:endParaRPr>
          </a:p>
          <a:p>
            <a:pPr algn="just"/>
            <a:r>
              <a:rPr lang="en-US" sz="2000" dirty="0">
                <a:solidFill>
                  <a:schemeClr val="dk1"/>
                </a:solidFill>
                <a:latin typeface="Bookman Old Style" panose="02050604050505020204" pitchFamily="18" charset="0"/>
              </a:rPr>
              <a:t>Begin with a small business and get your undertaking financed through different loan schemes. During the initial phases of your business financing scheme could give you an impressive start. </a:t>
            </a:r>
            <a:r>
              <a:rPr lang="en-US" sz="2000" dirty="0">
                <a:solidFill>
                  <a:schemeClr val="dk1"/>
                </a:solidFill>
                <a:latin typeface="Bookman Old Style" panose="02050604050505020204" pitchFamily="18" charset="0"/>
              </a:rPr>
              <a:t>At some point in your business proceedings you could discover your capital as inadequate as a result of heavy expenditure.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611621"/>
            <a:ext cx="8686800" cy="5139869"/>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Production capacity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Energy conservation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Additional information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endParaRPr lang="en-US" sz="2600" b="1" dirty="0">
              <a:solidFill>
                <a:srgbClr val="7030A0"/>
              </a:solidFill>
            </a:endParaRPr>
          </a:p>
          <a:p>
            <a:r>
              <a:rPr lang="en-US" sz="2600" b="1" dirty="0">
                <a:solidFill>
                  <a:srgbClr val="7030A0"/>
                </a:solidFill>
              </a:rPr>
              <a:t>15.	Thermometers (</a:t>
            </a:r>
            <a:r>
              <a:rPr lang="en-US" sz="2600" b="1" dirty="0" err="1">
                <a:solidFill>
                  <a:srgbClr val="7030A0"/>
                </a:solidFill>
              </a:rPr>
              <a:t>upto</a:t>
            </a:r>
            <a:r>
              <a:rPr lang="en-US" sz="2600" b="1" dirty="0">
                <a:solidFill>
                  <a:srgbClr val="7030A0"/>
                </a:solidFill>
              </a:rPr>
              <a:t> </a:t>
            </a:r>
            <a:r>
              <a:rPr lang="en-US" sz="2600" b="1" dirty="0" smtClean="0">
                <a:solidFill>
                  <a:srgbClr val="7030A0"/>
                </a:solidFill>
              </a:rPr>
              <a:t>150  C) </a:t>
            </a:r>
            <a:endParaRPr lang="en-US" sz="2600" b="1" dirty="0">
              <a:solidFill>
                <a:srgbClr val="7030A0"/>
              </a:solidFill>
            </a:endParaRPr>
          </a:p>
        </p:txBody>
      </p:sp>
      <p:sp>
        <p:nvSpPr>
          <p:cNvPr id="5" name="Oval 4"/>
          <p:cNvSpPr/>
          <p:nvPr/>
        </p:nvSpPr>
        <p:spPr bwMode="auto">
          <a:xfrm flipV="1">
            <a:off x="5181600" y="5562600"/>
            <a:ext cx="152400" cy="152400"/>
          </a:xfrm>
          <a:prstGeom prst="ellipse">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100856178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914400"/>
            <a:ext cx="86868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p:txBody>
      </p:sp>
    </p:spTree>
    <p:extLst>
      <p:ext uri="{BB962C8B-B14F-4D97-AF65-F5344CB8AC3E}">
        <p14:creationId xmlns:p14="http://schemas.microsoft.com/office/powerpoint/2010/main" val="27915160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152400" y="457200"/>
            <a:ext cx="8839200" cy="521681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Production capacity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pPr marL="514350" indent="-514350">
              <a:buAutoNum type="arabicPeriod" startAt="16"/>
            </a:pPr>
            <a:r>
              <a:rPr lang="en-US" sz="2600" b="1" dirty="0" smtClean="0">
                <a:solidFill>
                  <a:srgbClr val="7030A0"/>
                </a:solidFill>
              </a:rPr>
              <a:t> Transformer </a:t>
            </a:r>
            <a:r>
              <a:rPr lang="en-US" sz="2600" b="1" dirty="0">
                <a:solidFill>
                  <a:srgbClr val="7030A0"/>
                </a:solidFill>
              </a:rPr>
              <a:t>and Coils (for Electronic Applications</a:t>
            </a:r>
            <a:r>
              <a:rPr lang="en-US" sz="2600" b="1" dirty="0" smtClean="0">
                <a:solidFill>
                  <a:srgbClr val="7030A0"/>
                </a:solidFill>
              </a:rPr>
              <a:t>)</a:t>
            </a:r>
          </a:p>
          <a:p>
            <a:pPr marL="514350" indent="-514350">
              <a:buAutoNum type="arabicPeriod" startAt="16"/>
            </a:pPr>
            <a:endParaRPr lang="en-US" sz="2600" b="1" dirty="0">
              <a:solidFill>
                <a:srgbClr val="7030A0"/>
              </a:solidFill>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Introduction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extLst>
      <p:ext uri="{BB962C8B-B14F-4D97-AF65-F5344CB8AC3E}">
        <p14:creationId xmlns:p14="http://schemas.microsoft.com/office/powerpoint/2010/main" val="52914862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304800" y="762000"/>
            <a:ext cx="86868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Pollution control</a:t>
            </a:r>
          </a:p>
        </p:txBody>
      </p:sp>
    </p:spTree>
    <p:extLst>
      <p:ext uri="{BB962C8B-B14F-4D97-AF65-F5344CB8AC3E}">
        <p14:creationId xmlns:p14="http://schemas.microsoft.com/office/powerpoint/2010/main" val="234135415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762000"/>
            <a:ext cx="8602015" cy="4985980"/>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Energy conservation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Additional information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sz="2600" b="1" dirty="0">
              <a:solidFill>
                <a:srgbClr val="7030A0"/>
              </a:solidFill>
            </a:endParaRPr>
          </a:p>
          <a:p>
            <a:pPr marL="514350" indent="-514350">
              <a:buAutoNum type="arabicPeriod" startAt="17"/>
            </a:pPr>
            <a:r>
              <a:rPr lang="en-US" sz="2600" b="1" dirty="0" smtClean="0">
                <a:solidFill>
                  <a:srgbClr val="7030A0"/>
                </a:solidFill>
              </a:rPr>
              <a:t>  TV </a:t>
            </a:r>
            <a:r>
              <a:rPr lang="en-US" sz="2600" b="1" dirty="0">
                <a:solidFill>
                  <a:srgbClr val="7030A0"/>
                </a:solidFill>
              </a:rPr>
              <a:t>Tuners (Turret Type</a:t>
            </a:r>
            <a:r>
              <a:rPr lang="en-US" sz="2600" b="1" dirty="0" smtClean="0">
                <a:solidFill>
                  <a:srgbClr val="7030A0"/>
                </a:solidFill>
              </a:rPr>
              <a:t>)</a:t>
            </a:r>
          </a:p>
          <a:p>
            <a:pPr marL="514350" indent="-514350">
              <a:buAutoNum type="arabicPeriod" startAt="17"/>
            </a:pPr>
            <a:endParaRPr lang="en-US" sz="2600" b="1" dirty="0">
              <a:solidFill>
                <a:srgbClr val="7030A0"/>
              </a:solidFill>
            </a:endParaRPr>
          </a:p>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p:txBody>
      </p:sp>
    </p:spTree>
    <p:extLst>
      <p:ext uri="{BB962C8B-B14F-4D97-AF65-F5344CB8AC3E}">
        <p14:creationId xmlns:p14="http://schemas.microsoft.com/office/powerpoint/2010/main" val="105075798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381000" y="838200"/>
            <a:ext cx="8534400" cy="4693593"/>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a:t>
            </a:r>
          </a:p>
          <a:p>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Pollution control</a:t>
            </a:r>
          </a:p>
        </p:txBody>
      </p:sp>
    </p:spTree>
    <p:extLst>
      <p:ext uri="{BB962C8B-B14F-4D97-AF65-F5344CB8AC3E}">
        <p14:creationId xmlns:p14="http://schemas.microsoft.com/office/powerpoint/2010/main" val="23820279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381000" y="533400"/>
            <a:ext cx="8534400" cy="5293757"/>
          </a:xfrm>
          <a:prstGeom prst="rect">
            <a:avLst/>
          </a:prstGeom>
          <a:blipFill>
            <a:blip r:embed="rId4"/>
            <a:tile tx="0" ty="0" sx="100000" sy="100000" flip="none" algn="tl"/>
          </a:blipFill>
        </p:spPr>
        <p:txBody>
          <a:bodyPr wrap="square">
            <a:spAutoFit/>
          </a:bodyPr>
          <a:lstStyle/>
          <a:p>
            <a:pPr marL="285750" indent="-28575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Energy conservation </a:t>
            </a:r>
          </a:p>
          <a:p>
            <a:pPr marL="285750" indent="-285750">
              <a:buFont typeface="Arial" panose="020B0604020202020204" pitchFamily="34" charset="0"/>
              <a:buChar char="•"/>
            </a:pPr>
            <a:endParaRPr lang="en-US" sz="2300" dirty="0">
              <a:solidFill>
                <a:schemeClr val="dk1"/>
              </a:solidFill>
              <a:latin typeface="Bookman Old Style" panose="02050604050505020204" pitchFamily="18" charset="0"/>
            </a:endParaRPr>
          </a:p>
          <a:p>
            <a:pPr marL="285750" indent="-285750">
              <a:buFont typeface="Arial" panose="020B0604020202020204" pitchFamily="34" charset="0"/>
              <a:buChar char="•"/>
            </a:pPr>
            <a:r>
              <a:rPr lang="en-US" sz="2300" dirty="0">
                <a:solidFill>
                  <a:schemeClr val="dk1"/>
                </a:solidFill>
                <a:latin typeface="Bookman Old Style" panose="02050604050505020204" pitchFamily="18" charset="0"/>
              </a:rPr>
              <a:t>    Additional information</a:t>
            </a:r>
          </a:p>
          <a:p>
            <a:pPr marL="285750" indent="-285750">
              <a:buFont typeface="Arial" panose="020B0604020202020204" pitchFamily="34" charset="0"/>
              <a:buChar char="•"/>
            </a:pPr>
            <a:endParaRPr lang="en-US" sz="2300" dirty="0">
              <a:solidFill>
                <a:schemeClr val="dk1"/>
              </a:solidFill>
              <a:latin typeface="Bookman Old Style" panose="02050604050505020204" pitchFamily="18" charset="0"/>
            </a:endParaRPr>
          </a:p>
          <a:p>
            <a:pPr marL="285750" indent="-28575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pPr marL="514350" indent="-514350">
              <a:buAutoNum type="arabicPeriod" startAt="18"/>
            </a:pPr>
            <a:r>
              <a:rPr lang="en-US" sz="2600" b="1" dirty="0" smtClean="0">
                <a:solidFill>
                  <a:srgbClr val="7030A0"/>
                </a:solidFill>
              </a:rPr>
              <a:t>  Uninterrupted </a:t>
            </a:r>
            <a:r>
              <a:rPr lang="en-US" sz="2600" b="1" dirty="0">
                <a:solidFill>
                  <a:srgbClr val="7030A0"/>
                </a:solidFill>
              </a:rPr>
              <a:t>Power Supply (UPS</a:t>
            </a:r>
            <a:r>
              <a:rPr lang="en-US" sz="2600" b="1" dirty="0" smtClean="0">
                <a:solidFill>
                  <a:srgbClr val="7030A0"/>
                </a:solidFill>
              </a:rPr>
              <a:t>)</a:t>
            </a:r>
          </a:p>
          <a:p>
            <a:pPr marL="514350" indent="-514350">
              <a:buAutoNum type="arabicPeriod" startAt="18"/>
            </a:pPr>
            <a:endParaRPr lang="en-US" sz="2600" b="1" dirty="0">
              <a:solidFill>
                <a:srgbClr val="7030A0"/>
              </a:solidFill>
            </a:endParaRPr>
          </a:p>
          <a:p>
            <a:pPr marL="285750" indent="-28575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285750" indent="-285750">
              <a:buFont typeface="Arial" panose="020B0604020202020204" pitchFamily="34" charset="0"/>
              <a:buChar char="•"/>
            </a:pPr>
            <a:endParaRPr lang="en-US" sz="2300" dirty="0">
              <a:solidFill>
                <a:schemeClr val="dk1"/>
              </a:solidFill>
              <a:latin typeface="Bookman Old Style" panose="02050604050505020204" pitchFamily="18" charset="0"/>
            </a:endParaRPr>
          </a:p>
          <a:p>
            <a:pPr marL="285750" indent="-285750">
              <a:buFont typeface="Arial" panose="020B0604020202020204" pitchFamily="34" charset="0"/>
              <a:buChar char="•"/>
            </a:pPr>
            <a:r>
              <a:rPr lang="en-US" sz="2300" dirty="0">
                <a:solidFill>
                  <a:schemeClr val="dk1"/>
                </a:solidFill>
                <a:latin typeface="Bookman Old Style" panose="02050604050505020204" pitchFamily="18" charset="0"/>
              </a:rPr>
              <a:t>  </a:t>
            </a:r>
            <a:r>
              <a:rPr lang="en-US" sz="2300" dirty="0" smtClean="0">
                <a:solidFill>
                  <a:schemeClr val="dk1"/>
                </a:solidFill>
                <a:latin typeface="Bookman Old Style" panose="02050604050505020204" pitchFamily="18" charset="0"/>
              </a:rPr>
              <a:t>   Market </a:t>
            </a:r>
            <a:r>
              <a:rPr lang="en-US" sz="2300" dirty="0">
                <a:solidFill>
                  <a:schemeClr val="dk1"/>
                </a:solidFill>
                <a:latin typeface="Bookman Old Style" panose="02050604050505020204" pitchFamily="18" charset="0"/>
              </a:rPr>
              <a:t>potential</a:t>
            </a:r>
          </a:p>
          <a:p>
            <a:pPr marL="285750" indent="-285750">
              <a:buFont typeface="Arial" panose="020B0604020202020204" pitchFamily="34" charset="0"/>
              <a:buChar char="•"/>
            </a:pPr>
            <a:endParaRPr lang="en-US" sz="2300" dirty="0">
              <a:solidFill>
                <a:schemeClr val="dk1"/>
              </a:solidFill>
              <a:latin typeface="Bookman Old Style" panose="02050604050505020204" pitchFamily="18" charset="0"/>
            </a:endParaRPr>
          </a:p>
          <a:p>
            <a:pPr marL="285750" indent="-285750">
              <a:buFont typeface="Arial" panose="020B0604020202020204" pitchFamily="34" charset="0"/>
              <a:buChar char="•"/>
            </a:pPr>
            <a:r>
              <a:rPr lang="en-US" sz="2300" dirty="0">
                <a:solidFill>
                  <a:schemeClr val="dk1"/>
                </a:solidFill>
                <a:latin typeface="Bookman Old Style" panose="02050604050505020204" pitchFamily="18" charset="0"/>
              </a:rPr>
              <a:t>   </a:t>
            </a:r>
            <a:r>
              <a:rPr lang="en-US" sz="2300" dirty="0" smtClean="0">
                <a:solidFill>
                  <a:schemeClr val="dk1"/>
                </a:solidFill>
                <a:latin typeface="Bookman Old Style" panose="02050604050505020204" pitchFamily="18" charset="0"/>
              </a:rPr>
              <a:t>  Implementation </a:t>
            </a:r>
            <a:r>
              <a:rPr lang="en-US" sz="2300" dirty="0">
                <a:solidFill>
                  <a:schemeClr val="dk1"/>
                </a:solidFill>
                <a:latin typeface="Bookman Old Style" panose="02050604050505020204" pitchFamily="18" charset="0"/>
              </a:rPr>
              <a:t>schedule</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extLst>
      <p:ext uri="{BB962C8B-B14F-4D97-AF65-F5344CB8AC3E}">
        <p14:creationId xmlns:p14="http://schemas.microsoft.com/office/powerpoint/2010/main" val="14412354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1066800"/>
            <a:ext cx="8686800" cy="4416594"/>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Pollution control</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extLst>
      <p:ext uri="{BB962C8B-B14F-4D97-AF65-F5344CB8AC3E}">
        <p14:creationId xmlns:p14="http://schemas.microsoft.com/office/powerpoint/2010/main" val="281910571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304800"/>
            <a:ext cx="8763000" cy="5155257"/>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endParaRPr lang="en-US" sz="2800" b="1" dirty="0" smtClean="0">
              <a:solidFill>
                <a:schemeClr val="dk1"/>
              </a:solidFill>
              <a:latin typeface="Caligula" pitchFamily="18" charset="0"/>
            </a:endParaRPr>
          </a:p>
          <a:p>
            <a:pPr marL="457200" indent="-457200">
              <a:buFont typeface="Arial" panose="020B0604020202020204" pitchFamily="34" charset="0"/>
              <a:buChar char="•"/>
            </a:pPr>
            <a:r>
              <a:rPr lang="en-US" sz="2300" dirty="0" smtClean="0">
                <a:solidFill>
                  <a:schemeClr val="dk1"/>
                </a:solidFill>
                <a:latin typeface="Bookman Old Style" panose="02050604050505020204" pitchFamily="18" charset="0"/>
              </a:rPr>
              <a:t>   Energy </a:t>
            </a:r>
            <a:r>
              <a:rPr lang="en-US" sz="2300" dirty="0">
                <a:solidFill>
                  <a:schemeClr val="dk1"/>
                </a:solidFill>
                <a:latin typeface="Bookman Old Style" panose="02050604050505020204" pitchFamily="18" charset="0"/>
              </a:rPr>
              <a:t>conservation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t>
            </a:r>
            <a:r>
              <a:rPr lang="en-US" sz="2300" dirty="0" smtClean="0">
                <a:solidFill>
                  <a:schemeClr val="dk1"/>
                </a:solidFill>
                <a:latin typeface="Bookman Old Style" panose="02050604050505020204" pitchFamily="18" charset="0"/>
              </a:rPr>
              <a:t>  Additional </a:t>
            </a:r>
            <a:r>
              <a:rPr lang="en-US" sz="2300" dirty="0">
                <a:solidFill>
                  <a:schemeClr val="dk1"/>
                </a:solidFill>
                <a:latin typeface="Bookman Old Style" panose="02050604050505020204" pitchFamily="18" charset="0"/>
              </a:rPr>
              <a:t>information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Addresses of Present Manufacturers</a:t>
            </a:r>
          </a:p>
          <a:p>
            <a:endParaRPr lang="en-US" sz="2800" b="1" dirty="0">
              <a:solidFill>
                <a:srgbClr val="7030A0"/>
              </a:solidFill>
            </a:endParaRPr>
          </a:p>
          <a:p>
            <a:pPr marL="514350" indent="-514350">
              <a:buAutoNum type="arabicPeriod" startAt="19"/>
            </a:pPr>
            <a:r>
              <a:rPr lang="en-US" sz="2800" b="1" dirty="0" smtClean="0">
                <a:solidFill>
                  <a:srgbClr val="7030A0"/>
                </a:solidFill>
              </a:rPr>
              <a:t>  Wind Cheater</a:t>
            </a:r>
          </a:p>
          <a:p>
            <a:pPr marL="514350" indent="-514350">
              <a:buAutoNum type="arabicPeriod" startAt="19"/>
            </a:pPr>
            <a:endParaRPr lang="en-US" sz="2800" b="1" dirty="0">
              <a:solidFill>
                <a:srgbClr val="7030A0"/>
              </a:solidFill>
            </a:endParaRPr>
          </a:p>
          <a:p>
            <a:pPr marL="457200" indent="-457200">
              <a:buFont typeface="Arial" panose="020B0604020202020204" pitchFamily="34" charset="0"/>
              <a:buChar char="•"/>
            </a:pPr>
            <a:r>
              <a:rPr lang="en-US" sz="2800" b="1" i="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extLst>
      <p:ext uri="{BB962C8B-B14F-4D97-AF65-F5344CB8AC3E}">
        <p14:creationId xmlns:p14="http://schemas.microsoft.com/office/powerpoint/2010/main" val="40032283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304800" y="533400"/>
            <a:ext cx="8686800" cy="5124480"/>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a:solidFill>
                  <a:schemeClr val="dk1"/>
                </a:solidFill>
                <a:latin typeface="Caligula" pitchFamily="18" charset="0"/>
              </a:rPr>
              <a:t> </a:t>
            </a:r>
            <a:r>
              <a:rPr lang="en-US" sz="2300" dirty="0">
                <a:solidFill>
                  <a:schemeClr val="dk1"/>
                </a:solidFill>
                <a:latin typeface="Bookman Old Style" panose="02050604050505020204" pitchFamily="18" charset="0"/>
              </a:rPr>
              <a:t>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a:t>
            </a:r>
          </a:p>
          <a:p>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p:txBody>
      </p:sp>
    </p:spTree>
    <p:extLst>
      <p:ext uri="{BB962C8B-B14F-4D97-AF65-F5344CB8AC3E}">
        <p14:creationId xmlns:p14="http://schemas.microsoft.com/office/powerpoint/2010/main" val="101100287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PCS-1.gif"/>
          <p:cNvPicPr/>
          <p:nvPr/>
        </p:nvPicPr>
        <p:blipFill>
          <a:blip r:embed="rId2" cstate="print"/>
          <a:stretch>
            <a:fillRect/>
          </a:stretch>
        </p:blipFill>
        <p:spPr>
          <a:xfrm>
            <a:off x="7696200" y="6172200"/>
            <a:ext cx="1447800" cy="685800"/>
          </a:xfrm>
          <a:prstGeom prst="rect">
            <a:avLst/>
          </a:prstGeom>
        </p:spPr>
      </p:pic>
      <p:sp>
        <p:nvSpPr>
          <p:cNvPr id="9" name="TextBox 8"/>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2" name="Rectangle 1"/>
          <p:cNvSpPr/>
          <p:nvPr/>
        </p:nvSpPr>
        <p:spPr>
          <a:xfrm>
            <a:off x="152400" y="304800"/>
            <a:ext cx="8839200" cy="5463034"/>
          </a:xfrm>
          <a:prstGeom prst="rect">
            <a:avLst/>
          </a:prstGeom>
          <a:blipFill>
            <a:blip r:embed="rId4"/>
            <a:tile tx="0" ty="0" sx="100000" sy="100000" flip="none" algn="tl"/>
          </a:blipFill>
        </p:spPr>
        <p:txBody>
          <a:bodyPr wrap="square">
            <a:spAutoFit/>
          </a:bodyPr>
          <a:lstStyle/>
          <a:p>
            <a:endParaRPr lang="en-US" sz="2000" dirty="0" smtClean="0">
              <a:solidFill>
                <a:schemeClr val="dk1"/>
              </a:solidFill>
              <a:latin typeface="Bookman Old Style" panose="02050604050505020204" pitchFamily="18" charset="0"/>
            </a:endParaRPr>
          </a:p>
          <a:p>
            <a:pPr algn="just"/>
            <a:r>
              <a:rPr lang="en-US" sz="2000" dirty="0" smtClean="0">
                <a:solidFill>
                  <a:schemeClr val="dk1"/>
                </a:solidFill>
                <a:latin typeface="Bookman Old Style" panose="02050604050505020204" pitchFamily="18" charset="0"/>
              </a:rPr>
              <a:t>In </a:t>
            </a:r>
            <a:r>
              <a:rPr lang="en-US" sz="2000" dirty="0">
                <a:solidFill>
                  <a:schemeClr val="dk1"/>
                </a:solidFill>
                <a:latin typeface="Bookman Old Style" panose="02050604050505020204" pitchFamily="18" charset="0"/>
              </a:rPr>
              <a:t>that case seek for financing firms or loan firms to help you with your monetary requirements. </a:t>
            </a:r>
            <a:r>
              <a:rPr lang="en-US" sz="2000" dirty="0">
                <a:solidFill>
                  <a:schemeClr val="dk1"/>
                </a:solidFill>
                <a:latin typeface="Bookman Old Style" panose="02050604050505020204" pitchFamily="18" charset="0"/>
              </a:rPr>
              <a:t>Look for schemes that offer nominal interest to save you from reimbursing large interests. </a:t>
            </a:r>
            <a:r>
              <a:rPr lang="en-US" sz="2000" dirty="0">
                <a:solidFill>
                  <a:schemeClr val="dk1"/>
                </a:solidFill>
                <a:latin typeface="Bookman Old Style" panose="02050604050505020204" pitchFamily="18" charset="0"/>
              </a:rPr>
              <a:t>Keep the interest payment arrangement in sync with your company's guidelines. </a:t>
            </a:r>
            <a:endParaRPr lang="en-US" sz="2000" dirty="0" smtClean="0">
              <a:solidFill>
                <a:schemeClr val="dk1"/>
              </a:solidFill>
              <a:latin typeface="Bookman Old Style" panose="02050604050505020204" pitchFamily="18" charset="0"/>
            </a:endParaRPr>
          </a:p>
          <a:p>
            <a:endParaRPr lang="en-US" sz="2000" dirty="0" smtClean="0">
              <a:solidFill>
                <a:schemeClr val="dk1"/>
              </a:solidFill>
              <a:latin typeface="Bookman Old Style" panose="02050604050505020204" pitchFamily="18" charset="0"/>
            </a:endParaRPr>
          </a:p>
          <a:p>
            <a:pPr marL="342900" lvl="0" indent="-342900">
              <a:buFont typeface="Arial" panose="020B0604020202020204" pitchFamily="34" charset="0"/>
              <a:buChar char="•"/>
            </a:pPr>
            <a:r>
              <a:rPr lang="en-US" sz="2400" b="1" dirty="0">
                <a:solidFill>
                  <a:schemeClr val="dk1"/>
                </a:solidFill>
              </a:rPr>
              <a:t>Business </a:t>
            </a:r>
            <a:r>
              <a:rPr lang="en-US" sz="2400" b="1" dirty="0">
                <a:solidFill>
                  <a:schemeClr val="dk1"/>
                </a:solidFill>
              </a:rPr>
              <a:t>Structure</a:t>
            </a:r>
          </a:p>
          <a:p>
            <a:pPr lvl="0"/>
            <a:endParaRPr lang="en-US" sz="2000" b="1" dirty="0"/>
          </a:p>
          <a:p>
            <a:pPr algn="just"/>
            <a:r>
              <a:rPr lang="en-US" sz="2000" dirty="0">
                <a:solidFill>
                  <a:schemeClr val="dk1"/>
                </a:solidFill>
                <a:latin typeface="Bookman Old Style" panose="02050604050505020204" pitchFamily="18" charset="0"/>
              </a:rPr>
              <a:t>Your small business can be a sole proprietorship, a partnership, a limited liability company (LLC) or a corporation. The business structure you choose will impact many factors from your business name, to your liability, to how you file your taxes. You may choose an initial business structure, and then reevaluate and change your structure as your business grows and needs change.</a:t>
            </a:r>
          </a:p>
          <a:p>
            <a:endParaRPr lang="en-US" sz="2000" dirty="0">
              <a:solidFill>
                <a:schemeClr val="dk1"/>
              </a:solidFill>
              <a:latin typeface="Bookman Old Style" panose="02050604050505020204" pitchFamily="18" charset="0"/>
            </a:endParaRPr>
          </a:p>
          <a:p>
            <a:endParaRPr lang="en-US" sz="2500" b="1" dirty="0">
              <a:solidFill>
                <a:schemeClr val="dk1"/>
              </a:solidFill>
              <a:latin typeface="Caligula"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152400" y="457200"/>
            <a:ext cx="8763000" cy="5186035"/>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Energy conservation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pPr marL="514350" indent="-514350">
              <a:buAutoNum type="arabicPeriod" startAt="20"/>
            </a:pPr>
            <a:r>
              <a:rPr lang="en-US" sz="2600" b="1" dirty="0" smtClean="0">
                <a:solidFill>
                  <a:srgbClr val="7030A0"/>
                </a:solidFill>
              </a:rPr>
              <a:t>  Wire </a:t>
            </a:r>
            <a:r>
              <a:rPr lang="en-US" sz="2600" b="1" dirty="0">
                <a:solidFill>
                  <a:srgbClr val="7030A0"/>
                </a:solidFill>
              </a:rPr>
              <a:t>Wound </a:t>
            </a:r>
            <a:r>
              <a:rPr lang="en-US" sz="2600" b="1" dirty="0" smtClean="0">
                <a:solidFill>
                  <a:srgbClr val="7030A0"/>
                </a:solidFill>
              </a:rPr>
              <a:t>Resistors</a:t>
            </a:r>
          </a:p>
          <a:p>
            <a:pPr marL="514350" indent="-514350">
              <a:buAutoNum type="arabicPeriod" startAt="20"/>
            </a:pPr>
            <a:endParaRPr lang="en-US" sz="2400" b="1" dirty="0">
              <a:solidFill>
                <a:srgbClr val="7030A0"/>
              </a:solidFill>
            </a:endParaRPr>
          </a:p>
          <a:p>
            <a:pPr marL="457200" indent="-457200">
              <a:buFont typeface="Arial" panose="020B0604020202020204" pitchFamily="34" charset="0"/>
              <a:buChar char="•"/>
            </a:pPr>
            <a:r>
              <a:rPr lang="en-US" sz="2800" b="1" dirty="0">
                <a:solidFill>
                  <a:schemeClr val="dk1"/>
                </a:solidFill>
                <a:latin typeface="Caligula" pitchFamily="18" charset="0"/>
              </a:rPr>
              <a:t>   </a:t>
            </a:r>
            <a:r>
              <a:rPr lang="en-US" sz="2300" dirty="0">
                <a:solidFill>
                  <a:schemeClr val="dk1"/>
                </a:solidFill>
                <a:latin typeface="Bookman Old Style" panose="02050604050505020204" pitchFamily="18" charset="0"/>
              </a:rPr>
              <a:t>Introduction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p:txBody>
      </p:sp>
    </p:spTree>
    <p:extLst>
      <p:ext uri="{BB962C8B-B14F-4D97-AF65-F5344CB8AC3E}">
        <p14:creationId xmlns:p14="http://schemas.microsoft.com/office/powerpoint/2010/main" val="36304357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228600" y="685800"/>
            <a:ext cx="8763000" cy="4385816"/>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600" b="1" dirty="0" smtClean="0">
                <a:solidFill>
                  <a:schemeClr val="dk1"/>
                </a:solidFill>
                <a:latin typeface="Caligula" pitchFamily="18" charset="0"/>
              </a:rPr>
              <a:t> </a:t>
            </a:r>
            <a:r>
              <a:rPr lang="en-US" sz="2400" b="1" dirty="0">
                <a:solidFill>
                  <a:schemeClr val="dk1"/>
                </a:solidFill>
                <a:latin typeface="Caligula" pitchFamily="18" charset="0"/>
              </a:rPr>
              <a:t> </a:t>
            </a: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Notes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Process of manufacture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Quality control and standards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Production capacity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p:txBody>
      </p:sp>
    </p:spTree>
    <p:extLst>
      <p:ext uri="{BB962C8B-B14F-4D97-AF65-F5344CB8AC3E}">
        <p14:creationId xmlns:p14="http://schemas.microsoft.com/office/powerpoint/2010/main" val="145164483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2" name="Rectangle 1"/>
          <p:cNvSpPr/>
          <p:nvPr/>
        </p:nvSpPr>
        <p:spPr>
          <a:xfrm>
            <a:off x="457200" y="609600"/>
            <a:ext cx="8305800" cy="4632037"/>
          </a:xfrm>
          <a:prstGeom prst="rect">
            <a:avLst/>
          </a:prstGeom>
          <a:blipFill>
            <a:blip r:embed="rId4"/>
            <a:tile tx="0" ty="0" sx="100000" sy="100000" flip="none" algn="tl"/>
          </a:blipFill>
        </p:spPr>
        <p:txBody>
          <a:bodyPr wrap="square">
            <a:spAutoFit/>
          </a:bodyPr>
          <a:lstStyle/>
          <a:p>
            <a:r>
              <a:rPr lang="en-US" sz="2800" dirty="0" smtClean="0"/>
              <a:t>  </a:t>
            </a:r>
          </a:p>
          <a:p>
            <a:pPr marL="457200" indent="-457200">
              <a:buFont typeface="Arial" panose="020B0604020202020204" pitchFamily="34" charset="0"/>
              <a:buChar char="•"/>
            </a:pPr>
            <a:r>
              <a:rPr lang="en-US" sz="2800" dirty="0" smtClean="0"/>
              <a:t>      </a:t>
            </a:r>
            <a:r>
              <a:rPr lang="en-US" sz="2300" dirty="0">
                <a:solidFill>
                  <a:schemeClr val="dk1"/>
                </a:solidFill>
                <a:latin typeface="Bookman Old Style" panose="02050604050505020204" pitchFamily="18" charset="0"/>
              </a:rPr>
              <a:t>Pollution control</a:t>
            </a:r>
          </a:p>
          <a:p>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Energy conservation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Additional information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514350" indent="-514350">
              <a:buAutoNum type="arabicPeriod" startAt="21"/>
            </a:pPr>
            <a:r>
              <a:rPr lang="en-US" sz="2600" b="1" dirty="0" smtClean="0">
                <a:solidFill>
                  <a:srgbClr val="7030A0"/>
                </a:solidFill>
              </a:rPr>
              <a:t>    Addresses </a:t>
            </a:r>
            <a:r>
              <a:rPr lang="en-US" sz="2600" b="1" dirty="0">
                <a:solidFill>
                  <a:srgbClr val="7030A0"/>
                </a:solidFill>
              </a:rPr>
              <a:t>of Raw Materials, Machinery / </a:t>
            </a:r>
            <a:r>
              <a:rPr lang="en-US" sz="2600" b="1" dirty="0" smtClean="0">
                <a:solidFill>
                  <a:srgbClr val="7030A0"/>
                </a:solidFill>
              </a:rPr>
              <a:t>  	Equipments Suppliers</a:t>
            </a:r>
          </a:p>
          <a:p>
            <a:pPr marL="514350" indent="-514350">
              <a:buAutoNum type="arabicPeriod" startAt="21"/>
            </a:pPr>
            <a:endParaRPr lang="en-US" sz="2600" b="1" dirty="0">
              <a:solidFill>
                <a:srgbClr val="7030A0"/>
              </a:solidFill>
            </a:endParaRPr>
          </a:p>
        </p:txBody>
      </p:sp>
    </p:spTree>
    <p:extLst>
      <p:ext uri="{BB962C8B-B14F-4D97-AF65-F5344CB8AC3E}">
        <p14:creationId xmlns:p14="http://schemas.microsoft.com/office/powerpoint/2010/main" val="4156174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828800" cy="5078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2700" b="1" dirty="0">
                <a:solidFill>
                  <a:srgbClr val="00B050"/>
                </a:solidFill>
                <a:latin typeface="Verdana" panose="020B0604030504040204" pitchFamily="34" charset="0"/>
                <a:ea typeface="Calibri" panose="020F0502020204030204" pitchFamily="34" charset="0"/>
                <a:cs typeface="Times New Roman" panose="02020603050405020304" pitchFamily="18" charset="0"/>
              </a:rPr>
              <a:t>Tags</a:t>
            </a:r>
            <a:endParaRPr lang="en-US" sz="6000" b="1" dirty="0">
              <a:solidFill>
                <a:srgbClr val="00B050"/>
              </a:solidFill>
            </a:endParaRPr>
          </a:p>
        </p:txBody>
      </p:sp>
      <p:sp>
        <p:nvSpPr>
          <p:cNvPr id="7" name="Rectangle 6"/>
          <p:cNvSpPr/>
          <p:nvPr/>
        </p:nvSpPr>
        <p:spPr>
          <a:xfrm>
            <a:off x="10732" y="6557918"/>
            <a:ext cx="2514600" cy="3000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350" b="1" dirty="0">
                <a:hlinkClick r:id="rId2"/>
              </a:rPr>
              <a:t>www.entrepreneurindia.co</a:t>
            </a:r>
            <a:r>
              <a:rPr lang="en-US" sz="1350" b="1" dirty="0"/>
              <a:t>    </a:t>
            </a:r>
          </a:p>
        </p:txBody>
      </p:sp>
      <p:pic>
        <p:nvPicPr>
          <p:cNvPr id="8" name="Picture 7" descr="NPCS-1.gif"/>
          <p:cNvPicPr/>
          <p:nvPr/>
        </p:nvPicPr>
        <p:blipFill>
          <a:blip r:embed="rId3" cstate="print"/>
          <a:stretch>
            <a:fillRect/>
          </a:stretch>
        </p:blipFill>
        <p:spPr>
          <a:xfrm>
            <a:off x="7975411" y="6400800"/>
            <a:ext cx="1168589" cy="457200"/>
          </a:xfrm>
          <a:prstGeom prst="rect">
            <a:avLst/>
          </a:prstGeom>
        </p:spPr>
      </p:pic>
      <p:sp>
        <p:nvSpPr>
          <p:cNvPr id="2" name="Rectangle 1"/>
          <p:cNvSpPr/>
          <p:nvPr/>
        </p:nvSpPr>
        <p:spPr>
          <a:xfrm>
            <a:off x="152400" y="622840"/>
            <a:ext cx="8839200" cy="5755422"/>
          </a:xfrm>
          <a:prstGeom prst="rect">
            <a:avLst/>
          </a:prstGeom>
          <a:solidFill>
            <a:schemeClr val="bg1">
              <a:lumMod val="95000"/>
            </a:schemeClr>
          </a:solidFill>
        </p:spPr>
        <p:txBody>
          <a:bodyPr wrap="square">
            <a:spAutoFit/>
          </a:bodyPr>
          <a:lstStyle/>
          <a:p>
            <a:pPr algn="just"/>
            <a:r>
              <a:rPr lang="en-US" sz="1600" dirty="0">
                <a:latin typeface="Bookman Old Style" panose="02050604050505020204" pitchFamily="18" charset="0"/>
                <a:ea typeface="Calibri" panose="020F0502020204030204" pitchFamily="34" charset="0"/>
                <a:cs typeface="Times New Roman" panose="02020603050405020304" pitchFamily="18" charset="0"/>
              </a:rPr>
              <a:t>Production of Hard Chrome Plating, Small Business Ideas in India, Manufacturing Process of Engine Mounting, Production of Hockey Sticks, Big List Of Business Ideas for Small Business, Manufacturing Business Ideas in India, Manufacturing Process of Auto Miniature Lamp, Business Ideas in India, Best Profitable Business India, Production of Automobile Silencer, Business Ideas in India for Beginners, Business Ideas With Low Investment and High Profit, New Business Ideas With Low Investment, Small Business Ideas In India for Women, Manufacturing Process of Hard Chrome Plating, Production of Auto Miniature Lamp, Small Scale Manufacturing Business The Big List of Business Ideas for Small Business, Production of Bicycle Rims, Good Small Business Ideas With Low Investment, Hockey Stick Manufacture, New Manufacturing Business Ideas With Medium Investment, Home Manufacturing Business Ideas, Project on Dc Power Supplies, Most Profitable Manufacturing Business to Start, Low Investment Business With High Profit, Loudspeaker Manufacture, Business Ideas With Low Investment High Profit, Low Cost Business Ideas and Opportunities With High Profit, Hockey-Stick Manufacture, Low Investment High Profit Business In India, Very Profitable Business Ideas, Production of  Aluminium Seal for LPG Cylinder, Production of Engine Mounting, Low Investment Business From Home,  Production of Ophthalmic and Sun Photochromic Glasses, Profitable Business, Engine Mounting Manufacturing Process, Low Investment High Profit Franchises, Manufacturing Process of Ophthalmic and Sun Photochromic Glasses, Manufacturing Process of Gold Plating on Metallic Optical Frames, Capacitor Manufacture, Business Ideas With Low Investment and High Profit in India, Gold </a:t>
            </a:r>
            <a:r>
              <a:rPr lang="en-US" sz="1600" dirty="0" err="1">
                <a:latin typeface="Bookman Old Style" panose="02050604050505020204" pitchFamily="18" charset="0"/>
                <a:ea typeface="Calibri" panose="020F0502020204030204" pitchFamily="34" charset="0"/>
                <a:cs typeface="Times New Roman" panose="02020603050405020304" pitchFamily="18" charset="0"/>
              </a:rPr>
              <a:t>Jewellery</a:t>
            </a:r>
            <a:r>
              <a:rPr lang="en-US" sz="1600" dirty="0">
                <a:latin typeface="Bookman Old Style" panose="02050604050505020204" pitchFamily="18" charset="0"/>
                <a:ea typeface="Calibri" panose="020F0502020204030204" pitchFamily="34" charset="0"/>
                <a:cs typeface="Times New Roman" panose="02020603050405020304" pitchFamily="18" charset="0"/>
              </a:rPr>
              <a:t> Manufacturing Project, Most Successful Business Ideas, Most Profitable Small Businesses, </a:t>
            </a:r>
            <a:endParaRPr lang="en-US" sz="1600" dirty="0"/>
          </a:p>
        </p:txBody>
      </p:sp>
    </p:spTree>
    <p:extLst>
      <p:ext uri="{BB962C8B-B14F-4D97-AF65-F5344CB8AC3E}">
        <p14:creationId xmlns:p14="http://schemas.microsoft.com/office/powerpoint/2010/main" val="759110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828800" cy="5078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2700" b="1" dirty="0">
                <a:solidFill>
                  <a:srgbClr val="00B050"/>
                </a:solidFill>
                <a:latin typeface="Verdana" panose="020B0604030504040204" pitchFamily="34" charset="0"/>
                <a:ea typeface="Calibri" panose="020F0502020204030204" pitchFamily="34" charset="0"/>
                <a:cs typeface="Times New Roman" panose="02020603050405020304" pitchFamily="18" charset="0"/>
              </a:rPr>
              <a:t>Tags</a:t>
            </a:r>
            <a:endParaRPr lang="en-US" sz="6000" b="1" dirty="0">
              <a:solidFill>
                <a:srgbClr val="00B050"/>
              </a:solidFill>
            </a:endParaRPr>
          </a:p>
        </p:txBody>
      </p:sp>
      <p:sp>
        <p:nvSpPr>
          <p:cNvPr id="7" name="Rectangle 6"/>
          <p:cNvSpPr/>
          <p:nvPr/>
        </p:nvSpPr>
        <p:spPr>
          <a:xfrm>
            <a:off x="10732" y="6557918"/>
            <a:ext cx="2514600" cy="3000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350" b="1" dirty="0">
                <a:hlinkClick r:id="rId2"/>
              </a:rPr>
              <a:t>www.entrepreneurindia.co</a:t>
            </a:r>
            <a:r>
              <a:rPr lang="en-US" sz="1350" b="1" dirty="0"/>
              <a:t>    </a:t>
            </a:r>
          </a:p>
        </p:txBody>
      </p:sp>
      <p:pic>
        <p:nvPicPr>
          <p:cNvPr id="8" name="Picture 7" descr="NPCS-1.gif"/>
          <p:cNvPicPr/>
          <p:nvPr/>
        </p:nvPicPr>
        <p:blipFill>
          <a:blip r:embed="rId3" cstate="print"/>
          <a:stretch>
            <a:fillRect/>
          </a:stretch>
        </p:blipFill>
        <p:spPr>
          <a:xfrm>
            <a:off x="7975411" y="6400800"/>
            <a:ext cx="1168589" cy="457200"/>
          </a:xfrm>
          <a:prstGeom prst="rect">
            <a:avLst/>
          </a:prstGeom>
        </p:spPr>
      </p:pic>
      <p:sp>
        <p:nvSpPr>
          <p:cNvPr id="2" name="Rectangle 1"/>
          <p:cNvSpPr/>
          <p:nvPr/>
        </p:nvSpPr>
        <p:spPr>
          <a:xfrm>
            <a:off x="200695" y="698474"/>
            <a:ext cx="8943305" cy="5262979"/>
          </a:xfrm>
          <a:prstGeom prst="rect">
            <a:avLst/>
          </a:prstGeom>
          <a:blipFill>
            <a:blip r:embed="rId4"/>
            <a:tile tx="0" ty="0" sx="100000" sy="100000" flip="none" algn="tl"/>
          </a:blipFill>
        </p:spPr>
        <p:txBody>
          <a:bodyPr wrap="square">
            <a:spAutoFit/>
          </a:bodyPr>
          <a:lstStyle/>
          <a:p>
            <a:pPr algn="just">
              <a:lnSpc>
                <a:spcPct val="150000"/>
              </a:lnSpc>
              <a:spcAft>
                <a:spcPts val="800"/>
              </a:spcAft>
            </a:pPr>
            <a:r>
              <a:rPr lang="en-US" sz="1600" dirty="0">
                <a:latin typeface="Bookman Old Style" panose="02050604050505020204" pitchFamily="18" charset="0"/>
                <a:ea typeface="Calibri" panose="020F0502020204030204" pitchFamily="34" charset="0"/>
                <a:cs typeface="Times New Roman" panose="02020603050405020304" pitchFamily="18" charset="0"/>
              </a:rPr>
              <a:t>TV </a:t>
            </a:r>
            <a:r>
              <a:rPr lang="en-US" sz="1600" dirty="0">
                <a:latin typeface="Bookman Old Style" panose="02050604050505020204" pitchFamily="18" charset="0"/>
                <a:ea typeface="Calibri" panose="020F0502020204030204" pitchFamily="34" charset="0"/>
                <a:cs typeface="Times New Roman" panose="02020603050405020304" pitchFamily="18" charset="0"/>
              </a:rPr>
              <a:t>Tuner Production, Manufacturing Process of Aluminium Seal for LPG Cylinder, Auto Miniature Lamp Manufacture, Production of Thermometers (</a:t>
            </a:r>
            <a:r>
              <a:rPr lang="en-US" sz="1600" dirty="0" err="1">
                <a:latin typeface="Bookman Old Style" panose="02050604050505020204" pitchFamily="18" charset="0"/>
                <a:ea typeface="Calibri" panose="020F0502020204030204" pitchFamily="34" charset="0"/>
                <a:cs typeface="Times New Roman" panose="02020603050405020304" pitchFamily="18" charset="0"/>
              </a:rPr>
              <a:t>Upto</a:t>
            </a:r>
            <a:r>
              <a:rPr lang="en-US" sz="1600" dirty="0">
                <a:latin typeface="Bookman Old Style" panose="02050604050505020204" pitchFamily="18" charset="0"/>
                <a:ea typeface="Calibri" panose="020F0502020204030204" pitchFamily="34" charset="0"/>
                <a:cs typeface="Times New Roman" panose="02020603050405020304" pitchFamily="18" charset="0"/>
              </a:rPr>
              <a:t> </a:t>
            </a:r>
            <a:r>
              <a:rPr lang="en-US" sz="1600" dirty="0">
                <a:latin typeface="Bookman Old Style" panose="02050604050505020204" pitchFamily="18" charset="0"/>
                <a:ea typeface="Calibri" panose="020F0502020204030204" pitchFamily="34" charset="0"/>
                <a:cs typeface="Times New Roman" panose="02020603050405020304" pitchFamily="18" charset="0"/>
              </a:rPr>
              <a:t>150 </a:t>
            </a:r>
            <a:r>
              <a:rPr lang="en-US" sz="1600" dirty="0">
                <a:latin typeface="Bookman Old Style" panose="02050604050505020204" pitchFamily="18" charset="0"/>
                <a:ea typeface="Calibri" panose="020F0502020204030204" pitchFamily="34" charset="0"/>
                <a:cs typeface="Times New Roman" panose="02020603050405020304" pitchFamily="18" charset="0"/>
              </a:rPr>
              <a:t>C), Automobile Silencers Manufacture,  Manufacturing of Automobile Silencer, Bicycle Rims, Engine Mounting Manufacture, Production Of Gold Plating on Metallic Optical Frames, Chrome Plating Process, Manufacturing of Hockey Sticks, Production of Loudspeakers, Production of L.T. </a:t>
            </a:r>
            <a:r>
              <a:rPr lang="en-US" sz="1600" dirty="0">
                <a:latin typeface="Bookman Old Style" panose="02050604050505020204" pitchFamily="18" charset="0"/>
                <a:ea typeface="Calibri" panose="020F0502020204030204" pitchFamily="34" charset="0"/>
                <a:cs typeface="Times New Roman" panose="02020603050405020304" pitchFamily="18" charset="0"/>
              </a:rPr>
              <a:t>Power Capacitor, Power Capacitors Manufacturing Process, Ophthalmic and Sun Photochromatic Glasses, Manufacturing Process of Regulated D.C. </a:t>
            </a:r>
            <a:r>
              <a:rPr lang="en-US" sz="1600" dirty="0">
                <a:latin typeface="Bookman Old Style" panose="02050604050505020204" pitchFamily="18" charset="0"/>
                <a:ea typeface="Calibri" panose="020F0502020204030204" pitchFamily="34" charset="0"/>
                <a:cs typeface="Times New Roman" panose="02020603050405020304" pitchFamily="18" charset="0"/>
              </a:rPr>
              <a:t>Power Supplies, Manufacturing Process of Thermometers (</a:t>
            </a:r>
            <a:r>
              <a:rPr lang="en-US" sz="1600" dirty="0" err="1">
                <a:latin typeface="Bookman Old Style" panose="02050604050505020204" pitchFamily="18" charset="0"/>
                <a:ea typeface="Calibri" panose="020F0502020204030204" pitchFamily="34" charset="0"/>
                <a:cs typeface="Times New Roman" panose="02020603050405020304" pitchFamily="18" charset="0"/>
              </a:rPr>
              <a:t>upto</a:t>
            </a:r>
            <a:r>
              <a:rPr lang="en-US" sz="1600" dirty="0">
                <a:latin typeface="Bookman Old Style" panose="02050604050505020204" pitchFamily="18" charset="0"/>
                <a:ea typeface="Calibri" panose="020F0502020204030204" pitchFamily="34" charset="0"/>
                <a:cs typeface="Times New Roman" panose="02020603050405020304" pitchFamily="18" charset="0"/>
              </a:rPr>
              <a:t> 150 O C), Manufacturing Process TV Tuners, Manufacturing Process of Wire Resistors, Wire Resistor Production, How to Start Wire Resistor Production Industry in India, Engine Mounting Industry in India, Most Profitable Automobile Silencer Processing Business Ideas,  Aluminium Seal for LPG Cylinder Production Projects, Small Scale Auto Miniature Lamp Manufacturing Projects, Starting Ophthalmic and Sun Photochromic Glasses Production Business, </a:t>
            </a:r>
          </a:p>
        </p:txBody>
      </p:sp>
    </p:spTree>
    <p:extLst>
      <p:ext uri="{BB962C8B-B14F-4D97-AF65-F5344CB8AC3E}">
        <p14:creationId xmlns:p14="http://schemas.microsoft.com/office/powerpoint/2010/main" val="261866404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828800" cy="5078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2700" b="1" dirty="0">
                <a:solidFill>
                  <a:srgbClr val="00B050"/>
                </a:solidFill>
                <a:latin typeface="Verdana" panose="020B0604030504040204" pitchFamily="34" charset="0"/>
                <a:ea typeface="Calibri" panose="020F0502020204030204" pitchFamily="34" charset="0"/>
                <a:cs typeface="Times New Roman" panose="02020603050405020304" pitchFamily="18" charset="0"/>
              </a:rPr>
              <a:t>Tags</a:t>
            </a:r>
            <a:endParaRPr lang="en-US" sz="6000" b="1" dirty="0">
              <a:solidFill>
                <a:srgbClr val="00B050"/>
              </a:solidFill>
            </a:endParaRPr>
          </a:p>
        </p:txBody>
      </p:sp>
      <p:sp>
        <p:nvSpPr>
          <p:cNvPr id="7" name="Rectangle 6"/>
          <p:cNvSpPr/>
          <p:nvPr/>
        </p:nvSpPr>
        <p:spPr>
          <a:xfrm>
            <a:off x="10732" y="6557918"/>
            <a:ext cx="2514600" cy="3000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350" b="1" dirty="0">
                <a:hlinkClick r:id="rId2"/>
              </a:rPr>
              <a:t>www.entrepreneurindia.co</a:t>
            </a:r>
            <a:r>
              <a:rPr lang="en-US" sz="1350" b="1" dirty="0"/>
              <a:t>    </a:t>
            </a:r>
          </a:p>
        </p:txBody>
      </p:sp>
      <p:pic>
        <p:nvPicPr>
          <p:cNvPr id="8" name="Picture 7" descr="NPCS-1.gif"/>
          <p:cNvPicPr/>
          <p:nvPr/>
        </p:nvPicPr>
        <p:blipFill>
          <a:blip r:embed="rId3" cstate="print"/>
          <a:stretch>
            <a:fillRect/>
          </a:stretch>
        </p:blipFill>
        <p:spPr>
          <a:xfrm>
            <a:off x="7975411" y="6400800"/>
            <a:ext cx="1168589" cy="457200"/>
          </a:xfrm>
          <a:prstGeom prst="rect">
            <a:avLst/>
          </a:prstGeom>
        </p:spPr>
      </p:pic>
      <p:sp>
        <p:nvSpPr>
          <p:cNvPr id="2" name="Rectangle 1"/>
          <p:cNvSpPr/>
          <p:nvPr/>
        </p:nvSpPr>
        <p:spPr>
          <a:xfrm>
            <a:off x="228600" y="838200"/>
            <a:ext cx="8599868" cy="5223994"/>
          </a:xfrm>
          <a:prstGeom prst="rect">
            <a:avLst/>
          </a:prstGeom>
          <a:blipFill>
            <a:blip r:embed="rId4"/>
            <a:tile tx="0" ty="0" sx="100000" sy="100000" flip="none" algn="tl"/>
          </a:blipFill>
        </p:spPr>
        <p:txBody>
          <a:bodyPr wrap="square">
            <a:spAutoFit/>
          </a:bodyPr>
          <a:lstStyle/>
          <a:p>
            <a:pPr algn="just">
              <a:lnSpc>
                <a:spcPct val="150000"/>
              </a:lnSpc>
              <a:spcAft>
                <a:spcPts val="800"/>
              </a:spcAft>
            </a:pPr>
            <a:r>
              <a:rPr lang="en-US" sz="1600" dirty="0">
                <a:latin typeface="Bookman Old Style" panose="02050604050505020204" pitchFamily="18" charset="0"/>
                <a:ea typeface="Calibri" panose="020F0502020204030204" pitchFamily="34" charset="0"/>
                <a:cs typeface="Times New Roman" panose="02020603050405020304" pitchFamily="18" charset="0"/>
              </a:rPr>
              <a:t>Business Guidance to Clients, Startup Project for Loudspeaker Production, Startup Project, Startup Ideas, Project for Startups, Startup Project Plan, Business Start-Up, Business Plan For Startup Business, Great Opportunity for Startup, Small Start-Up Business Project, Start-Up Business Plan for Hard Chrome Plating Production, Start Up India, Stand Up India, Bicycle Rims Making Small Business Manufacturing, Modern Small and Cottage Scale Industries, Profitable Small and Cottage Scale Industries, Setting Up and Opening Your Engine Mounting Production Business, How to Start Auto Miniature Lamp Production?, How to Start Successful Automobile Silencers Manufacturing Business, Small Scale Commercial Hard Chrome Plating Making, Best Small and Cottage Scale Industries</a:t>
            </a:r>
            <a:r>
              <a:rPr lang="en-US" sz="1600" dirty="0">
                <a:latin typeface="Bookman Old Style" panose="02050604050505020204" pitchFamily="18" charset="0"/>
                <a:ea typeface="Calibri" panose="020F0502020204030204" pitchFamily="34" charset="0"/>
                <a:cs typeface="Times New Roman" panose="02020603050405020304" pitchFamily="18" charset="0"/>
              </a:rPr>
              <a:t>,</a:t>
            </a:r>
            <a:r>
              <a:rPr lang="en-US" sz="1600" dirty="0">
                <a:latin typeface="Bookman Old Style" panose="02050604050505020204" pitchFamily="18" charset="0"/>
                <a:ea typeface="Calibri" panose="020F0502020204030204" pitchFamily="34" charset="0"/>
                <a:cs typeface="Times New Roman" panose="02020603050405020304" pitchFamily="18" charset="0"/>
              </a:rPr>
              <a:t> How to Start Hockey Sticks Production Business, New Small Scale Ideas in Wire Resistors Processing Industry, NPCS, </a:t>
            </a:r>
            <a:r>
              <a:rPr lang="en-US" sz="1600" dirty="0" err="1">
                <a:latin typeface="Bookman Old Style" panose="02050604050505020204" pitchFamily="18" charset="0"/>
                <a:ea typeface="Calibri" panose="020F0502020204030204" pitchFamily="34" charset="0"/>
                <a:cs typeface="Times New Roman" panose="02020603050405020304" pitchFamily="18" charset="0"/>
              </a:rPr>
              <a:t>Niir</a:t>
            </a:r>
            <a:r>
              <a:rPr lang="en-US" sz="1600" dirty="0">
                <a:latin typeface="Bookman Old Style" panose="02050604050505020204" pitchFamily="18" charset="0"/>
                <a:ea typeface="Calibri" panose="020F0502020204030204" pitchFamily="34" charset="0"/>
                <a:cs typeface="Times New Roman" panose="02020603050405020304" pitchFamily="18" charset="0"/>
              </a:rPr>
              <a:t>, Process Technology Books, Business Consultancy, Business Consultant, Project Identification and Selection, Preparation of Project Profiles, Startup, Business Guidance</a:t>
            </a:r>
            <a:r>
              <a:rPr lang="en-US" sz="1600" dirty="0">
                <a:latin typeface="Bookman Old Style" panose="02050604050505020204" pitchFamily="18" charset="0"/>
                <a:ea typeface="Calibri" panose="020F0502020204030204" pitchFamily="34" charset="0"/>
                <a:cs typeface="Times New Roman" panose="02020603050405020304" pitchFamily="18" charset="0"/>
              </a:rPr>
              <a:t>, </a:t>
            </a:r>
            <a:r>
              <a:rPr lang="en-US" sz="1600" dirty="0" smtClean="0">
                <a:latin typeface="Bookman Old Style" panose="02050604050505020204" pitchFamily="18"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330246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NPCS-1.gif"/>
          <p:cNvPicPr/>
          <p:nvPr/>
        </p:nvPicPr>
        <p:blipFill>
          <a:blip r:embed="rId2" cstate="print"/>
          <a:stretch>
            <a:fillRect/>
          </a:stretch>
        </p:blipFill>
        <p:spPr>
          <a:xfrm>
            <a:off x="7543800" y="6172200"/>
            <a:ext cx="1600200" cy="685800"/>
          </a:xfrm>
          <a:prstGeom prst="rect">
            <a:avLst/>
          </a:prstGeom>
        </p:spPr>
      </p:pic>
      <p:sp>
        <p:nvSpPr>
          <p:cNvPr id="9"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3"/>
              </a:rPr>
              <a:t>www.entrepreneurindia.co</a:t>
            </a:r>
            <a:r>
              <a:rPr lang="en-US" sz="2000" dirty="0" smtClean="0">
                <a:solidFill>
                  <a:schemeClr val="tx1"/>
                </a:solidFill>
              </a:rPr>
              <a:t> </a:t>
            </a:r>
          </a:p>
        </p:txBody>
      </p:sp>
      <p:sp>
        <p:nvSpPr>
          <p:cNvPr id="3" name="Rectangle 2"/>
          <p:cNvSpPr/>
          <p:nvPr/>
        </p:nvSpPr>
        <p:spPr>
          <a:xfrm>
            <a:off x="165279" y="76200"/>
            <a:ext cx="8839200" cy="4570482"/>
          </a:xfrm>
          <a:prstGeom prst="rect">
            <a:avLst/>
          </a:prstGeom>
          <a:blipFill>
            <a:blip r:embed="rId4"/>
            <a:tile tx="0" ty="0" sx="100000" sy="100000" flip="none" algn="tl"/>
          </a:blipFill>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2800" b="1" dirty="0">
                <a:solidFill>
                  <a:srgbClr val="FF0066"/>
                </a:solidFill>
                <a:latin typeface="Calibri" panose="020F0502020204030204" pitchFamily="34" charset="0"/>
                <a:ea typeface="Calibri" panose="020F0502020204030204" pitchFamily="34" charset="0"/>
                <a:cs typeface="Times New Roman" panose="02020603050405020304" pitchFamily="18" charset="0"/>
              </a:rPr>
              <a:t>Niir Project Consultancy Services (NPCS) can </a:t>
            </a:r>
            <a:r>
              <a:rPr lang="en-US" sz="2800" b="1" dirty="0" smtClean="0">
                <a:solidFill>
                  <a:srgbClr val="FF0066"/>
                </a:solidFill>
                <a:latin typeface="Calibri" panose="020F0502020204030204" pitchFamily="34" charset="0"/>
                <a:ea typeface="Calibri" panose="020F0502020204030204" pitchFamily="34" charset="0"/>
                <a:cs typeface="Times New Roman" panose="02020603050405020304" pitchFamily="18" charset="0"/>
              </a:rPr>
              <a:t>provide</a:t>
            </a:r>
          </a:p>
          <a:p>
            <a:pPr algn="ctr"/>
            <a:r>
              <a:rPr lang="en-US" sz="2800" b="1" u="sng" dirty="0">
                <a:solidFill>
                  <a:schemeClr val="accent6">
                    <a:lumMod val="60000"/>
                    <a:lumOff val="40000"/>
                  </a:schemeClr>
                </a:solidFill>
                <a:latin typeface="Akzidenz Grotesk BE Super" panose="020B0500000000000000" pitchFamily="34" charset="0"/>
              </a:rPr>
              <a:t>How to Start Small Business: Business Startup Ideas</a:t>
            </a:r>
            <a:endParaRPr lang="en-US" sz="2800" u="sng" dirty="0">
              <a:solidFill>
                <a:schemeClr val="accent6">
                  <a:lumMod val="60000"/>
                  <a:lumOff val="40000"/>
                </a:schemeClr>
              </a:solidFill>
              <a:latin typeface="Akzidenz Grotesk BE Super" panose="020B0500000000000000" pitchFamily="34" charset="0"/>
            </a:endParaRPr>
          </a:p>
          <a:p>
            <a:pPr algn="just"/>
            <a:r>
              <a:rPr lang="en-US" sz="2300" b="1" dirty="0">
                <a:solidFill>
                  <a:srgbClr val="C00000"/>
                </a:solidFill>
              </a:rPr>
              <a:t>(Aluminium Seal for LPG Cylinder, Auto Miniature Lamp, Automobile Silencer, Bicycle Rims, Engine Mounting - Rubber Bonded, Gold Plating on Metallic Optical, Hard Chrome Plating, Hockey Sticks, Loud Speakers, L.T. Power Capacitor, Opthalmic and Sun Photochromatic Glasses, Raw and Processed Spices, Regulated D.C. Supplies, TV Tuners (Turret Type), Uninterrupted Power Supply (UPS), Wind Cheater, Wire Wound Resistors)</a:t>
            </a:r>
            <a:endParaRPr lang="en-US" sz="2300" dirty="0">
              <a:solidFill>
                <a:srgbClr val="C00000"/>
              </a:solidFill>
            </a:endParaRPr>
          </a:p>
          <a:p>
            <a:pPr algn="ctr"/>
            <a:endParaRPr lang="en-US" sz="2300" b="1" dirty="0">
              <a:solidFill>
                <a:srgbClr val="FF006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71719" y="4479429"/>
            <a:ext cx="8835980" cy="1692771"/>
          </a:xfrm>
          <a:prstGeom prst="rect">
            <a:avLst/>
          </a:prstGeom>
          <a:blipFill>
            <a:blip r:embed="rId5"/>
            <a:tile tx="0" ty="0" sx="100000" sy="100000" flip="none" algn="tl"/>
          </a:blipFill>
        </p:spPr>
        <p:style>
          <a:lnRef idx="2">
            <a:schemeClr val="dk1">
              <a:shade val="50000"/>
            </a:schemeClr>
          </a:lnRef>
          <a:fillRef idx="1003">
            <a:schemeClr val="lt1"/>
          </a:fillRef>
          <a:effectRef idx="0">
            <a:schemeClr val="dk1"/>
          </a:effectRef>
          <a:fontRef idx="minor">
            <a:schemeClr val="lt1"/>
          </a:fontRef>
        </p:style>
        <p:txBody>
          <a:bodyPr wrap="square">
            <a:spAutoFit/>
          </a:bodyPr>
          <a:lstStyle/>
          <a:p>
            <a:pPr algn="ctr"/>
            <a:r>
              <a:rPr lang="en-US" sz="40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See more</a:t>
            </a:r>
          </a:p>
          <a:p>
            <a:pPr algn="ctr"/>
            <a:r>
              <a:rPr lang="en-US" sz="3200" u="sng" dirty="0">
                <a:hlinkClick r:id="rId6"/>
              </a:rPr>
              <a:t>https://goo.gl/n4AUqO</a:t>
            </a:r>
            <a:r>
              <a:rPr lang="en-US" sz="3200" dirty="0"/>
              <a:t> </a:t>
            </a:r>
          </a:p>
          <a:p>
            <a:pPr algn="ctr"/>
            <a:r>
              <a:rPr lang="en-US" sz="3200" u="sng" dirty="0">
                <a:hlinkClick r:id="rId7"/>
              </a:rPr>
              <a:t>https://goo.gl/nKWLlZ</a:t>
            </a:r>
            <a:r>
              <a:rPr lang="en-US" sz="3200" dirty="0"/>
              <a:t> </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0"/>
            <a:ext cx="8763000" cy="129540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7300" b="1" i="1" dirty="0" smtClean="0">
                <a:solidFill>
                  <a:srgbClr val="FF3300"/>
                </a:solidFill>
                <a:latin typeface="Lucida Fax" pitchFamily="18" charset="0"/>
              </a:rPr>
              <a:t>Visit us at</a:t>
            </a:r>
            <a:endParaRPr lang="en-IN" b="1" dirty="0">
              <a:solidFill>
                <a:srgbClr val="FF3300"/>
              </a:solidFill>
            </a:endParaRPr>
          </a:p>
        </p:txBody>
      </p:sp>
      <p:sp>
        <p:nvSpPr>
          <p:cNvPr id="3" name="Content Placeholder 2"/>
          <p:cNvSpPr>
            <a:spLocks noGrp="1"/>
          </p:cNvSpPr>
          <p:nvPr>
            <p:ph idx="1"/>
          </p:nvPr>
        </p:nvSpPr>
        <p:spPr>
          <a:xfrm>
            <a:off x="228600" y="2971800"/>
            <a:ext cx="8763000" cy="1066800"/>
          </a:xfrm>
        </p:spPr>
        <p:style>
          <a:lnRef idx="2">
            <a:schemeClr val="accent4"/>
          </a:lnRef>
          <a:fillRef idx="1">
            <a:schemeClr val="lt1"/>
          </a:fillRef>
          <a:effectRef idx="0">
            <a:schemeClr val="accent4"/>
          </a:effectRef>
          <a:fontRef idx="minor">
            <a:schemeClr val="dk1"/>
          </a:fontRef>
        </p:style>
        <p:txBody>
          <a:bodyPr>
            <a:normAutofit/>
          </a:bodyPr>
          <a:lstStyle/>
          <a:p>
            <a:pPr>
              <a:buNone/>
            </a:pPr>
            <a:r>
              <a:rPr lang="en-IN"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IN"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hlinkClick r:id="rId2"/>
              </a:rPr>
              <a:t>www.entrepreneurindia.co</a:t>
            </a:r>
            <a:r>
              <a:rPr lang="en-IN"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193790"/>
            <a:ext cx="1344860" cy="636914"/>
          </a:xfrm>
          <a:prstGeom prst="rect">
            <a:avLst/>
          </a:prstGeom>
        </p:spPr>
      </p:pic>
      <p:sp>
        <p:nvSpPr>
          <p:cNvPr id="3" name="Rectangle 2"/>
          <p:cNvSpPr/>
          <p:nvPr/>
        </p:nvSpPr>
        <p:spPr>
          <a:xfrm>
            <a:off x="963119" y="990600"/>
            <a:ext cx="7554036" cy="1938992"/>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3000" b="1" dirty="0">
                <a:solidFill>
                  <a:srgbClr val="002060"/>
                </a:solidFill>
                <a:effectLst>
                  <a:outerShdw blurRad="38100" dist="38100" dir="2700000" algn="tl">
                    <a:srgbClr val="000000">
                      <a:alpha val="43137"/>
                    </a:srgbClr>
                  </a:outerShdw>
                </a:effectLst>
                <a:latin typeface="Antique Olive" pitchFamily="34" charset="0"/>
              </a:rPr>
              <a:t> Take a look at </a:t>
            </a:r>
          </a:p>
          <a:p>
            <a:pPr algn="ctr"/>
            <a:r>
              <a:rPr lang="en-US" sz="3000" b="1" dirty="0">
                <a:solidFill>
                  <a:srgbClr val="002060"/>
                </a:solidFill>
                <a:effectLst>
                  <a:outerShdw blurRad="38100" dist="38100" dir="2700000" algn="tl">
                    <a:srgbClr val="000000">
                      <a:alpha val="43137"/>
                    </a:srgbClr>
                  </a:outerShdw>
                </a:effectLst>
                <a:latin typeface="Antique Olive" pitchFamily="34" charset="0"/>
              </a:rPr>
              <a:t>Niir Project Consultancy Services  </a:t>
            </a:r>
          </a:p>
          <a:p>
            <a:pPr algn="ctr"/>
            <a:r>
              <a:rPr lang="en-US" sz="3000" b="1" dirty="0">
                <a:solidFill>
                  <a:srgbClr val="002060"/>
                </a:solidFill>
                <a:effectLst>
                  <a:outerShdw blurRad="38100" dist="38100" dir="2700000" algn="tl">
                    <a:srgbClr val="000000">
                      <a:alpha val="43137"/>
                    </a:srgbClr>
                  </a:outerShdw>
                </a:effectLst>
                <a:latin typeface="Antique Olive" pitchFamily="34" charset="0"/>
              </a:rPr>
              <a:t>       on #Street View</a:t>
            </a:r>
          </a:p>
          <a:p>
            <a:pPr algn="ctr"/>
            <a:r>
              <a:rPr lang="en-US" sz="3000" b="1" u="sng" dirty="0">
                <a:hlinkClick r:id="rId3"/>
              </a:rPr>
              <a:t>https://goo.gl/VstWkd</a:t>
            </a:r>
            <a:r>
              <a:rPr lang="en-US" sz="3000" b="1" u="sng" dirty="0"/>
              <a:t> </a:t>
            </a:r>
            <a:endParaRPr lang="en-IN" sz="3000" b="1" dirty="0">
              <a:solidFill>
                <a:srgbClr val="C00000"/>
              </a:solidFill>
              <a:effectLst>
                <a:outerShdw blurRad="38100" dist="38100" dir="2700000" algn="tl">
                  <a:srgbClr val="000000">
                    <a:alpha val="43137"/>
                  </a:srgbClr>
                </a:outerShdw>
              </a:effectLst>
            </a:endParaRPr>
          </a:p>
        </p:txBody>
      </p:sp>
      <p:sp>
        <p:nvSpPr>
          <p:cNvPr id="5" name="Rectangle 4"/>
          <p:cNvSpPr/>
          <p:nvPr/>
        </p:nvSpPr>
        <p:spPr>
          <a:xfrm>
            <a:off x="152400" y="6324600"/>
            <a:ext cx="3256148" cy="400110"/>
          </a:xfrm>
          <a:prstGeom prst="rect">
            <a:avLst/>
          </a:prstGeom>
        </p:spPr>
        <p:txBody>
          <a:bodyPr wrap="none">
            <a:spAutoFit/>
          </a:bodyPr>
          <a:lstStyle/>
          <a:p>
            <a:r>
              <a:rPr lang="en-US" b="1" dirty="0">
                <a:hlinkClick r:id="rId4"/>
              </a:rPr>
              <a:t>www.entrepreneurindia.co</a:t>
            </a:r>
            <a:r>
              <a:rPr lang="en-US" b="1" dirty="0"/>
              <a:t>        </a:t>
            </a:r>
            <a:r>
              <a:rPr lang="en-US" sz="2000" dirty="0">
                <a:solidFill>
                  <a:schemeClr val="bg1"/>
                </a:solidFill>
              </a:rPr>
              <a:t> </a:t>
            </a:r>
          </a:p>
        </p:txBody>
      </p:sp>
      <p:sp>
        <p:nvSpPr>
          <p:cNvPr id="7" name="Rectangle 6"/>
          <p:cNvSpPr/>
          <p:nvPr/>
        </p:nvSpPr>
        <p:spPr>
          <a:xfrm>
            <a:off x="963119" y="3205149"/>
            <a:ext cx="7554036" cy="1938992"/>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4950" b="1" dirty="0">
                <a:solidFill>
                  <a:srgbClr val="0070C0"/>
                </a:solidFill>
                <a:latin typeface="Vijaya" panose="020B0604020202020204" pitchFamily="34" charset="0"/>
                <a:cs typeface="Vijaya" panose="020B0604020202020204" pitchFamily="34" charset="0"/>
              </a:rPr>
              <a:t>Locate us on </a:t>
            </a:r>
          </a:p>
          <a:p>
            <a:pPr algn="ctr"/>
            <a:r>
              <a:rPr lang="en-US" sz="4950" b="1" dirty="0">
                <a:solidFill>
                  <a:srgbClr val="0070C0"/>
                </a:solidFill>
                <a:latin typeface="Vijaya" panose="020B0604020202020204" pitchFamily="34" charset="0"/>
                <a:cs typeface="Vijaya" panose="020B0604020202020204" pitchFamily="34" charset="0"/>
              </a:rPr>
              <a:t>Google Maps</a:t>
            </a:r>
          </a:p>
          <a:p>
            <a:pPr algn="ctr"/>
            <a:r>
              <a:rPr lang="en-US" sz="2100" b="1" u="sng" dirty="0">
                <a:solidFill>
                  <a:srgbClr val="0000FF"/>
                </a:solidFill>
                <a:latin typeface="Bookman Old Style" panose="02050604050505020204" pitchFamily="18" charset="0"/>
                <a:ea typeface="Calibri" panose="020F0502020204030204" pitchFamily="34" charset="0"/>
                <a:cs typeface="Times New Roman" panose="02020603050405020304" pitchFamily="18" charset="0"/>
                <a:hlinkClick r:id="rId5"/>
              </a:rPr>
              <a:t>https://goo.gl/maps/BKkUtq9gevT2</a:t>
            </a:r>
            <a:endParaRPr lang="en-US" sz="2400" b="1" dirty="0"/>
          </a:p>
        </p:txBody>
      </p:sp>
    </p:spTree>
    <p:extLst>
      <p:ext uri="{BB962C8B-B14F-4D97-AF65-F5344CB8AC3E}">
        <p14:creationId xmlns:p14="http://schemas.microsoft.com/office/powerpoint/2010/main" val="39395335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27296" y="6248400"/>
            <a:ext cx="1268104" cy="543610"/>
          </a:xfrm>
          <a:prstGeom prst="rect">
            <a:avLst/>
          </a:prstGeom>
        </p:spPr>
      </p:pic>
      <p:sp>
        <p:nvSpPr>
          <p:cNvPr id="6" name="Rectangle 5"/>
          <p:cNvSpPr/>
          <p:nvPr/>
        </p:nvSpPr>
        <p:spPr>
          <a:xfrm>
            <a:off x="6397389" y="6534835"/>
            <a:ext cx="2746612" cy="3231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500" b="1" dirty="0">
                <a:hlinkClick r:id="rId3"/>
              </a:rPr>
              <a:t>www.entrepreneurindia.co</a:t>
            </a:r>
            <a:r>
              <a:rPr lang="en-US" sz="1500" b="1" dirty="0"/>
              <a:t>       </a:t>
            </a:r>
          </a:p>
        </p:txBody>
      </p:sp>
      <p:sp>
        <p:nvSpPr>
          <p:cNvPr id="5" name="Rectangle 4"/>
          <p:cNvSpPr/>
          <p:nvPr/>
        </p:nvSpPr>
        <p:spPr>
          <a:xfrm>
            <a:off x="373162" y="990600"/>
            <a:ext cx="8542238" cy="4585871"/>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800" b="1" dirty="0">
                <a:solidFill>
                  <a:schemeClr val="accent6">
                    <a:lumMod val="50000"/>
                  </a:schemeClr>
                </a:solidFill>
              </a:rPr>
              <a:t>Our inexhaustible Client list includes public-sector companies, Corporate Houses, Government undertaking, individual entrepreneurs, NRI, Foreign investors, non-profit organizations and educational institutions from all parts of the World. The list is just a glimpse of our esteemed &amp; satisfied Clients. </a:t>
            </a:r>
          </a:p>
          <a:p>
            <a:pPr algn="just"/>
            <a:endParaRPr lang="en-US" sz="2800" b="1" dirty="0">
              <a:solidFill>
                <a:schemeClr val="accent6">
                  <a:lumMod val="50000"/>
                </a:schemeClr>
              </a:solidFill>
            </a:endParaRPr>
          </a:p>
          <a:p>
            <a:pPr algn="ctr"/>
            <a:r>
              <a:rPr lang="en-US" sz="3200" b="1" dirty="0">
                <a:solidFill>
                  <a:srgbClr val="C00000"/>
                </a:solidFill>
              </a:rPr>
              <a:t>Click here to take a look </a:t>
            </a:r>
            <a:endParaRPr lang="en-US" sz="4000" b="1" dirty="0">
              <a:solidFill>
                <a:srgbClr val="C00000"/>
              </a:solidFill>
              <a:hlinkClick r:id="rId4"/>
            </a:endParaRPr>
          </a:p>
          <a:p>
            <a:pPr algn="ctr"/>
            <a:r>
              <a:rPr lang="en-US" sz="3600" b="1" dirty="0">
                <a:hlinkClick r:id="rId4"/>
              </a:rPr>
              <a:t>https://goo.gl/G3ICjV</a:t>
            </a:r>
            <a:r>
              <a:rPr lang="en-US" sz="3600" b="1" dirty="0"/>
              <a:t> </a:t>
            </a:r>
            <a:endParaRPr lang="en-US" sz="3600" b="1" dirty="0">
              <a:solidFill>
                <a:srgbClr val="C00000"/>
              </a:solidFill>
              <a:effectLst>
                <a:outerShdw blurRad="38100" dist="38100" dir="2700000" algn="tl">
                  <a:srgbClr val="000000">
                    <a:alpha val="43137"/>
                  </a:srgbClr>
                </a:outerShdw>
              </a:effectLst>
              <a:latin typeface="Antique Olive" pitchFamily="34" charset="0"/>
            </a:endParaRPr>
          </a:p>
        </p:txBody>
      </p:sp>
      <p:sp>
        <p:nvSpPr>
          <p:cNvPr id="7" name="Rectangle 6"/>
          <p:cNvSpPr/>
          <p:nvPr/>
        </p:nvSpPr>
        <p:spPr>
          <a:xfrm>
            <a:off x="914400" y="0"/>
            <a:ext cx="7686458" cy="5078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700" b="1" dirty="0">
                <a:solidFill>
                  <a:srgbClr val="7030A0"/>
                </a:solidFill>
              </a:rPr>
              <a:t>OUR CLIENTS</a:t>
            </a:r>
          </a:p>
        </p:txBody>
      </p:sp>
    </p:spTree>
    <p:extLst>
      <p:ext uri="{BB962C8B-B14F-4D97-AF65-F5344CB8AC3E}">
        <p14:creationId xmlns:p14="http://schemas.microsoft.com/office/powerpoint/2010/main" val="399397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PCS-1.gif"/>
          <p:cNvPicPr/>
          <p:nvPr/>
        </p:nvPicPr>
        <p:blipFill>
          <a:blip r:embed="rId2" cstate="print"/>
          <a:stretch>
            <a:fillRect/>
          </a:stretch>
        </p:blipFill>
        <p:spPr>
          <a:xfrm>
            <a:off x="7696200" y="6324600"/>
            <a:ext cx="1447800" cy="533400"/>
          </a:xfrm>
          <a:prstGeom prst="rect">
            <a:avLst/>
          </a:prstGeom>
        </p:spPr>
      </p:pic>
      <p:sp>
        <p:nvSpPr>
          <p:cNvPr id="7" name="TextBox 6"/>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2" name="Rectangle 1"/>
          <p:cNvSpPr/>
          <p:nvPr/>
        </p:nvSpPr>
        <p:spPr>
          <a:xfrm>
            <a:off x="152400" y="76736"/>
            <a:ext cx="8837387" cy="6247864"/>
          </a:xfrm>
          <a:prstGeom prst="rect">
            <a:avLst/>
          </a:prstGeom>
          <a:blipFill>
            <a:blip r:embed="rId4"/>
            <a:tile tx="0" ty="0" sx="100000" sy="100000" flip="none" algn="tl"/>
          </a:blipFill>
        </p:spPr>
        <p:txBody>
          <a:bodyPr wrap="square">
            <a:spAutoFit/>
          </a:bodyPr>
          <a:lstStyle/>
          <a:p>
            <a:pPr marL="342900" indent="-342900">
              <a:buFont typeface="Arial" panose="020B0604020202020204" pitchFamily="34" charset="0"/>
              <a:buChar char="•"/>
            </a:pPr>
            <a:r>
              <a:rPr lang="en-US" sz="2400" b="1" dirty="0">
                <a:solidFill>
                  <a:schemeClr val="dk1"/>
                </a:solidFill>
              </a:rPr>
              <a:t>Register Your Business </a:t>
            </a:r>
            <a:r>
              <a:rPr lang="en-US" sz="2400" b="1" dirty="0">
                <a:solidFill>
                  <a:schemeClr val="dk1"/>
                </a:solidFill>
              </a:rPr>
              <a:t>Name</a:t>
            </a:r>
          </a:p>
          <a:p>
            <a:pPr lvl="0"/>
            <a:endParaRPr lang="en-US" sz="1600" b="1" dirty="0"/>
          </a:p>
          <a:p>
            <a:pPr algn="just"/>
            <a:r>
              <a:rPr lang="en-US" sz="2000" dirty="0">
                <a:solidFill>
                  <a:schemeClr val="dk1"/>
                </a:solidFill>
                <a:latin typeface="Bookman Old Style" panose="02050604050505020204" pitchFamily="18" charset="0"/>
              </a:rPr>
              <a:t>Your business name plays a role in almost every aspect of your   business, so you want it to be a good one. Make sure you think through all of the potential implications as you explore your options and choose your business name. Once you have chosen a name for your business, you will need to check if it's trademarked or currently in use. Then, you will need to register it. A sole proprietor must register their business name with either their state or county clerk. Corporations, LLCs, or limited partnerships typically register their business name when the formation paperwork is filed. Don't forget to register your domain name once you have selected your business name.</a:t>
            </a:r>
          </a:p>
          <a:p>
            <a:endParaRPr lang="en-US" sz="1600" dirty="0"/>
          </a:p>
          <a:p>
            <a:pPr marL="342900" lvl="0" indent="-342900">
              <a:buFont typeface="Arial" panose="020B0604020202020204" pitchFamily="34" charset="0"/>
              <a:buChar char="•"/>
            </a:pPr>
            <a:r>
              <a:rPr lang="en-US" sz="2400" b="1" dirty="0">
                <a:solidFill>
                  <a:schemeClr val="dk1"/>
                </a:solidFill>
              </a:rPr>
              <a:t>Promote your </a:t>
            </a:r>
            <a:r>
              <a:rPr lang="en-US" sz="2400" b="1" dirty="0" smtClean="0">
                <a:solidFill>
                  <a:schemeClr val="dk1"/>
                </a:solidFill>
              </a:rPr>
              <a:t>business</a:t>
            </a:r>
          </a:p>
          <a:p>
            <a:pPr marL="342900" lvl="0" indent="-342900">
              <a:buFont typeface="Arial" panose="020B0604020202020204" pitchFamily="34" charset="0"/>
              <a:buChar char="•"/>
            </a:pPr>
            <a:endParaRPr lang="en-US" sz="2400" b="1" dirty="0">
              <a:solidFill>
                <a:schemeClr val="dk1"/>
              </a:solidFill>
            </a:endParaRPr>
          </a:p>
          <a:p>
            <a:pPr lvl="0" algn="just"/>
            <a:r>
              <a:rPr lang="en-US" sz="2000" dirty="0">
                <a:solidFill>
                  <a:schemeClr val="dk1"/>
                </a:solidFill>
                <a:latin typeface="Bookman Old Style" panose="02050604050505020204" pitchFamily="18" charset="0"/>
              </a:rPr>
              <a:t>Once your business is up and running, you need to start attracting clients and customers. You'll want to start with the basics by writing a unique selling proposition (USP) and creating a marketing plan. </a:t>
            </a:r>
          </a:p>
          <a:p>
            <a:pPr lvl="0"/>
            <a:endParaRPr lang="en-US" sz="1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85800"/>
            <a:ext cx="8763000" cy="455509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800" b="1" dirty="0">
                <a:solidFill>
                  <a:srgbClr val="FF0000"/>
                </a:solidFill>
                <a:latin typeface="Georgia" panose="02040502050405020303" pitchFamily="18" charset="0"/>
                <a:ea typeface="Calibri" panose="020F0502020204030204" pitchFamily="34" charset="0"/>
                <a:cs typeface="Times New Roman" panose="02020603050405020304" pitchFamily="18" charset="0"/>
                <a:hlinkClick r:id="rId2"/>
              </a:rPr>
              <a:t>Free Instant Online Project Identification &amp; Selection Search Facility</a:t>
            </a:r>
            <a:endParaRPr lang="en-US" sz="2800" b="1" dirty="0">
              <a:solidFill>
                <a:srgbClr val="FF0000"/>
              </a:solidFill>
              <a:latin typeface="Georgia" panose="02040502050405020303" pitchFamily="18" charset="0"/>
              <a:ea typeface="Calibri" panose="020F0502020204030204" pitchFamily="34" charset="0"/>
              <a:cs typeface="Times New Roman" panose="02020603050405020304" pitchFamily="18" charset="0"/>
            </a:endParaRPr>
          </a:p>
          <a:p>
            <a:pPr algn="ctr"/>
            <a:endParaRPr lang="en-US" sz="2400" b="1" dirty="0">
              <a:solidFill>
                <a:srgbClr val="FF0000"/>
              </a:solidFill>
              <a:latin typeface="Georgia" panose="02040502050405020303" pitchFamily="18" charset="0"/>
              <a:cs typeface="Times New Roman" panose="02020603050405020304" pitchFamily="18" charset="0"/>
            </a:endParaRPr>
          </a:p>
          <a:p>
            <a:pPr algn="just">
              <a:lnSpc>
                <a:spcPct val="150000"/>
              </a:lnSpc>
            </a:pPr>
            <a:r>
              <a:rPr lang="en-US" sz="2000" b="1" dirty="0">
                <a:solidFill>
                  <a:srgbClr val="C00000"/>
                </a:solidFill>
              </a:rPr>
              <a:t>Selection process starts with the generation of a product idea. In order to select the most promising project, the entrepreneur needs to generate a few ideas about the possible projects. </a:t>
            </a:r>
          </a:p>
          <a:p>
            <a:pPr algn="just">
              <a:lnSpc>
                <a:spcPct val="150000"/>
              </a:lnSpc>
            </a:pPr>
            <a:r>
              <a:rPr lang="en-US" sz="2000" b="1" dirty="0">
                <a:solidFill>
                  <a:srgbClr val="C00000"/>
                </a:solidFill>
              </a:rPr>
              <a:t>Here’s we offer a best and easiest way for every entrepreneur to searching criteria of projects on our website </a:t>
            </a:r>
            <a:r>
              <a:rPr lang="en-US" sz="2000" b="1" u="sng" dirty="0">
                <a:solidFill>
                  <a:srgbClr val="00B050"/>
                </a:solidFill>
                <a:hlinkClick r:id="rId3"/>
              </a:rPr>
              <a:t>www.entrepreneurindia.co</a:t>
            </a:r>
            <a:r>
              <a:rPr lang="en-US" sz="2000" b="1" dirty="0">
                <a:solidFill>
                  <a:srgbClr val="00B050"/>
                </a:solidFill>
              </a:rPr>
              <a:t>  </a:t>
            </a:r>
            <a:r>
              <a:rPr lang="en-US" sz="2000" b="1" dirty="0">
                <a:solidFill>
                  <a:srgbClr val="C00000"/>
                </a:solidFill>
              </a:rPr>
              <a:t>that is “</a:t>
            </a:r>
            <a:r>
              <a:rPr lang="en-US" sz="2000" b="1" dirty="0">
                <a:solidFill>
                  <a:srgbClr val="00B050"/>
                </a:solidFill>
                <a:hlinkClick r:id="rId2"/>
              </a:rPr>
              <a:t>Instant Online Project Identification and Selection</a:t>
            </a:r>
            <a:r>
              <a:rPr lang="en-US" sz="2000" b="1" dirty="0">
                <a:solidFill>
                  <a:srgbClr val="C00000"/>
                </a:solidFill>
              </a:rPr>
              <a:t>” </a:t>
            </a:r>
          </a:p>
        </p:txBody>
      </p:sp>
      <p:pic>
        <p:nvPicPr>
          <p:cNvPr id="3" name="Picture 2" descr="NPCS-1.gif"/>
          <p:cNvPicPr/>
          <p:nvPr/>
        </p:nvPicPr>
        <p:blipFill>
          <a:blip r:embed="rId4" cstate="print"/>
          <a:stretch>
            <a:fillRect/>
          </a:stretch>
        </p:blipFill>
        <p:spPr>
          <a:xfrm>
            <a:off x="7696200" y="6204953"/>
            <a:ext cx="1447800" cy="653047"/>
          </a:xfrm>
          <a:prstGeom prst="rect">
            <a:avLst/>
          </a:prstGeom>
        </p:spPr>
      </p:pic>
      <p:sp>
        <p:nvSpPr>
          <p:cNvPr id="4" name="Rectangle 3"/>
          <p:cNvSpPr/>
          <p:nvPr/>
        </p:nvSpPr>
        <p:spPr>
          <a:xfrm>
            <a:off x="0" y="6396335"/>
            <a:ext cx="3609771" cy="461665"/>
          </a:xfrm>
          <a:prstGeom prst="rect">
            <a:avLst/>
          </a:prstGeom>
        </p:spPr>
        <p:txBody>
          <a:bodyPr wrap="none">
            <a:spAutoFit/>
          </a:bodyPr>
          <a:lstStyle/>
          <a:p>
            <a:r>
              <a:rPr lang="en-US" sz="2000" b="1" dirty="0">
                <a:hlinkClick r:id="rId3"/>
              </a:rPr>
              <a:t>www.entrepreneurindia.co</a:t>
            </a:r>
            <a:r>
              <a:rPr lang="en-US" sz="2000" b="1" dirty="0"/>
              <a:t>        </a:t>
            </a:r>
            <a:r>
              <a:rPr lang="en-US" sz="2400" dirty="0">
                <a:solidFill>
                  <a:schemeClr val="bg1"/>
                </a:solidFill>
              </a:rPr>
              <a:t> </a:t>
            </a:r>
            <a:endParaRPr lang="en-US" sz="1500" dirty="0">
              <a:solidFill>
                <a:schemeClr val="bg1"/>
              </a:solidFill>
            </a:endParaRPr>
          </a:p>
        </p:txBody>
      </p:sp>
    </p:spTree>
    <p:extLst>
      <p:ext uri="{BB962C8B-B14F-4D97-AF65-F5344CB8AC3E}">
        <p14:creationId xmlns:p14="http://schemas.microsoft.com/office/powerpoint/2010/main" val="24595130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85800"/>
            <a:ext cx="8763000" cy="48987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750"/>
              </a:spcAft>
            </a:pPr>
            <a:r>
              <a:rPr lang="en-US" sz="2400" b="1" dirty="0">
                <a:solidFill>
                  <a:srgbClr val="0070C0"/>
                </a:solidFill>
              </a:rPr>
              <a:t>NPCS Team has simplified the process for you by providing a "</a:t>
            </a:r>
            <a:r>
              <a:rPr lang="en-US" sz="2400" b="1" dirty="0">
                <a:solidFill>
                  <a:srgbClr val="0070C0"/>
                </a:solidFill>
                <a:hlinkClick r:id="rId2"/>
              </a:rPr>
              <a:t>Free Instant Online Project Identification &amp; Selection</a:t>
            </a:r>
            <a:r>
              <a:rPr lang="en-US" sz="2400" b="1" dirty="0">
                <a:solidFill>
                  <a:srgbClr val="0070C0"/>
                </a:solidFill>
              </a:rPr>
              <a:t>"</a:t>
            </a:r>
            <a:r>
              <a:rPr lang="en-US" sz="2400" b="1" dirty="0">
                <a:solidFill>
                  <a:srgbClr val="00B050"/>
                </a:solidFill>
              </a:rPr>
              <a:t> </a:t>
            </a:r>
            <a:r>
              <a:rPr lang="en-US" sz="2400" b="1" dirty="0">
                <a:solidFill>
                  <a:srgbClr val="0070C0"/>
                </a:solidFill>
              </a:rPr>
              <a:t>search facility to identify projects based on multiple search parameters related to project costs namely: Plant &amp; Machinery Cost, Total Capital Investment, Cost of the project, Rate of Return% (ROR) and Break Even Point % (BEP). You can sort the projects on the basis of mentioned pointers and identify a suitable project matching your investment requisites.</a:t>
            </a:r>
          </a:p>
          <a:p>
            <a:pPr>
              <a:lnSpc>
                <a:spcPct val="115000"/>
              </a:lnSpc>
              <a:spcAft>
                <a:spcPts val="750"/>
              </a:spcAft>
            </a:pPr>
            <a:r>
              <a:rPr lang="en-US" sz="2400" b="1" dirty="0">
                <a:solidFill>
                  <a:srgbClr val="993300"/>
                </a:solidFill>
                <a:latin typeface="Georgia" panose="02040502050405020303" pitchFamily="18" charset="0"/>
                <a:ea typeface="Calibri" panose="020F0502020204030204" pitchFamily="34" charset="0"/>
                <a:cs typeface="Times New Roman" panose="02020603050405020304" pitchFamily="18" charset="0"/>
              </a:rPr>
              <a:t>Click here to go</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750"/>
              </a:spcAft>
            </a:pPr>
            <a:r>
              <a:rPr lang="en-US" sz="2000" b="1" u="sng" dirty="0">
                <a:solidFill>
                  <a:srgbClr val="0000FF"/>
                </a:solidFill>
                <a:latin typeface="Georgia" panose="02040502050405020303" pitchFamily="18" charset="0"/>
                <a:ea typeface="Calibri" panose="020F0502020204030204" pitchFamily="34" charset="0"/>
                <a:cs typeface="Times New Roman" panose="02020603050405020304" pitchFamily="18" charset="0"/>
                <a:hlinkClick r:id="rId2"/>
              </a:rPr>
              <a:t>http://www.entrepreneurindia.co/project-identification</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NPCS-1.gif"/>
          <p:cNvPicPr/>
          <p:nvPr/>
        </p:nvPicPr>
        <p:blipFill>
          <a:blip r:embed="rId3" cstate="print"/>
          <a:stretch>
            <a:fillRect/>
          </a:stretch>
        </p:blipFill>
        <p:spPr>
          <a:xfrm>
            <a:off x="7772400" y="6189885"/>
            <a:ext cx="1371600" cy="636914"/>
          </a:xfrm>
          <a:prstGeom prst="rect">
            <a:avLst/>
          </a:prstGeom>
        </p:spPr>
      </p:pic>
      <p:sp>
        <p:nvSpPr>
          <p:cNvPr id="4" name="Rectangle 3"/>
          <p:cNvSpPr/>
          <p:nvPr/>
        </p:nvSpPr>
        <p:spPr>
          <a:xfrm>
            <a:off x="152400" y="6457467"/>
            <a:ext cx="2921569"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1600" b="1" dirty="0">
                <a:hlinkClick r:id="rId4"/>
              </a:rPr>
              <a:t>www.entrepreneurindia.co</a:t>
            </a:r>
            <a:r>
              <a:rPr lang="en-US" sz="1600" b="1" dirty="0"/>
              <a:t>        </a:t>
            </a:r>
            <a:r>
              <a:rPr lang="en-US" dirty="0">
                <a:solidFill>
                  <a:schemeClr val="bg1"/>
                </a:solidFill>
              </a:rPr>
              <a:t> </a:t>
            </a:r>
          </a:p>
        </p:txBody>
      </p:sp>
    </p:spTree>
    <p:extLst>
      <p:ext uri="{BB962C8B-B14F-4D97-AF65-F5344CB8AC3E}">
        <p14:creationId xmlns:p14="http://schemas.microsoft.com/office/powerpoint/2010/main" val="37304929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553997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nn-NO" sz="2800" b="1" dirty="0" smtClean="0">
                <a:ln w="1905"/>
                <a:solidFill>
                  <a:srgbClr val="7030A0"/>
                </a:solidFill>
                <a:effectLst>
                  <a:innerShdw blurRad="69850" dist="43180" dir="5400000">
                    <a:srgbClr val="000000">
                      <a:alpha val="65000"/>
                    </a:srgbClr>
                  </a:innerShdw>
                </a:effectLst>
                <a:latin typeface="Bookman Old Style" pitchFamily="18" charset="0"/>
              </a:rPr>
              <a:t>Contact us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Niir Project Consultancy Services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106-E, Kamla Nagar, Opp. Spark Mall,</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New Delhi-110007, India.</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Email:</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2"/>
              </a:rPr>
              <a:t> npcs.ei@gmail.com</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3"/>
              </a:rPr>
              <a:t>info@entrepreneurindia.co</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Tel: +91-11-23843955, 23845654, 23845886, 8800733955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Mobile: +91-9811043595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Fax: +91-11-23845886</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Website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4"/>
              </a:rPr>
              <a:t>www.entrepreneurindia.co</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5"/>
              </a:rPr>
              <a:t>www.niir.org</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endParaRPr lang="en-US" b="1" dirty="0" smtClean="0">
              <a:ln w="1905"/>
              <a:solidFill>
                <a:schemeClr val="tx2">
                  <a:lumMod val="10000"/>
                </a:schemeClr>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b="1" dirty="0" smtClean="0">
                <a:ln w="1905"/>
                <a:solidFill>
                  <a:srgbClr val="7030A0"/>
                </a:solidFill>
                <a:effectLst>
                  <a:innerShdw blurRad="69850" dist="43180" dir="5400000">
                    <a:srgbClr val="000000">
                      <a:alpha val="65000"/>
                    </a:srgbClr>
                  </a:innerShdw>
                </a:effectLst>
                <a:latin typeface="Bookman Old Style" pitchFamily="18" charset="0"/>
              </a:rPr>
              <a:t>Take a look at NIIR PROJECT CONSULTANCY SERVICES on #</a:t>
            </a:r>
            <a:r>
              <a:rPr lang="en-US" b="1" dirty="0" err="1" smtClean="0">
                <a:ln w="1905"/>
                <a:solidFill>
                  <a:srgbClr val="7030A0"/>
                </a:solidFill>
                <a:effectLst>
                  <a:innerShdw blurRad="69850" dist="43180" dir="5400000">
                    <a:srgbClr val="000000">
                      <a:alpha val="65000"/>
                    </a:srgbClr>
                  </a:innerShdw>
                </a:effectLst>
                <a:latin typeface="Bookman Old Style" pitchFamily="18" charset="0"/>
              </a:rPr>
              <a:t>StreetView</a:t>
            </a:r>
            <a:r>
              <a:rPr lang="en-US" b="1" dirty="0" smtClean="0">
                <a:ln w="1905"/>
                <a:solidFill>
                  <a:srgbClr val="7030A0"/>
                </a:solidFill>
                <a:effectLst>
                  <a:innerShdw blurRad="69850" dist="43180" dir="5400000">
                    <a:srgbClr val="000000">
                      <a:alpha val="65000"/>
                    </a:srgbClr>
                  </a:innerShdw>
                </a:effectLst>
                <a:latin typeface="Bookman Old Style" pitchFamily="18" charset="0"/>
              </a:rPr>
              <a:t> </a:t>
            </a:r>
            <a:endParaRPr lang="en-US" b="1" dirty="0" smtClean="0">
              <a:ln w="1905"/>
              <a:solidFill>
                <a:srgbClr val="7030A0"/>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sz="2800" b="1" dirty="0" smtClean="0">
                <a:ln w="1905"/>
                <a:effectLst>
                  <a:innerShdw blurRad="69850" dist="43180" dir="5400000">
                    <a:srgbClr val="000000">
                      <a:alpha val="65000"/>
                    </a:srgbClr>
                  </a:innerShdw>
                </a:effectLst>
                <a:latin typeface="Bookman Old Style" pitchFamily="18" charset="0"/>
                <a:hlinkClick r:id="rId6"/>
              </a:rPr>
              <a:t>https://goo.gl/VstWkd</a:t>
            </a:r>
            <a:r>
              <a:rPr lang="en-US" sz="2800" b="1" dirty="0" smtClean="0">
                <a:ln w="1905"/>
                <a:effectLst>
                  <a:innerShdw blurRad="69850" dist="43180" dir="5400000">
                    <a:srgbClr val="000000">
                      <a:alpha val="65000"/>
                    </a:srgbClr>
                  </a:innerShdw>
                </a:effectLst>
                <a:latin typeface="Bookman Old Style" pitchFamily="18" charset="0"/>
              </a:rPr>
              <a:t>     </a:t>
            </a:r>
            <a:endParaRPr lang="nn-NO" sz="2800" b="1" dirty="0">
              <a:ln w="1905"/>
              <a:effectLst>
                <a:innerShdw blurRad="69850" dist="43180" dir="5400000">
                  <a:srgbClr val="000000">
                    <a:alpha val="65000"/>
                  </a:srgbClr>
                </a:innerShdw>
              </a:effectLst>
              <a:latin typeface="Bookman Old Style" pitchFamily="18" charset="0"/>
              <a:hlinkClick r:id="rId5"/>
            </a:endParaRPr>
          </a:p>
        </p:txBody>
      </p:sp>
      <p:pic>
        <p:nvPicPr>
          <p:cNvPr id="3" name="Picture 2" descr="NPCS-1.gif"/>
          <p:cNvPicPr/>
          <p:nvPr/>
        </p:nvPicPr>
        <p:blipFill>
          <a:blip r:embed="rId7" cstate="print"/>
          <a:stretch>
            <a:fillRect/>
          </a:stretch>
        </p:blipFill>
        <p:spPr>
          <a:xfrm>
            <a:off x="0" y="6172200"/>
            <a:ext cx="1447800" cy="685800"/>
          </a:xfrm>
          <a:prstGeom prst="rect">
            <a:avLst/>
          </a:prstGeom>
        </p:spPr>
      </p:pic>
    </p:spTree>
    <p:extLst>
      <p:ext uri="{BB962C8B-B14F-4D97-AF65-F5344CB8AC3E}">
        <p14:creationId xmlns:p14="http://schemas.microsoft.com/office/powerpoint/2010/main" val="987323805"/>
      </p:ext>
    </p:extLst>
  </p:cSld>
  <p:clrMapOvr>
    <a:masterClrMapping/>
  </p:clrMapOvr>
  <p:transition spd="slow">
    <p:comb/>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676400"/>
            <a:ext cx="8305800" cy="3200400"/>
          </a:xfrm>
        </p:spPr>
        <p:txBody>
          <a:bodyPr>
            <a:normAutofit/>
          </a:bodyPr>
          <a:lstStyle/>
          <a:p>
            <a:pPr algn="ctr"/>
            <a:r>
              <a:rPr lang="en-US" sz="3600" dirty="0" smtClean="0">
                <a:solidFill>
                  <a:schemeClr val="bg1"/>
                </a:solidFill>
              </a:rPr>
              <a:t/>
            </a:r>
            <a:br>
              <a:rPr lang="en-US" sz="3600" dirty="0" smtClean="0">
                <a:solidFill>
                  <a:schemeClr val="bg1"/>
                </a:solidFill>
              </a:rPr>
            </a:br>
            <a:r>
              <a:rPr lang="en-US" sz="3600" dirty="0" smtClean="0">
                <a:solidFill>
                  <a:schemeClr val="bg1"/>
                </a:solidFill>
              </a:rPr>
              <a:t/>
            </a:r>
            <a:br>
              <a:rPr lang="en-US" sz="3600" dirty="0" smtClean="0">
                <a:solidFill>
                  <a:schemeClr val="bg1"/>
                </a:solidFill>
              </a:rPr>
            </a:br>
            <a:r>
              <a:rPr sz="3600" dirty="0" smtClean="0"/>
              <a:t>An</a:t>
            </a:r>
            <a:r>
              <a:rPr sz="3600" dirty="0"/>
              <a:t> ISO 9001:2008 </a:t>
            </a:r>
            <a:r>
              <a:rPr sz="3600" dirty="0" smtClean="0"/>
              <a:t>Company</a:t>
            </a:r>
            <a:endParaRPr lang="en-US" sz="6600" dirty="0"/>
          </a:p>
        </p:txBody>
      </p:sp>
      <p:pic>
        <p:nvPicPr>
          <p:cNvPr id="4" name="Picture 3" descr="D:\Logo\NPCS_wording.JPG"/>
          <p:cNvPicPr/>
          <p:nvPr/>
        </p:nvPicPr>
        <p:blipFill>
          <a:blip r:embed="rId2" cstate="print"/>
          <a:srcRect/>
          <a:stretch>
            <a:fillRect/>
          </a:stretch>
        </p:blipFill>
        <p:spPr bwMode="auto">
          <a:xfrm>
            <a:off x="1219200" y="1981200"/>
            <a:ext cx="6553200" cy="1143000"/>
          </a:xfrm>
          <a:prstGeom prst="rect">
            <a:avLst/>
          </a:prstGeom>
          <a:noFill/>
          <a:ln w="9525">
            <a:noFill/>
            <a:miter lim="800000"/>
            <a:headEnd/>
            <a:tailEnd/>
          </a:ln>
        </p:spPr>
      </p:pic>
      <p:pic>
        <p:nvPicPr>
          <p:cNvPr id="5" name="Picture 4" descr="NPCS-1.gif"/>
          <p:cNvPicPr/>
          <p:nvPr/>
        </p:nvPicPr>
        <p:blipFill>
          <a:blip r:embed="rId3" cstate="print"/>
          <a:stretch>
            <a:fillRect/>
          </a:stretch>
        </p:blipFill>
        <p:spPr>
          <a:xfrm>
            <a:off x="7696200" y="6172200"/>
            <a:ext cx="1447800" cy="685800"/>
          </a:xfrm>
          <a:prstGeom prst="rect">
            <a:avLst/>
          </a:prstGeom>
        </p:spPr>
      </p:pic>
      <p:sp>
        <p:nvSpPr>
          <p:cNvPr id="8" name="TextBox 7"/>
          <p:cNvSpPr txBox="1"/>
          <p:nvPr/>
        </p:nvSpPr>
        <p:spPr>
          <a:xfrm>
            <a:off x="0" y="6330434"/>
            <a:ext cx="38100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4332334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95400"/>
            <a:ext cx="8382000" cy="35394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endParaRPr lang="en-US" sz="2800" dirty="0">
              <a:solidFill>
                <a:schemeClr val="bg2">
                  <a:lumMod val="25000"/>
                </a:schemeClr>
              </a:solidFill>
            </a:endParaRPr>
          </a:p>
          <a:p>
            <a:pPr marL="571500" indent="-571500" algn="just">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One of the leading reliable names in industrial world for providing the most comprehensive technical consulting services</a:t>
            </a:r>
          </a:p>
          <a:p>
            <a:pPr algn="just"/>
            <a:endParaRPr lang="en-US" sz="2800" dirty="0" smtClean="0">
              <a:solidFill>
                <a:schemeClr val="bg2">
                  <a:lumMod val="25000"/>
                </a:schemeClr>
              </a:solidFill>
              <a:latin typeface="Vijaya" panose="020B0604020202020204" pitchFamily="34" charset="0"/>
              <a:cs typeface="Vijaya" panose="020B0604020202020204" pitchFamily="34" charset="0"/>
            </a:endParaRPr>
          </a:p>
          <a:p>
            <a:pPr marL="571500" indent="-571500" algn="just">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We adopt a systematic approach to provide the strong fundamental support needed for the effective delivery of  services to our Clients’ in India &amp; abroad</a:t>
            </a:r>
          </a:p>
          <a:p>
            <a:endParaRPr lang="en-US" sz="2800" dirty="0">
              <a:solidFill>
                <a:schemeClr val="tx2">
                  <a:lumMod val="75000"/>
                </a:schemeClr>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0" y="28783"/>
            <a:ext cx="28956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b="1" spc="50" dirty="0" smtClean="0">
                <a:ln w="11430"/>
                <a:solidFill>
                  <a:schemeClr val="tx2">
                    <a:lumMod val="75000"/>
                  </a:schemeClr>
                </a:solidFill>
                <a:effectLst>
                  <a:outerShdw blurRad="76200" dist="50800" dir="5400000" algn="tl" rotWithShape="0">
                    <a:srgbClr val="000000">
                      <a:alpha val="65000"/>
                    </a:srgbClr>
                  </a:outerShdw>
                </a:effectLst>
              </a:rPr>
              <a:t> </a:t>
            </a:r>
            <a:r>
              <a:rPr lang="en-US" sz="3200" b="1" dirty="0" smtClean="0">
                <a:solidFill>
                  <a:schemeClr val="tx2">
                    <a:lumMod val="75000"/>
                  </a:schemeClr>
                </a:solidFill>
              </a:rPr>
              <a:t>Who are we?</a:t>
            </a:r>
          </a:p>
        </p:txBody>
      </p:sp>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27776242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04800"/>
            <a:ext cx="8686800" cy="501675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3200" dirty="0" smtClean="0">
                <a:solidFill>
                  <a:srgbClr val="C00000"/>
                </a:solidFill>
                <a:latin typeface="Vijaya" panose="020B0604020202020204" pitchFamily="34" charset="0"/>
                <a:cs typeface="Vijaya" panose="020B0604020202020204" pitchFamily="34" charset="0"/>
              </a:rPr>
              <a:t>We at NPCS want to grow with you by providing solutions scale to suit your new operations and help you reduce risk and give a high return on application investments. We have successfully achieved top-notch quality standards with a high level of customer appreciation resulting in long lasting relation and large amount of referral work through technological breakthrough and innovative concepts. A large number of our Indian, Overseas and NRI Clients have appreciated our expertise for excellence which speaks volumes about our commitment and dedication to every client's success. </a:t>
            </a: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1024250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838200"/>
            <a:ext cx="7620000" cy="403187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n-US" sz="3200" dirty="0" smtClean="0">
                <a:solidFill>
                  <a:srgbClr val="C00000"/>
                </a:solidFill>
                <a:latin typeface="Vijaya" panose="020B0604020202020204" pitchFamily="34" charset="0"/>
                <a:cs typeface="Vijaya" panose="020B0604020202020204" pitchFamily="34" charset="0"/>
              </a:rPr>
              <a:t>We bring deep, functional expertise, but are known for our holistic perspective: we capture value across boundaries and between the silos of any organization. We have proven a multiplier effect from optimizing the sum of the parts, not just the individual pieces.  We actively encourage a culture of innovation, which facilitates the development of new technologies and ensures a high quality product.</a:t>
            </a: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2010378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23504"/>
            <a:ext cx="8382000" cy="440120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Project Identification</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Detailed Project Reports/Pre-feasibility Reports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Business Plan</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Industry Trends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Market Research Reports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Technology Books and Directory</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Databases on CD-ROM</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Laboratory Testing Services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Turnkey Project Consultancy/Solutions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Entrepreneur India (An Industrial Monthly Journal)</a:t>
            </a:r>
            <a:endParaRPr lang="en-US" sz="1200" dirty="0" smtClean="0">
              <a:solidFill>
                <a:schemeClr val="bg2">
                  <a:lumMod val="25000"/>
                </a:schemeClr>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0" y="15879"/>
            <a:ext cx="419100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smtClean="0">
                <a:solidFill>
                  <a:schemeClr val="tx2">
                    <a:lumMod val="75000"/>
                  </a:schemeClr>
                </a:solidFill>
              </a:rPr>
              <a:t>What do we offer?</a:t>
            </a:r>
          </a:p>
        </p:txBody>
      </p:sp>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4748549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914400"/>
            <a:ext cx="8458200" cy="467820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endParaRPr lang="en-US" sz="2800" b="1" dirty="0">
              <a:solidFill>
                <a:schemeClr val="bg2">
                  <a:lumMod val="25000"/>
                </a:schemeClr>
              </a:solidFill>
            </a:endParaRP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have two decades long experience in project consultancy and market research field</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empower our customers with the prerequisite know-how to take sound business decisions</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help catalyze business growth by providing distinctive and profound market analysis  </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serve a wide array of customers , from individual entrepreneurs to Corporations and Foreign Investors</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use authentic &amp; reliable sources to ensure business precision </a:t>
            </a:r>
          </a:p>
          <a:p>
            <a:endParaRPr lang="en-US" dirty="0">
              <a:solidFill>
                <a:schemeClr val="bg2">
                  <a:lumMod val="25000"/>
                </a:schemeClr>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7961" y="0"/>
            <a:ext cx="4335439"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smtClean="0">
                <a:solidFill>
                  <a:schemeClr val="tx2">
                    <a:lumMod val="75000"/>
                  </a:schemeClr>
                </a:solidFill>
              </a:rPr>
              <a:t>How are we different ?</a:t>
            </a:r>
          </a:p>
        </p:txBody>
      </p:sp>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9000376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922"/>
            <a:ext cx="3397084" cy="646331"/>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3600" b="1" dirty="0" smtClean="0">
                <a:solidFill>
                  <a:schemeClr val="tx2">
                    <a:lumMod val="75000"/>
                  </a:schemeClr>
                </a:solidFill>
              </a:rPr>
              <a:t>Our Approach</a:t>
            </a:r>
            <a:endParaRPr lang="en-US" sz="3600" dirty="0">
              <a:solidFill>
                <a:schemeClr val="tx2">
                  <a:lumMod val="75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graphicFrame>
        <p:nvGraphicFramePr>
          <p:cNvPr id="6" name="Content Placeholder 3"/>
          <p:cNvGraphicFramePr>
            <a:graphicFrameLocks/>
          </p:cNvGraphicFramePr>
          <p:nvPr>
            <p:extLst>
              <p:ext uri="{D42A27DB-BD31-4B8C-83A1-F6EECF244321}">
                <p14:modId xmlns:p14="http://schemas.microsoft.com/office/powerpoint/2010/main" val="1961317071"/>
              </p:ext>
            </p:extLst>
          </p:nvPr>
        </p:nvGraphicFramePr>
        <p:xfrm>
          <a:off x="1447800" y="1066800"/>
          <a:ext cx="7467599" cy="4648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8"/>
              </a:rPr>
              <a:t>www.entrepreneurindia.co</a:t>
            </a:r>
            <a:r>
              <a:rPr lang="en-US" b="1" dirty="0" smtClean="0"/>
              <a:t>       </a:t>
            </a:r>
            <a:endParaRPr lang="en-US" b="1" dirty="0"/>
          </a:p>
        </p:txBody>
      </p:sp>
    </p:spTree>
    <p:extLst>
      <p:ext uri="{BB962C8B-B14F-4D97-AF65-F5344CB8AC3E}">
        <p14:creationId xmlns:p14="http://schemas.microsoft.com/office/powerpoint/2010/main" val="14265556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PCS-1.gif"/>
          <p:cNvPicPr/>
          <p:nvPr/>
        </p:nvPicPr>
        <p:blipFill>
          <a:blip r:embed="rId2" cstate="print"/>
          <a:stretch>
            <a:fillRect/>
          </a:stretch>
        </p:blipFill>
        <p:spPr>
          <a:xfrm>
            <a:off x="7696200" y="6324600"/>
            <a:ext cx="1447800" cy="533400"/>
          </a:xfrm>
          <a:prstGeom prst="rect">
            <a:avLst/>
          </a:prstGeom>
        </p:spPr>
      </p:pic>
      <p:sp>
        <p:nvSpPr>
          <p:cNvPr id="7" name="TextBox 6"/>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2" name="Rectangle 1"/>
          <p:cNvSpPr/>
          <p:nvPr/>
        </p:nvSpPr>
        <p:spPr>
          <a:xfrm>
            <a:off x="152400" y="381000"/>
            <a:ext cx="8763000" cy="5078313"/>
          </a:xfrm>
          <a:prstGeom prst="rect">
            <a:avLst/>
          </a:prstGeom>
          <a:blipFill>
            <a:blip r:embed="rId4"/>
            <a:tile tx="0" ty="0" sx="100000" sy="100000" flip="none" algn="tl"/>
          </a:blipFill>
        </p:spPr>
        <p:txBody>
          <a:bodyPr wrap="square">
            <a:spAutoFit/>
          </a:bodyPr>
          <a:lstStyle/>
          <a:p>
            <a:pPr algn="just"/>
            <a:r>
              <a:rPr lang="en-US" sz="2000" dirty="0">
                <a:solidFill>
                  <a:schemeClr val="dk1"/>
                </a:solidFill>
                <a:latin typeface="Bookman Old Style" panose="02050604050505020204" pitchFamily="18" charset="0"/>
              </a:rPr>
              <a:t>Then, explore as many small business marketing ideas as possible so you can decide how to promote your business most effectively. </a:t>
            </a:r>
            <a:r>
              <a:rPr lang="en-US" sz="2000" dirty="0">
                <a:solidFill>
                  <a:schemeClr val="dk1"/>
                </a:solidFill>
                <a:latin typeface="Bookman Old Style" panose="02050604050505020204" pitchFamily="18" charset="0"/>
              </a:rPr>
              <a:t>Once you have completed these business start-up activities, you will have all of the most important small business bases covered, and be ready for small business success</a:t>
            </a:r>
            <a:r>
              <a:rPr lang="en-US" sz="2000" dirty="0" smtClean="0">
                <a:solidFill>
                  <a:schemeClr val="dk1"/>
                </a:solidFill>
                <a:latin typeface="Bookman Old Style" panose="02050604050505020204" pitchFamily="18" charset="0"/>
              </a:rPr>
              <a:t>.</a:t>
            </a:r>
          </a:p>
          <a:p>
            <a:pPr algn="just"/>
            <a:endParaRPr lang="en-US" sz="2000" dirty="0" smtClean="0">
              <a:solidFill>
                <a:schemeClr val="dk1"/>
              </a:solidFill>
              <a:latin typeface="Bookman Old Style" panose="02050604050505020204" pitchFamily="18" charset="0"/>
            </a:endParaRPr>
          </a:p>
          <a:p>
            <a:pPr marL="342900" indent="-342900">
              <a:buFont typeface="Arial" panose="020B0604020202020204" pitchFamily="34" charset="0"/>
              <a:buChar char="•"/>
            </a:pPr>
            <a:r>
              <a:rPr lang="en-US" sz="2400" b="1" dirty="0">
                <a:solidFill>
                  <a:schemeClr val="dk1"/>
                </a:solidFill>
              </a:rPr>
              <a:t>Keep up with the market </a:t>
            </a:r>
            <a:r>
              <a:rPr lang="en-US" sz="2400" b="1" dirty="0">
                <a:solidFill>
                  <a:schemeClr val="dk1"/>
                </a:solidFill>
              </a:rPr>
              <a:t>changes</a:t>
            </a:r>
          </a:p>
          <a:p>
            <a:pPr lvl="0"/>
            <a:endParaRPr lang="en-US" sz="2000" b="1" dirty="0"/>
          </a:p>
          <a:p>
            <a:r>
              <a:rPr lang="en-US" sz="2000" dirty="0">
                <a:solidFill>
                  <a:schemeClr val="dk1"/>
                </a:solidFill>
                <a:latin typeface="Bookman Old Style" panose="02050604050505020204" pitchFamily="18" charset="0"/>
              </a:rPr>
              <a:t>The task of establishing a successful undertaking does not end here. You need to keep yourself updated on the changing trends. Keep a tab on unanticipated changes within the periphery of your market as well as other related markets. Read newspapers or watch TV news to educate yourself on the prevailing economic system, the disposable income of the people and how much your business can benefit from them.</a:t>
            </a:r>
          </a:p>
          <a:p>
            <a:pPr algn="just"/>
            <a:endParaRPr lang="en-US" sz="2000" dirty="0">
              <a:solidFill>
                <a:schemeClr val="dk1"/>
              </a:solidFill>
              <a:latin typeface="Bookman Old Style" panose="02050604050505020204" pitchFamily="18" charset="0"/>
            </a:endParaRPr>
          </a:p>
        </p:txBody>
      </p:sp>
    </p:spTree>
    <p:extLst>
      <p:ext uri="{BB962C8B-B14F-4D97-AF65-F5344CB8AC3E}">
        <p14:creationId xmlns:p14="http://schemas.microsoft.com/office/powerpoint/2010/main" val="2636982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10" y="0"/>
            <a:ext cx="4281941" cy="646331"/>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3600" b="1" dirty="0">
                <a:solidFill>
                  <a:schemeClr val="tx2">
                    <a:lumMod val="75000"/>
                  </a:schemeClr>
                </a:solidFill>
              </a:rPr>
              <a:t>Who do we serve?</a:t>
            </a:r>
          </a:p>
        </p:txBody>
      </p:sp>
      <p:sp>
        <p:nvSpPr>
          <p:cNvPr id="3" name="Rectangle 2"/>
          <p:cNvSpPr/>
          <p:nvPr/>
        </p:nvSpPr>
        <p:spPr>
          <a:xfrm>
            <a:off x="228600" y="1143000"/>
            <a:ext cx="8610600" cy="48320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Public-sector Companies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Corporates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Government Undertakings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Individual Entrepreneurs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NRI’s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Foreign Investors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Non-profit Organizations, NBFC’s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Educational Institutions </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Embassies &amp; Consulates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Consultancies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Industry / trade associations</a:t>
            </a: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9689644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75"/>
            <a:ext cx="411480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3600" b="1" dirty="0">
                <a:solidFill>
                  <a:schemeClr val="tx2">
                    <a:lumMod val="75000"/>
                  </a:schemeClr>
                </a:solidFill>
              </a:rPr>
              <a:t>Sectors We Cover</a:t>
            </a:r>
          </a:p>
        </p:txBody>
      </p:sp>
      <p:sp>
        <p:nvSpPr>
          <p:cNvPr id="3" name="Rectangle 2"/>
          <p:cNvSpPr/>
          <p:nvPr/>
        </p:nvSpPr>
        <p:spPr>
          <a:xfrm>
            <a:off x="381000" y="1295400"/>
            <a:ext cx="8305800" cy="38164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err="1">
                <a:solidFill>
                  <a:schemeClr val="bg2">
                    <a:lumMod val="10000"/>
                  </a:schemeClr>
                </a:solidFill>
                <a:latin typeface="Vijaya" panose="020B0604020202020204" pitchFamily="34" charset="0"/>
                <a:cs typeface="Vijaya" panose="020B0604020202020204" pitchFamily="34" charset="0"/>
              </a:rPr>
              <a:t>Ayurvedic</a:t>
            </a:r>
            <a:r>
              <a:rPr lang="en-US" sz="2800" dirty="0">
                <a:solidFill>
                  <a:schemeClr val="bg2">
                    <a:lumMod val="10000"/>
                  </a:schemeClr>
                </a:solidFill>
                <a:latin typeface="Vijaya" panose="020B0604020202020204" pitchFamily="34" charset="0"/>
                <a:cs typeface="Vijaya" panose="020B0604020202020204" pitchFamily="34" charset="0"/>
              </a:rPr>
              <a:t> And Herbal Medicines, Herbal Cosmetics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Alcoholic And Non Alcoholic Beverages, Drinks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Adhesives, Industrial Adhesive, Sealants, Glues, Gum &amp; Resin </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Activated Carbon &amp; Activated Charcoal</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Aluminium And Aluminium Extrusion Profiles &amp; Sections,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Bio-fertilizers  And Biotechnology</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Breakfast Snacks And Cereal Food</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Bicycle </a:t>
            </a:r>
            <a:r>
              <a:rPr lang="en-US" sz="2800" dirty="0" err="1">
                <a:solidFill>
                  <a:schemeClr val="bg2">
                    <a:lumMod val="10000"/>
                  </a:schemeClr>
                </a:solidFill>
                <a:latin typeface="Vijaya" panose="020B0604020202020204" pitchFamily="34" charset="0"/>
                <a:cs typeface="Vijaya" panose="020B0604020202020204" pitchFamily="34" charset="0"/>
              </a:rPr>
              <a:t>Tyres</a:t>
            </a:r>
            <a:r>
              <a:rPr lang="en-US" sz="2800" dirty="0">
                <a:solidFill>
                  <a:schemeClr val="bg2">
                    <a:lumMod val="10000"/>
                  </a:schemeClr>
                </a:solidFill>
                <a:latin typeface="Vijaya" panose="020B0604020202020204" pitchFamily="34" charset="0"/>
                <a:cs typeface="Vijaya" panose="020B0604020202020204" pitchFamily="34" charset="0"/>
              </a:rPr>
              <a:t> &amp; Tubes, Bicycle Parts, Bicycle Assembling</a:t>
            </a:r>
          </a:p>
          <a:p>
            <a:endParaRPr lang="en-US" dirty="0">
              <a:solidFill>
                <a:schemeClr val="bg2">
                  <a:lumMod val="10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42730732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81000" y="1295400"/>
            <a:ext cx="82296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Bamboo And Cane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Building Materials And Construction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Biodegradable &amp; </a:t>
            </a:r>
            <a:r>
              <a:rPr lang="en-US" sz="3200" dirty="0" err="1" smtClean="0">
                <a:solidFill>
                  <a:schemeClr val="bg2">
                    <a:lumMod val="10000"/>
                  </a:schemeClr>
                </a:solidFill>
                <a:latin typeface="Vijaya" panose="020B0604020202020204" pitchFamily="34" charset="0"/>
                <a:cs typeface="Vijaya" panose="020B0604020202020204" pitchFamily="34" charset="0"/>
              </a:rPr>
              <a:t>Bioplastic</a:t>
            </a:r>
            <a:r>
              <a:rPr lang="en-US" sz="3200" dirty="0" smtClean="0">
                <a:solidFill>
                  <a:schemeClr val="bg2">
                    <a:lumMod val="10000"/>
                  </a:schemeClr>
                </a:solidFill>
                <a:latin typeface="Vijaya" panose="020B0604020202020204" pitchFamily="34" charset="0"/>
                <a:cs typeface="Vijaya" panose="020B0604020202020204" pitchFamily="34" charset="0"/>
              </a:rPr>
              <a:t>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Chemicals (Organic And Inorganic)</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Confectionery, Bakery/Baking And Other Food</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Cereal Processing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Coconut And Coconut Based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Cold Storage For Fruits &amp; Vegetables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Coal &amp; Coal Byproduct</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26592723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23850" y="1295400"/>
            <a:ext cx="86487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Copper &amp; Copper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Dairy/Milk Processing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Disinfectants, Pesticides, Insecticides, Mosquito Repellents,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Electrical, Electronic And Computer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Essential Oils, Oils &amp; Fats And Allied</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Engineering Goods</a:t>
            </a:r>
          </a:p>
          <a:p>
            <a:pPr marL="91440" indent="-571500">
              <a:buFont typeface="Courier New" panose="02070309020205020404" pitchFamily="49" charset="0"/>
              <a:buChar char="o"/>
            </a:pPr>
            <a:r>
              <a:rPr lang="en-US" sz="3200" dirty="0" err="1" smtClean="0">
                <a:solidFill>
                  <a:schemeClr val="bg2">
                    <a:lumMod val="10000"/>
                  </a:schemeClr>
                </a:solidFill>
                <a:latin typeface="Vijaya" panose="020B0604020202020204" pitchFamily="34" charset="0"/>
                <a:cs typeface="Vijaya" panose="020B0604020202020204" pitchFamily="34" charset="0"/>
              </a:rPr>
              <a:t>Fibre</a:t>
            </a:r>
            <a:r>
              <a:rPr lang="en-US" sz="3200" dirty="0" smtClean="0">
                <a:solidFill>
                  <a:schemeClr val="bg2">
                    <a:lumMod val="10000"/>
                  </a:schemeClr>
                </a:solidFill>
                <a:latin typeface="Vijaya" panose="020B0604020202020204" pitchFamily="34" charset="0"/>
                <a:cs typeface="Vijaya" panose="020B0604020202020204" pitchFamily="34" charset="0"/>
              </a:rPr>
              <a:t> Glass &amp; Float Glass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Fast Moving Consumer Goods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Food, Bakery, Agro Processing</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7189382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04800" y="1295400"/>
            <a:ext cx="84582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Fruits &amp; Vegetables Processing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Ferro Alloys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Fertilizers &amp; </a:t>
            </a:r>
            <a:r>
              <a:rPr lang="en-US" sz="3200" dirty="0" err="1" smtClean="0">
                <a:solidFill>
                  <a:schemeClr val="bg2">
                    <a:lumMod val="10000"/>
                  </a:schemeClr>
                </a:solidFill>
                <a:latin typeface="Vijaya" panose="020B0604020202020204" pitchFamily="34" charset="0"/>
                <a:cs typeface="Vijaya" panose="020B0604020202020204" pitchFamily="34" charset="0"/>
              </a:rPr>
              <a:t>Biofertilizers</a:t>
            </a:r>
            <a:endParaRPr lang="en-US" sz="3200" dirty="0" smtClean="0">
              <a:solidFill>
                <a:schemeClr val="bg2">
                  <a:lumMod val="10000"/>
                </a:schemeClr>
              </a:solidFill>
              <a:latin typeface="Vijaya" panose="020B0604020202020204" pitchFamily="34" charset="0"/>
              <a:cs typeface="Vijaya" panose="020B0604020202020204" pitchFamily="34" charset="0"/>
            </a:endParaRP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Ginger &amp; Ginger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Herbs And Medicinal Cultivation And </a:t>
            </a:r>
            <a:r>
              <a:rPr lang="en-US" sz="3200" dirty="0" err="1" smtClean="0">
                <a:solidFill>
                  <a:schemeClr val="bg2">
                    <a:lumMod val="10000"/>
                  </a:schemeClr>
                </a:solidFill>
                <a:latin typeface="Vijaya" panose="020B0604020202020204" pitchFamily="34" charset="0"/>
                <a:cs typeface="Vijaya" panose="020B0604020202020204" pitchFamily="34" charset="0"/>
              </a:rPr>
              <a:t>Jatropha</a:t>
            </a:r>
            <a:r>
              <a:rPr lang="en-US" sz="3200" dirty="0" smtClean="0">
                <a:solidFill>
                  <a:schemeClr val="bg2">
                    <a:lumMod val="10000"/>
                  </a:schemeClr>
                </a:solidFill>
                <a:latin typeface="Vijaya" panose="020B0604020202020204" pitchFamily="34" charset="0"/>
                <a:cs typeface="Vijaya" panose="020B0604020202020204" pitchFamily="34" charset="0"/>
              </a:rPr>
              <a:t> (Biofuel)</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Hotel &amp; Hospitability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Hospital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Herbal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Inks, Stationery And Export Industries</a:t>
            </a:r>
            <a:endParaRPr lang="en-US" sz="3200" dirty="0">
              <a:solidFill>
                <a:schemeClr val="bg2">
                  <a:lumMod val="10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9848541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152400" y="1219200"/>
            <a:ext cx="86106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 Infrastructure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Jute &amp; Jute Based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Leather And Leather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Leisure &amp; Entertainment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Livestock Farming Of Birds &amp; Animals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Minerals And Minerals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Maize Processing(Wet Milling) &amp; Maize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Medical Plastics, Disposables Plastic Syringe, Blood Bags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Organic Farming, </a:t>
            </a:r>
            <a:r>
              <a:rPr lang="en-US" sz="3200" dirty="0" err="1" smtClean="0">
                <a:solidFill>
                  <a:schemeClr val="bg2">
                    <a:lumMod val="10000"/>
                  </a:schemeClr>
                </a:solidFill>
                <a:latin typeface="Vijaya" panose="020B0604020202020204" pitchFamily="34" charset="0"/>
                <a:cs typeface="Vijaya" panose="020B0604020202020204" pitchFamily="34" charset="0"/>
              </a:rPr>
              <a:t>Neem</a:t>
            </a:r>
            <a:r>
              <a:rPr lang="en-US" sz="3200" dirty="0" smtClean="0">
                <a:solidFill>
                  <a:schemeClr val="bg2">
                    <a:lumMod val="10000"/>
                  </a:schemeClr>
                </a:solidFill>
                <a:latin typeface="Vijaya" panose="020B0604020202020204" pitchFamily="34" charset="0"/>
                <a:cs typeface="Vijaya" panose="020B0604020202020204" pitchFamily="34" charset="0"/>
              </a:rPr>
              <a:t> Products Etc.</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43104520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71651" y="1223946"/>
            <a:ext cx="9037092" cy="440120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 Paints, Pigments, Varnish &amp; Lacquer</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Paper And Paper Board, Paper Recycling Projects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Printing Inks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Packaging Based Projects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Perfumes, Cosmetics And </a:t>
            </a:r>
            <a:r>
              <a:rPr lang="en-US" sz="2800" dirty="0" err="1" smtClean="0">
                <a:solidFill>
                  <a:schemeClr val="bg2">
                    <a:lumMod val="10000"/>
                  </a:schemeClr>
                </a:solidFill>
                <a:latin typeface="Vijaya" panose="020B0604020202020204" pitchFamily="34" charset="0"/>
                <a:cs typeface="Vijaya" panose="020B0604020202020204" pitchFamily="34" charset="0"/>
              </a:rPr>
              <a:t>Flavours</a:t>
            </a:r>
            <a:endParaRPr lang="en-US" sz="2800" dirty="0" smtClean="0">
              <a:solidFill>
                <a:schemeClr val="bg2">
                  <a:lumMod val="10000"/>
                </a:schemeClr>
              </a:solidFill>
              <a:latin typeface="Vijaya" panose="020B0604020202020204" pitchFamily="34" charset="0"/>
              <a:cs typeface="Vijaya" panose="020B0604020202020204" pitchFamily="34" charset="0"/>
            </a:endParaRP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Power Generation Based Projects &amp; Renewable Energy Based Projects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Pharmaceuticals And Drugs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Plantations, Farming And Cultivations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Plastic Film, Plastic Waste And Plastic Compounds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Plastic, PVC, PET, HDPE, LDPE Etc.</a:t>
            </a:r>
            <a:endParaRPr lang="en-US" sz="28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8709006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228600" y="914400"/>
            <a:ext cx="83820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Potato And Potato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Printing And Packaging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Real Estate, Leisure And Hospitality</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Rubber And Rubber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Soaps And Detergents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Stationary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Spices And Snacks Food</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Steel &amp; Steel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Textile Auxiliary And Chemicals</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41286363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04800" y="1374493"/>
            <a:ext cx="8229600" cy="40318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Township &amp; Residential Complex</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Textiles And Readymade Garments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Waste Management &amp; Recycling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Wood &amp; Wood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Water Industry(Packaged Drinking Water &amp; Mineral Water)</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Wire &amp; Cable</a:t>
            </a:r>
          </a:p>
          <a:p>
            <a:endParaRPr lang="en-US" sz="3200" dirty="0">
              <a:solidFill>
                <a:schemeClr val="bg2">
                  <a:lumMod val="10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4367526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553997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nn-NO" sz="2800" b="1" dirty="0" smtClean="0">
                <a:ln w="1905"/>
                <a:solidFill>
                  <a:srgbClr val="7030A0"/>
                </a:solidFill>
                <a:effectLst>
                  <a:innerShdw blurRad="69850" dist="43180" dir="5400000">
                    <a:srgbClr val="000000">
                      <a:alpha val="65000"/>
                    </a:srgbClr>
                  </a:innerShdw>
                </a:effectLst>
                <a:latin typeface="Bookman Old Style" pitchFamily="18" charset="0"/>
              </a:rPr>
              <a:t>Contact us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Niir Project Consultancy Services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106-E, Kamla Nagar, Opp. Spark Mall,</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New Delhi-110007, India.</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Email:</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2"/>
              </a:rPr>
              <a:t> npcs.ei@gmail.com</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3"/>
              </a:rPr>
              <a:t>info@entrepreneurindia.co</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Tel: +91-11-23843955, 23845654, 23845886, 8800733955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Mobile: +91-9811043595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Fax: +91-11-2385886</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Website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4"/>
              </a:rPr>
              <a:t>www.entrepreneurindia.co</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5"/>
              </a:rPr>
              <a:t>www.niir.org</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endParaRPr lang="en-US" b="1" dirty="0" smtClean="0">
              <a:ln w="1905"/>
              <a:solidFill>
                <a:schemeClr val="tx2">
                  <a:lumMod val="10000"/>
                </a:schemeClr>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b="1" dirty="0" smtClean="0">
                <a:ln w="1905"/>
                <a:solidFill>
                  <a:srgbClr val="7030A0"/>
                </a:solidFill>
                <a:effectLst>
                  <a:innerShdw blurRad="69850" dist="43180" dir="5400000">
                    <a:srgbClr val="000000">
                      <a:alpha val="65000"/>
                    </a:srgbClr>
                  </a:innerShdw>
                </a:effectLst>
                <a:latin typeface="Bookman Old Style" pitchFamily="18" charset="0"/>
              </a:rPr>
              <a:t>Take a look at NIIR PROJECT CONSULTANCY SERVICES on #</a:t>
            </a:r>
            <a:r>
              <a:rPr lang="en-US" b="1" dirty="0" err="1" smtClean="0">
                <a:ln w="1905"/>
                <a:solidFill>
                  <a:srgbClr val="7030A0"/>
                </a:solidFill>
                <a:effectLst>
                  <a:innerShdw blurRad="69850" dist="43180" dir="5400000">
                    <a:srgbClr val="000000">
                      <a:alpha val="65000"/>
                    </a:srgbClr>
                  </a:innerShdw>
                </a:effectLst>
                <a:latin typeface="Bookman Old Style" pitchFamily="18" charset="0"/>
              </a:rPr>
              <a:t>StreetView</a:t>
            </a:r>
            <a:r>
              <a:rPr lang="en-US" b="1" dirty="0" smtClean="0">
                <a:ln w="1905"/>
                <a:solidFill>
                  <a:srgbClr val="7030A0"/>
                </a:solidFill>
                <a:effectLst>
                  <a:innerShdw blurRad="69850" dist="43180" dir="5400000">
                    <a:srgbClr val="000000">
                      <a:alpha val="65000"/>
                    </a:srgbClr>
                  </a:innerShdw>
                </a:effectLst>
                <a:latin typeface="Bookman Old Style" pitchFamily="18" charset="0"/>
              </a:rPr>
              <a:t> </a:t>
            </a:r>
            <a:endParaRPr lang="en-US" b="1" dirty="0" smtClean="0">
              <a:ln w="1905"/>
              <a:solidFill>
                <a:srgbClr val="7030A0"/>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sz="2800" b="1" dirty="0" smtClean="0">
                <a:ln w="1905"/>
                <a:effectLst>
                  <a:innerShdw blurRad="69850" dist="43180" dir="5400000">
                    <a:srgbClr val="000000">
                      <a:alpha val="65000"/>
                    </a:srgbClr>
                  </a:innerShdw>
                </a:effectLst>
                <a:latin typeface="Bookman Old Style" pitchFamily="18" charset="0"/>
                <a:hlinkClick r:id="rId6"/>
              </a:rPr>
              <a:t>https://goo.gl/VstWkd</a:t>
            </a:r>
            <a:r>
              <a:rPr lang="en-US" sz="2800" b="1" dirty="0" smtClean="0">
                <a:ln w="1905"/>
                <a:effectLst>
                  <a:innerShdw blurRad="69850" dist="43180" dir="5400000">
                    <a:srgbClr val="000000">
                      <a:alpha val="65000"/>
                    </a:srgbClr>
                  </a:innerShdw>
                </a:effectLst>
                <a:latin typeface="Bookman Old Style" pitchFamily="18" charset="0"/>
              </a:rPr>
              <a:t>     </a:t>
            </a:r>
            <a:endParaRPr lang="nn-NO" sz="2800" b="1" dirty="0">
              <a:ln w="1905"/>
              <a:effectLst>
                <a:innerShdw blurRad="69850" dist="43180" dir="5400000">
                  <a:srgbClr val="000000">
                    <a:alpha val="65000"/>
                  </a:srgbClr>
                </a:innerShdw>
              </a:effectLst>
              <a:latin typeface="Bookman Old Style" pitchFamily="18" charset="0"/>
              <a:hlinkClick r:id="rId5"/>
            </a:endParaRPr>
          </a:p>
        </p:txBody>
      </p:sp>
      <p:pic>
        <p:nvPicPr>
          <p:cNvPr id="3" name="Picture 2" descr="NPCS-1.gif"/>
          <p:cNvPicPr/>
          <p:nvPr/>
        </p:nvPicPr>
        <p:blipFill>
          <a:blip r:embed="rId7" cstate="print"/>
          <a:stretch>
            <a:fillRect/>
          </a:stretch>
        </p:blipFill>
        <p:spPr>
          <a:xfrm>
            <a:off x="0" y="6172200"/>
            <a:ext cx="1447800" cy="685800"/>
          </a:xfrm>
          <a:prstGeom prst="rect">
            <a:avLst/>
          </a:prstGeom>
        </p:spPr>
      </p:pic>
    </p:spTree>
    <p:extLst>
      <p:ext uri="{BB962C8B-B14F-4D97-AF65-F5344CB8AC3E}">
        <p14:creationId xmlns:p14="http://schemas.microsoft.com/office/powerpoint/2010/main" val="1498694387"/>
      </p:ext>
    </p:extLst>
  </p:cSld>
  <p:clrMapOvr>
    <a:masterClrMapping/>
  </p:clrMapOvr>
  <p:transition spd="slow">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77000"/>
            <a:ext cx="3581400"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248400"/>
            <a:ext cx="1447800" cy="609600"/>
          </a:xfrm>
          <a:prstGeom prst="rect">
            <a:avLst/>
          </a:prstGeom>
        </p:spPr>
      </p:pic>
      <p:sp>
        <p:nvSpPr>
          <p:cNvPr id="5" name="TextBox 4"/>
          <p:cNvSpPr txBox="1"/>
          <p:nvPr/>
        </p:nvSpPr>
        <p:spPr>
          <a:xfrm>
            <a:off x="0" y="0"/>
            <a:ext cx="9144000" cy="830997"/>
          </a:xfrm>
          <a:prstGeom prst="rect">
            <a:avLst/>
          </a:prstGeom>
          <a:solidFill>
            <a:srgbClr val="FFCCCC"/>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4800" b="1" u="sng" dirty="0">
                <a:solidFill>
                  <a:schemeClr val="tx1">
                    <a:lumMod val="75000"/>
                    <a:lumOff val="25000"/>
                  </a:schemeClr>
                </a:solidFill>
                <a:latin typeface="Akzidenz Grotesk BE Super" panose="020B0500000000000000" pitchFamily="34" charset="0"/>
              </a:rPr>
              <a:t>Table of Contents </a:t>
            </a:r>
          </a:p>
        </p:txBody>
      </p:sp>
      <p:sp>
        <p:nvSpPr>
          <p:cNvPr id="3" name="Rectangle 2"/>
          <p:cNvSpPr/>
          <p:nvPr/>
        </p:nvSpPr>
        <p:spPr>
          <a:xfrm>
            <a:off x="114300" y="1246763"/>
            <a:ext cx="8915400" cy="4585871"/>
          </a:xfrm>
          <a:prstGeom prst="rect">
            <a:avLst/>
          </a:prstGeom>
          <a:blipFill>
            <a:blip r:embed="rId4"/>
            <a:tile tx="0" ty="0" sx="100000" sy="100000" flip="none" algn="tl"/>
          </a:blipFill>
        </p:spPr>
        <p:txBody>
          <a:bodyPr wrap="square">
            <a:spAutoFit/>
          </a:bodyPr>
          <a:lstStyle/>
          <a:p>
            <a:pPr marL="514350" indent="-514350">
              <a:buAutoNum type="arabicPeriod"/>
            </a:pPr>
            <a:r>
              <a:rPr lang="en-US" sz="2600" b="1" dirty="0" smtClean="0">
                <a:solidFill>
                  <a:srgbClr val="7030A0"/>
                </a:solidFill>
              </a:rPr>
              <a:t>Aluminium </a:t>
            </a:r>
            <a:r>
              <a:rPr lang="en-US" sz="2600" b="1" dirty="0">
                <a:solidFill>
                  <a:srgbClr val="7030A0"/>
                </a:solidFill>
              </a:rPr>
              <a:t>Seal for LPG </a:t>
            </a:r>
            <a:r>
              <a:rPr lang="en-US" sz="2600" b="1" dirty="0" smtClean="0">
                <a:solidFill>
                  <a:srgbClr val="7030A0"/>
                </a:solidFill>
              </a:rPr>
              <a:t>Cylinder</a:t>
            </a:r>
          </a:p>
          <a:p>
            <a:pPr marL="514350" indent="-514350">
              <a:buAutoNum type="arabicPeriod"/>
            </a:pPr>
            <a:endParaRPr lang="en-US" sz="2600" b="1" dirty="0" smtClean="0">
              <a:solidFill>
                <a:srgbClr val="7030A0"/>
              </a:solidFill>
            </a:endParaRPr>
          </a:p>
          <a:p>
            <a:pPr indent="-342900" algn="just">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a:t>
            </a:r>
          </a:p>
          <a:p>
            <a:pPr algn="just"/>
            <a:r>
              <a:rPr lang="en-US" sz="2300" dirty="0">
                <a:solidFill>
                  <a:schemeClr val="dk1"/>
                </a:solidFill>
                <a:latin typeface="Bookman Old Style" panose="02050604050505020204" pitchFamily="18" charset="0"/>
              </a:rPr>
              <a:t> </a:t>
            </a:r>
          </a:p>
          <a:p>
            <a:pPr indent="-342900" algn="just">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indent="-342900" algn="just">
              <a:buFont typeface="Arial" panose="020B0604020202020204" pitchFamily="34" charset="0"/>
              <a:buChar char="•"/>
            </a:pPr>
            <a:endParaRPr lang="en-US" sz="2300" dirty="0">
              <a:solidFill>
                <a:schemeClr val="dk1"/>
              </a:solidFill>
              <a:latin typeface="Bookman Old Style" panose="02050604050505020204" pitchFamily="18" charset="0"/>
            </a:endParaRPr>
          </a:p>
          <a:p>
            <a:pPr indent="-342900" algn="just">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indent="-342900" algn="just">
              <a:buFont typeface="Arial" panose="020B0604020202020204" pitchFamily="34" charset="0"/>
              <a:buChar char="•"/>
            </a:pPr>
            <a:endParaRPr lang="en-US" sz="2300" dirty="0">
              <a:solidFill>
                <a:schemeClr val="dk1"/>
              </a:solidFill>
              <a:latin typeface="Bookman Old Style" panose="02050604050505020204" pitchFamily="18" charset="0"/>
            </a:endParaRPr>
          </a:p>
          <a:p>
            <a:pPr indent="-342900" algn="just">
              <a:buFont typeface="Arial" panose="020B0604020202020204" pitchFamily="34" charset="0"/>
              <a:buChar char="•"/>
            </a:pPr>
            <a:r>
              <a:rPr lang="en-US" sz="2300" dirty="0">
                <a:solidFill>
                  <a:schemeClr val="dk1"/>
                </a:solidFill>
                <a:latin typeface="Bookman Old Style" panose="02050604050505020204" pitchFamily="18" charset="0"/>
              </a:rPr>
              <a:t>  Implementation schedule</a:t>
            </a:r>
          </a:p>
          <a:p>
            <a:pPr indent="-342900" algn="just">
              <a:buFont typeface="Arial" panose="020B0604020202020204" pitchFamily="34" charset="0"/>
              <a:buChar char="•"/>
            </a:pPr>
            <a:endParaRPr lang="en-US" sz="2300" dirty="0">
              <a:solidFill>
                <a:schemeClr val="dk1"/>
              </a:solidFill>
              <a:latin typeface="Bookman Old Style" panose="02050604050505020204" pitchFamily="18" charset="0"/>
            </a:endParaRPr>
          </a:p>
          <a:p>
            <a:pPr indent="-342900" algn="just">
              <a:buFont typeface="Arial" panose="020B0604020202020204" pitchFamily="34" charset="0"/>
              <a:buChar char="•"/>
            </a:pPr>
            <a:r>
              <a:rPr lang="en-US" sz="2300" dirty="0">
                <a:solidFill>
                  <a:schemeClr val="dk1"/>
                </a:solidFill>
                <a:latin typeface="Bookman Old Style" panose="02050604050505020204" pitchFamily="18" charset="0"/>
              </a:rPr>
              <a:t>  Technical aspects </a:t>
            </a:r>
          </a:p>
          <a:p>
            <a:pPr marL="342900" indent="-342900">
              <a:buFont typeface="Arial" panose="020B0604020202020204" pitchFamily="34" charset="0"/>
              <a:buChar char="•"/>
            </a:pPr>
            <a:endParaRPr lang="en-US" sz="2800" b="1" dirty="0">
              <a:solidFill>
                <a:schemeClr val="dk1"/>
              </a:solidFill>
              <a:latin typeface="Caligula"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533400" y="6324600"/>
            <a:ext cx="1600200" cy="365125"/>
          </a:xfrm>
        </p:spPr>
        <p:style>
          <a:lnRef idx="2">
            <a:schemeClr val="accent3"/>
          </a:lnRef>
          <a:fillRef idx="1">
            <a:schemeClr val="lt1"/>
          </a:fillRef>
          <a:effectRef idx="0">
            <a:schemeClr val="accent3"/>
          </a:effectRef>
          <a:fontRef idx="minor">
            <a:schemeClr val="dk1"/>
          </a:fontRef>
        </p:style>
        <p:txBody>
          <a:bodyPr/>
          <a:lstStyle/>
          <a:p>
            <a:r>
              <a:rPr lang="en-US" sz="1800" dirty="0" smtClean="0">
                <a:solidFill>
                  <a:schemeClr val="tx1"/>
                </a:solidFill>
                <a:hlinkClick r:id="rId2"/>
              </a:rPr>
              <a:t>www.niir.org</a:t>
            </a:r>
            <a:r>
              <a:rPr lang="en-US" sz="1800" dirty="0" smtClean="0">
                <a:solidFill>
                  <a:schemeClr val="tx1"/>
                </a:solidFill>
              </a:rPr>
              <a:t>  </a:t>
            </a:r>
            <a:endParaRPr lang="en-US" sz="1800" dirty="0">
              <a:solidFill>
                <a:schemeClr val="tx1"/>
              </a:solidFill>
            </a:endParaRPr>
          </a:p>
        </p:txBody>
      </p:sp>
      <p:sp>
        <p:nvSpPr>
          <p:cNvPr id="5" name="Rectangle 4"/>
          <p:cNvSpPr/>
          <p:nvPr/>
        </p:nvSpPr>
        <p:spPr>
          <a:xfrm>
            <a:off x="1143000" y="1538665"/>
            <a:ext cx="7772400" cy="378565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buFont typeface="Wingdings" pitchFamily="2" charset="2"/>
              <a:buChar char="Ø"/>
            </a:pPr>
            <a:r>
              <a:rPr lang="en-US" sz="2000" u="sng" dirty="0">
                <a:ln>
                  <a:solidFill>
                    <a:schemeClr val="accent1">
                      <a:lumMod val="75000"/>
                    </a:schemeClr>
                  </a:solidFill>
                </a:ln>
                <a:solidFill>
                  <a:schemeClr val="bg1"/>
                </a:solidFill>
                <a:hlinkClick r:id="rId3"/>
              </a:rPr>
              <a:t>https://</a:t>
            </a:r>
            <a:r>
              <a:rPr lang="en-US" sz="2000" u="sng" dirty="0" smtClean="0">
                <a:ln>
                  <a:solidFill>
                    <a:schemeClr val="accent1">
                      <a:lumMod val="75000"/>
                    </a:schemeClr>
                  </a:solidFill>
                </a:ln>
                <a:solidFill>
                  <a:schemeClr val="bg1"/>
                </a:solidFill>
                <a:hlinkClick r:id="rId3"/>
              </a:rPr>
              <a:t>www.linkedin.com/company/niir-project-consultancy-services</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pPr>
              <a:buFont typeface="Wingdings" pitchFamily="2" charset="2"/>
              <a:buChar char="Ø"/>
            </a:pPr>
            <a:endParaRPr lang="en-US" sz="2000" dirty="0">
              <a:ln>
                <a:solidFill>
                  <a:schemeClr val="accent1">
                    <a:lumMod val="75000"/>
                  </a:schemeClr>
                </a:solidFill>
              </a:ln>
              <a:solidFill>
                <a:schemeClr val="bg1"/>
              </a:solidFill>
            </a:endParaRPr>
          </a:p>
          <a:p>
            <a:pPr>
              <a:buFont typeface="Wingdings" pitchFamily="2" charset="2"/>
              <a:buChar char="Ø"/>
            </a:pPr>
            <a:r>
              <a:rPr lang="en-US" sz="2000" u="sng" dirty="0">
                <a:ln>
                  <a:solidFill>
                    <a:schemeClr val="accent1">
                      <a:lumMod val="75000"/>
                    </a:schemeClr>
                  </a:solidFill>
                </a:ln>
                <a:solidFill>
                  <a:schemeClr val="bg1"/>
                </a:solidFill>
                <a:hlinkClick r:id="rId4"/>
              </a:rPr>
              <a:t>https://</a:t>
            </a:r>
            <a:r>
              <a:rPr lang="en-US" sz="2000" u="sng" dirty="0" smtClean="0">
                <a:ln>
                  <a:solidFill>
                    <a:schemeClr val="accent1">
                      <a:lumMod val="75000"/>
                    </a:schemeClr>
                  </a:solidFill>
                </a:ln>
                <a:solidFill>
                  <a:schemeClr val="bg1"/>
                </a:solidFill>
                <a:hlinkClick r:id="rId4"/>
              </a:rPr>
              <a:t>www.facebook.com/NIIR.ORG</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pPr>
              <a:buFont typeface="Wingdings" pitchFamily="2" charset="2"/>
              <a:buChar char="Ø"/>
            </a:pPr>
            <a:endParaRPr lang="en-US" sz="2000" dirty="0">
              <a:ln>
                <a:solidFill>
                  <a:schemeClr val="accent1">
                    <a:lumMod val="75000"/>
                  </a:schemeClr>
                </a:solidFill>
              </a:ln>
              <a:solidFill>
                <a:schemeClr val="bg1"/>
              </a:solidFill>
            </a:endParaRPr>
          </a:p>
          <a:p>
            <a:pPr>
              <a:buFont typeface="Wingdings" pitchFamily="2" charset="2"/>
              <a:buChar char="Ø"/>
            </a:pPr>
            <a:r>
              <a:rPr lang="en-US" sz="2000" u="sng" dirty="0">
                <a:ln>
                  <a:solidFill>
                    <a:schemeClr val="accent1">
                      <a:lumMod val="75000"/>
                    </a:schemeClr>
                  </a:solidFill>
                </a:ln>
                <a:solidFill>
                  <a:schemeClr val="bg1"/>
                </a:solidFill>
                <a:hlinkClick r:id="rId5"/>
              </a:rPr>
              <a:t>https://</a:t>
            </a:r>
            <a:r>
              <a:rPr lang="en-US" sz="2000" u="sng" dirty="0" smtClean="0">
                <a:ln>
                  <a:solidFill>
                    <a:schemeClr val="accent1">
                      <a:lumMod val="75000"/>
                    </a:schemeClr>
                  </a:solidFill>
                </a:ln>
                <a:solidFill>
                  <a:schemeClr val="bg1"/>
                </a:solidFill>
                <a:hlinkClick r:id="rId5"/>
              </a:rPr>
              <a:t>www.youtube.com/user/NIIRproject</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pPr>
              <a:buFont typeface="Wingdings" pitchFamily="2" charset="2"/>
              <a:buChar char="Ø"/>
            </a:pPr>
            <a:endParaRPr lang="en-US" sz="2000" dirty="0">
              <a:ln>
                <a:solidFill>
                  <a:schemeClr val="accent1">
                    <a:lumMod val="75000"/>
                  </a:schemeClr>
                </a:solidFill>
              </a:ln>
              <a:solidFill>
                <a:schemeClr val="bg1"/>
              </a:solidFill>
            </a:endParaRPr>
          </a:p>
          <a:p>
            <a:pPr>
              <a:buFont typeface="Wingdings" pitchFamily="2" charset="2"/>
              <a:buChar char="Ø"/>
            </a:pPr>
            <a:r>
              <a:rPr lang="en-US" sz="2000" u="sng" dirty="0" smtClean="0">
                <a:ln>
                  <a:solidFill>
                    <a:schemeClr val="accent1">
                      <a:lumMod val="75000"/>
                    </a:schemeClr>
                  </a:solidFill>
                </a:ln>
                <a:solidFill>
                  <a:schemeClr val="bg1"/>
                </a:solidFill>
                <a:hlinkClick r:id="rId6"/>
              </a:rPr>
              <a:t>https://plus.google.com/+EntrepreneurIndiaNewDelhi</a:t>
            </a:r>
            <a:r>
              <a:rPr lang="en-US" sz="2000" u="sng" dirty="0" smtClean="0">
                <a:ln>
                  <a:solidFill>
                    <a:schemeClr val="accent1">
                      <a:lumMod val="75000"/>
                    </a:schemeClr>
                  </a:solidFill>
                </a:ln>
                <a:solidFill>
                  <a:schemeClr val="bg1"/>
                </a:solidFill>
              </a:rPr>
              <a:t>  </a:t>
            </a:r>
          </a:p>
          <a:p>
            <a:pPr>
              <a:buFont typeface="Wingdings" pitchFamily="2" charset="2"/>
              <a:buChar char="Ø"/>
            </a:pPr>
            <a:endParaRPr lang="en-US" sz="2000" dirty="0">
              <a:solidFill>
                <a:schemeClr val="bg1"/>
              </a:solidFill>
            </a:endParaRPr>
          </a:p>
          <a:p>
            <a:pPr>
              <a:buFont typeface="Wingdings" pitchFamily="2" charset="2"/>
              <a:buChar char="Ø"/>
            </a:pPr>
            <a:r>
              <a:rPr lang="en-US" sz="2000" u="sng" dirty="0">
                <a:ln>
                  <a:solidFill>
                    <a:schemeClr val="accent1">
                      <a:lumMod val="75000"/>
                    </a:schemeClr>
                  </a:solidFill>
                </a:ln>
                <a:solidFill>
                  <a:schemeClr val="bg1"/>
                </a:solidFill>
                <a:hlinkClick r:id="rId7"/>
              </a:rPr>
              <a:t>https://</a:t>
            </a:r>
            <a:r>
              <a:rPr lang="en-US" sz="2000" u="sng" dirty="0" smtClean="0">
                <a:ln>
                  <a:solidFill>
                    <a:schemeClr val="accent1">
                      <a:lumMod val="75000"/>
                    </a:schemeClr>
                  </a:solidFill>
                </a:ln>
                <a:solidFill>
                  <a:schemeClr val="bg1"/>
                </a:solidFill>
                <a:hlinkClick r:id="rId7"/>
              </a:rPr>
              <a:t>twitter.com/npcs_in</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endParaRPr lang="en-US" sz="2000" u="sng" dirty="0">
              <a:ln>
                <a:solidFill>
                  <a:schemeClr val="accent1">
                    <a:lumMod val="75000"/>
                  </a:schemeClr>
                </a:solidFill>
              </a:ln>
              <a:solidFill>
                <a:schemeClr val="bg1"/>
              </a:solidFill>
            </a:endParaRPr>
          </a:p>
          <a:p>
            <a:pPr indent="-342900">
              <a:buFont typeface="Wingdings" pitchFamily="2" charset="2"/>
              <a:buChar char="Ø"/>
            </a:pPr>
            <a:r>
              <a:rPr lang="en-US" sz="2000" u="sng" dirty="0">
                <a:ln>
                  <a:solidFill>
                    <a:schemeClr val="accent1">
                      <a:lumMod val="75000"/>
                    </a:schemeClr>
                  </a:solidFill>
                </a:ln>
                <a:solidFill>
                  <a:schemeClr val="bg1"/>
                </a:solidFill>
                <a:hlinkClick r:id="rId8"/>
              </a:rPr>
              <a:t>https://www.pinterest.com/npcsindia</a:t>
            </a:r>
            <a:r>
              <a:rPr lang="en-US" sz="2000" u="sng" smtClean="0">
                <a:ln>
                  <a:solidFill>
                    <a:schemeClr val="accent1">
                      <a:lumMod val="75000"/>
                    </a:schemeClr>
                  </a:solidFill>
                </a:ln>
                <a:solidFill>
                  <a:schemeClr val="bg1"/>
                </a:solidFill>
                <a:hlinkClick r:id="rId8"/>
              </a:rPr>
              <a:t>/</a:t>
            </a:r>
            <a:r>
              <a:rPr lang="en-US" sz="2000" u="sng"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p:txBody>
      </p:sp>
      <p:pic>
        <p:nvPicPr>
          <p:cNvPr id="6" name="Picture 1" descr="Twitter"/>
          <p:cNvPicPr>
            <a:picLocks noChangeAspect="1" noChangeArrowheads="1"/>
          </p:cNvPicPr>
          <p:nvPr/>
        </p:nvPicPr>
        <p:blipFill>
          <a:blip r:embed="rId9" cstate="print"/>
          <a:srcRect l="77065"/>
          <a:stretch>
            <a:fillRect/>
          </a:stretch>
        </p:blipFill>
        <p:spPr bwMode="auto">
          <a:xfrm>
            <a:off x="373855" y="4346978"/>
            <a:ext cx="514350" cy="406066"/>
          </a:xfrm>
          <a:prstGeom prst="rect">
            <a:avLst/>
          </a:prstGeom>
          <a:noFill/>
        </p:spPr>
      </p:pic>
      <p:pic>
        <p:nvPicPr>
          <p:cNvPr id="7" name="Picture 2" descr="YouTube"/>
          <p:cNvPicPr>
            <a:picLocks noChangeAspect="1" noChangeArrowheads="1"/>
          </p:cNvPicPr>
          <p:nvPr/>
        </p:nvPicPr>
        <p:blipFill>
          <a:blip r:embed="rId10" cstate="print"/>
          <a:srcRect/>
          <a:stretch>
            <a:fillRect/>
          </a:stretch>
        </p:blipFill>
        <p:spPr bwMode="auto">
          <a:xfrm>
            <a:off x="293713" y="2973053"/>
            <a:ext cx="691696" cy="476250"/>
          </a:xfrm>
          <a:prstGeom prst="rect">
            <a:avLst/>
          </a:prstGeom>
          <a:noFill/>
        </p:spPr>
      </p:pic>
      <p:pic>
        <p:nvPicPr>
          <p:cNvPr id="8" name="Picture 22" descr="download"/>
          <p:cNvPicPr>
            <a:picLocks noChangeAspect="1" noChangeArrowheads="1"/>
          </p:cNvPicPr>
          <p:nvPr/>
        </p:nvPicPr>
        <p:blipFill>
          <a:blip r:embed="rId11" cstate="print"/>
          <a:srcRect l="69565" t="31934" b="27731"/>
          <a:stretch>
            <a:fillRect/>
          </a:stretch>
        </p:blipFill>
        <p:spPr bwMode="auto">
          <a:xfrm>
            <a:off x="431005" y="1527891"/>
            <a:ext cx="523875" cy="688697"/>
          </a:xfrm>
          <a:prstGeom prst="rect">
            <a:avLst/>
          </a:prstGeom>
          <a:noFill/>
        </p:spPr>
      </p:pic>
      <p:pic>
        <p:nvPicPr>
          <p:cNvPr id="9" name="Picture 23" descr="download"/>
          <p:cNvPicPr>
            <a:picLocks noChangeAspect="1" noChangeArrowheads="1"/>
          </p:cNvPicPr>
          <p:nvPr/>
        </p:nvPicPr>
        <p:blipFill>
          <a:blip r:embed="rId12" cstate="print"/>
          <a:srcRect/>
          <a:stretch>
            <a:fillRect/>
          </a:stretch>
        </p:blipFill>
        <p:spPr bwMode="auto">
          <a:xfrm>
            <a:off x="383380" y="3592523"/>
            <a:ext cx="571500" cy="555625"/>
          </a:xfrm>
          <a:prstGeom prst="rect">
            <a:avLst/>
          </a:prstGeom>
          <a:noFill/>
        </p:spPr>
      </p:pic>
      <p:pic>
        <p:nvPicPr>
          <p:cNvPr id="10" name="Picture 1" descr="download (2)"/>
          <p:cNvPicPr>
            <a:picLocks noChangeAspect="1" noChangeArrowheads="1"/>
          </p:cNvPicPr>
          <p:nvPr/>
        </p:nvPicPr>
        <p:blipFill>
          <a:blip r:embed="rId13" cstate="print"/>
          <a:srcRect/>
          <a:stretch>
            <a:fillRect/>
          </a:stretch>
        </p:blipFill>
        <p:spPr bwMode="auto">
          <a:xfrm>
            <a:off x="442070" y="2403577"/>
            <a:ext cx="495300" cy="495300"/>
          </a:xfrm>
          <a:prstGeom prst="rect">
            <a:avLst/>
          </a:prstGeom>
          <a:noFill/>
        </p:spPr>
      </p:pic>
      <p:sp>
        <p:nvSpPr>
          <p:cNvPr id="11" name="Rectangle 10"/>
          <p:cNvSpPr/>
          <p:nvPr/>
        </p:nvSpPr>
        <p:spPr>
          <a:xfrm>
            <a:off x="2514600" y="218764"/>
            <a:ext cx="3865097"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600" b="1" dirty="0">
                <a:solidFill>
                  <a:srgbClr val="FF0066"/>
                </a:solidFill>
              </a:rPr>
              <a:t>Follow Us</a:t>
            </a:r>
            <a:endParaRPr lang="en-US" b="1" dirty="0">
              <a:solidFill>
                <a:srgbClr val="FF0066"/>
              </a:solidFill>
            </a:endParaRPr>
          </a:p>
        </p:txBody>
      </p:sp>
      <p:pic>
        <p:nvPicPr>
          <p:cNvPr id="12" name="Picture 11" descr="NPCS-1.gif"/>
          <p:cNvPicPr/>
          <p:nvPr/>
        </p:nvPicPr>
        <p:blipFill>
          <a:blip r:embed="rId14" cstate="print"/>
          <a:stretch>
            <a:fillRect/>
          </a:stretch>
        </p:blipFill>
        <p:spPr>
          <a:xfrm>
            <a:off x="7696200" y="6172200"/>
            <a:ext cx="1447800" cy="685800"/>
          </a:xfrm>
          <a:prstGeom prst="rect">
            <a:avLst/>
          </a:prstGeom>
        </p:spPr>
      </p:pic>
      <p:pic>
        <p:nvPicPr>
          <p:cNvPr id="1026" name="Picture 2" descr="download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19892" y="4896264"/>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124200" y="6353375"/>
            <a:ext cx="33528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hlinkClick r:id="rId16"/>
              </a:rPr>
              <a:t>www.entrepreneurindia.co</a:t>
            </a:r>
            <a:r>
              <a:rPr lang="en-US" dirty="0" smtClean="0"/>
              <a:t> </a:t>
            </a:r>
            <a:endParaRPr lang="en-US" dirty="0"/>
          </a:p>
        </p:txBody>
      </p:sp>
    </p:spTree>
    <p:extLst>
      <p:ext uri="{BB962C8B-B14F-4D97-AF65-F5344CB8AC3E}">
        <p14:creationId xmlns:p14="http://schemas.microsoft.com/office/powerpoint/2010/main" val="2739210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body" idx="1"/>
          </p:nvPr>
        </p:nvSpPr>
        <p:spPr>
          <a:xfrm>
            <a:off x="685799" y="2897259"/>
            <a:ext cx="7772400" cy="1042989"/>
          </a:xfrm>
        </p:spPr>
        <p:txBody>
          <a:bodyPr>
            <a:normAutofit/>
          </a:bodyPr>
          <a:lstStyle/>
          <a:p>
            <a:pPr algn="ctr"/>
            <a:r>
              <a:rPr lang="en-US" sz="5400" b="1" dirty="0" smtClean="0">
                <a:ln w="10541" cmpd="sng">
                  <a:solidFill>
                    <a:schemeClr val="accent1">
                      <a:shade val="88000"/>
                      <a:satMod val="110000"/>
                    </a:schemeClr>
                  </a:solidFill>
                  <a:prstDash val="solid"/>
                </a:ln>
                <a:solidFill>
                  <a:schemeClr val="tx1"/>
                </a:solidFill>
              </a:rPr>
              <a:t>THANK </a:t>
            </a:r>
            <a:r>
              <a:rPr lang="en-US" sz="5400" b="1" dirty="0">
                <a:ln w="10541" cmpd="sng">
                  <a:solidFill>
                    <a:schemeClr val="accent1">
                      <a:shade val="88000"/>
                      <a:satMod val="110000"/>
                    </a:schemeClr>
                  </a:solidFill>
                  <a:prstDash val="solid"/>
                </a:ln>
                <a:solidFill>
                  <a:schemeClr val="tx1"/>
                </a:solidFill>
              </a:rPr>
              <a:t>YOU!!!</a:t>
            </a:r>
            <a:endParaRPr lang="en-US" sz="2800" dirty="0">
              <a:solidFill>
                <a:schemeClr val="tx1"/>
              </a:solidFill>
            </a:endParaRPr>
          </a:p>
        </p:txBody>
      </p:sp>
      <p:sp>
        <p:nvSpPr>
          <p:cNvPr id="6" name="Text Placeholder 2"/>
          <p:cNvSpPr txBox="1">
            <a:spLocks/>
          </p:cNvSpPr>
          <p:nvPr/>
        </p:nvSpPr>
        <p:spPr>
          <a:xfrm>
            <a:off x="914400" y="4193490"/>
            <a:ext cx="7239000" cy="1065140"/>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ctr"/>
            <a:r>
              <a:rPr lang="en-US" sz="3200" b="1" dirty="0">
                <a:ln w="1905"/>
                <a:solidFill>
                  <a:srgbClr val="FF3300"/>
                </a:solidFill>
                <a:effectLst>
                  <a:innerShdw blurRad="69850" dist="43180" dir="5400000">
                    <a:srgbClr val="000000">
                      <a:alpha val="65000"/>
                    </a:srgbClr>
                  </a:innerShdw>
                </a:effectLst>
              </a:rPr>
              <a:t>For more information, visit us at: </a:t>
            </a:r>
            <a:endParaRPr lang="en-US" sz="3200" b="1" dirty="0" smtClean="0">
              <a:ln w="1905"/>
              <a:solidFill>
                <a:srgbClr val="FF3300"/>
              </a:solidFill>
              <a:effectLst>
                <a:innerShdw blurRad="69850" dist="43180" dir="5400000">
                  <a:srgbClr val="000000">
                    <a:alpha val="65000"/>
                  </a:srgbClr>
                </a:innerShdw>
              </a:effectLst>
            </a:endParaRPr>
          </a:p>
          <a:p>
            <a:pPr algn="ctr"/>
            <a:r>
              <a:rPr lang="en-US" sz="2400" b="1" dirty="0" smtClean="0">
                <a:ln w="1905"/>
                <a:solidFill>
                  <a:schemeClr val="bg1"/>
                </a:solidFill>
                <a:effectLst>
                  <a:innerShdw blurRad="69850" dist="43180" dir="5400000">
                    <a:srgbClr val="000000">
                      <a:alpha val="65000"/>
                    </a:srgbClr>
                  </a:innerShdw>
                </a:effectLst>
                <a:hlinkClick r:id="rId2"/>
              </a:rPr>
              <a:t>www.entrepreneurindia.co</a:t>
            </a:r>
            <a:endParaRPr lang="en-US" sz="2400" b="1" dirty="0" smtClean="0">
              <a:ln w="1905"/>
              <a:solidFill>
                <a:schemeClr val="bg1"/>
              </a:solidFill>
              <a:effectLst>
                <a:innerShdw blurRad="69850" dist="43180" dir="5400000">
                  <a:srgbClr val="000000">
                    <a:alpha val="65000"/>
                  </a:srgbClr>
                </a:innerShdw>
              </a:effectLst>
            </a:endParaRPr>
          </a:p>
        </p:txBody>
      </p:sp>
      <p:pic>
        <p:nvPicPr>
          <p:cNvPr id="1026" name="Picture 2" descr="\\Sony-pc\d\NPCS PPT\images.jpg"/>
          <p:cNvPicPr>
            <a:picLocks noChangeAspect="1" noChangeArrowheads="1"/>
          </p:cNvPicPr>
          <p:nvPr/>
        </p:nvPicPr>
        <p:blipFill>
          <a:blip r:embed="rId3" cstate="print"/>
          <a:srcRect/>
          <a:stretch>
            <a:fillRect/>
          </a:stretch>
        </p:blipFill>
        <p:spPr bwMode="auto">
          <a:xfrm>
            <a:off x="3576637" y="198583"/>
            <a:ext cx="1990725" cy="2295525"/>
          </a:xfrm>
          <a:prstGeom prst="rect">
            <a:avLst/>
          </a:prstGeom>
          <a:noFill/>
        </p:spPr>
      </p:pic>
      <p:pic>
        <p:nvPicPr>
          <p:cNvPr id="7" name="Picture 6" descr="NPCS-1.gif"/>
          <p:cNvPicPr/>
          <p:nvPr/>
        </p:nvPicPr>
        <p:blipFill>
          <a:blip r:embed="rId4" cstate="print"/>
          <a:stretch>
            <a:fillRect/>
          </a:stretch>
        </p:blipFill>
        <p:spPr>
          <a:xfrm>
            <a:off x="7696200" y="6172200"/>
            <a:ext cx="1447800" cy="685800"/>
          </a:xfrm>
          <a:prstGeom prst="rect">
            <a:avLst/>
          </a:prstGeom>
        </p:spPr>
      </p:pic>
    </p:spTree>
    <p:extLst>
      <p:ext uri="{BB962C8B-B14F-4D97-AF65-F5344CB8AC3E}">
        <p14:creationId xmlns:p14="http://schemas.microsoft.com/office/powerpoint/2010/main" val="31486480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00800"/>
            <a:ext cx="3657600" cy="4572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68485" y="6172200"/>
            <a:ext cx="1600200" cy="685800"/>
          </a:xfrm>
          <a:prstGeom prst="rect">
            <a:avLst/>
          </a:prstGeom>
        </p:spPr>
      </p:pic>
      <p:sp>
        <p:nvSpPr>
          <p:cNvPr id="3" name="Rectangle 2"/>
          <p:cNvSpPr/>
          <p:nvPr/>
        </p:nvSpPr>
        <p:spPr>
          <a:xfrm>
            <a:off x="228600" y="457200"/>
            <a:ext cx="8763000" cy="5293757"/>
          </a:xfrm>
          <a:prstGeom prst="rect">
            <a:avLst/>
          </a:prstGeom>
          <a:blipFill>
            <a:blip r:embed="rId4"/>
            <a:tile tx="0" ty="0" sx="100000" sy="100000" flip="none" algn="tl"/>
          </a:blipFill>
        </p:spPr>
        <p:txBody>
          <a:bodyPr wrap="square">
            <a:spAutoFit/>
          </a:bodyPr>
          <a:lstStyle/>
          <a:p>
            <a:pPr indent="-457200" algn="just">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Process of manufacture </a:t>
            </a:r>
          </a:p>
          <a:p>
            <a:pPr indent="-457200" algn="just">
              <a:buFont typeface="Arial" panose="020B0604020202020204" pitchFamily="34" charset="0"/>
              <a:buChar char="•"/>
            </a:pPr>
            <a:endParaRPr lang="en-US" sz="2300" dirty="0">
              <a:solidFill>
                <a:schemeClr val="dk1"/>
              </a:solidFill>
              <a:latin typeface="Bookman Old Style" panose="02050604050505020204" pitchFamily="18" charset="0"/>
            </a:endParaRPr>
          </a:p>
          <a:p>
            <a:pPr indent="-457200" algn="just">
              <a:buFont typeface="Arial" panose="020B0604020202020204" pitchFamily="34" charset="0"/>
              <a:buChar char="•"/>
            </a:pPr>
            <a:r>
              <a:rPr lang="en-US" sz="2300" dirty="0">
                <a:solidFill>
                  <a:schemeClr val="dk1"/>
                </a:solidFill>
                <a:latin typeface="Bookman Old Style" panose="02050604050505020204" pitchFamily="18" charset="0"/>
              </a:rPr>
              <a:t> Quality control and standards</a:t>
            </a:r>
          </a:p>
          <a:p>
            <a:pPr indent="-457200" algn="just">
              <a:buFont typeface="Arial" panose="020B0604020202020204" pitchFamily="34" charset="0"/>
              <a:buChar char="•"/>
            </a:pPr>
            <a:endParaRPr lang="en-US" sz="2300" dirty="0">
              <a:solidFill>
                <a:schemeClr val="dk1"/>
              </a:solidFill>
              <a:latin typeface="Bookman Old Style" panose="02050604050505020204" pitchFamily="18" charset="0"/>
            </a:endParaRPr>
          </a:p>
          <a:p>
            <a:pPr indent="-457200" algn="just">
              <a:buFont typeface="Arial" panose="020B0604020202020204" pitchFamily="34" charset="0"/>
              <a:buChar char="•"/>
            </a:pPr>
            <a:r>
              <a:rPr lang="en-US" sz="2300" dirty="0">
                <a:solidFill>
                  <a:schemeClr val="dk1"/>
                </a:solidFill>
                <a:latin typeface="Bookman Old Style" panose="02050604050505020204" pitchFamily="18" charset="0"/>
              </a:rPr>
              <a:t> Plant economics</a:t>
            </a:r>
          </a:p>
          <a:p>
            <a:endParaRPr lang="en-US" dirty="0"/>
          </a:p>
          <a:p>
            <a:pPr marL="514350" indent="-514350">
              <a:buAutoNum type="arabicPeriod" startAt="2"/>
            </a:pPr>
            <a:r>
              <a:rPr lang="en-US" sz="2600" b="1" dirty="0" smtClean="0">
                <a:solidFill>
                  <a:srgbClr val="7030A0"/>
                </a:solidFill>
              </a:rPr>
              <a:t>Auto </a:t>
            </a:r>
            <a:r>
              <a:rPr lang="en-US" sz="2600" b="1" dirty="0">
                <a:solidFill>
                  <a:srgbClr val="7030A0"/>
                </a:solidFill>
              </a:rPr>
              <a:t>Miniature </a:t>
            </a:r>
            <a:r>
              <a:rPr lang="en-US" sz="2600" b="1" dirty="0" smtClean="0">
                <a:solidFill>
                  <a:srgbClr val="7030A0"/>
                </a:solidFill>
              </a:rPr>
              <a:t>Lamp</a:t>
            </a:r>
          </a:p>
          <a:p>
            <a:pPr marL="514350" indent="-514350">
              <a:buAutoNum type="arabicPeriod" startAt="2"/>
            </a:pPr>
            <a:endParaRPr lang="en-US" sz="2600" b="1" dirty="0">
              <a:solidFill>
                <a:srgbClr val="7030A0"/>
              </a:solidFill>
            </a:endParaRPr>
          </a:p>
          <a:p>
            <a:pPr indent="-457200" algn="just">
              <a:buFont typeface="Arial" panose="020B0604020202020204" pitchFamily="34" charset="0"/>
              <a:buChar char="•"/>
            </a:pPr>
            <a:r>
              <a:rPr lang="en-US" sz="2800" b="1" dirty="0" smtClean="0">
                <a:solidFill>
                  <a:schemeClr val="dk1"/>
                </a:solidFill>
                <a:latin typeface="Caligula" pitchFamily="18" charset="0"/>
              </a:rPr>
              <a:t> </a:t>
            </a:r>
            <a:r>
              <a:rPr lang="en-US" sz="2300" dirty="0">
                <a:solidFill>
                  <a:schemeClr val="dk1"/>
                </a:solidFill>
                <a:latin typeface="Bookman Old Style" panose="02050604050505020204" pitchFamily="18" charset="0"/>
              </a:rPr>
              <a:t>Introduction</a:t>
            </a:r>
          </a:p>
          <a:p>
            <a:pPr algn="just"/>
            <a:endParaRPr lang="en-US" sz="2300" dirty="0">
              <a:solidFill>
                <a:schemeClr val="dk1"/>
              </a:solidFill>
              <a:latin typeface="Bookman Old Style" panose="02050604050505020204" pitchFamily="18" charset="0"/>
            </a:endParaRPr>
          </a:p>
          <a:p>
            <a:pPr indent="-457200" algn="just">
              <a:buFont typeface="Arial" panose="020B0604020202020204" pitchFamily="34" charset="0"/>
              <a:buChar char="•"/>
            </a:pPr>
            <a:r>
              <a:rPr lang="en-US" sz="2300" dirty="0">
                <a:solidFill>
                  <a:schemeClr val="dk1"/>
                </a:solidFill>
                <a:latin typeface="Bookman Old Style" panose="02050604050505020204" pitchFamily="18" charset="0"/>
              </a:rPr>
              <a:t> Market potential</a:t>
            </a:r>
          </a:p>
          <a:p>
            <a:pPr indent="-457200" algn="just">
              <a:buFont typeface="Arial" panose="020B0604020202020204" pitchFamily="34" charset="0"/>
              <a:buChar char="•"/>
            </a:pPr>
            <a:endParaRPr lang="en-US" sz="2300" dirty="0">
              <a:solidFill>
                <a:schemeClr val="dk1"/>
              </a:solidFill>
              <a:latin typeface="Bookman Old Style" panose="02050604050505020204" pitchFamily="18" charset="0"/>
            </a:endParaRPr>
          </a:p>
          <a:p>
            <a:pPr indent="-457200" algn="just">
              <a:buFont typeface="Arial" panose="020B0604020202020204" pitchFamily="34" charset="0"/>
              <a:buChar char="•"/>
            </a:pPr>
            <a:r>
              <a:rPr lang="en-US" sz="2300" dirty="0">
                <a:solidFill>
                  <a:schemeClr val="dk1"/>
                </a:solidFill>
                <a:latin typeface="Bookman Old Style" panose="02050604050505020204" pitchFamily="18" charset="0"/>
              </a:rPr>
              <a:t> Basis and presumptions</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00800"/>
            <a:ext cx="3657600"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3" name="Rectangle 2"/>
          <p:cNvSpPr/>
          <p:nvPr/>
        </p:nvSpPr>
        <p:spPr>
          <a:xfrm>
            <a:off x="152400" y="457200"/>
            <a:ext cx="8855439" cy="5124480"/>
          </a:xfrm>
          <a:prstGeom prst="rect">
            <a:avLst/>
          </a:prstGeom>
          <a:blipFill>
            <a:blip r:embed="rId4"/>
            <a:tile tx="0" ty="0" sx="100000" sy="100000" flip="none" algn="tl"/>
          </a:blipFill>
        </p:spPr>
        <p:txBody>
          <a:bodyPr wrap="square">
            <a:spAutoFit/>
          </a:bodyPr>
          <a:lstStyle/>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Implementation schedule</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Technical aspects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Manufacturing process</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Pollution control</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Energy conservation</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Additional information </a:t>
            </a:r>
          </a:p>
          <a:p>
            <a:pPr marL="457200" indent="-457200">
              <a:buFont typeface="Arial" panose="020B0604020202020204" pitchFamily="34" charset="0"/>
              <a:buChar char="•"/>
            </a:pPr>
            <a:endParaRPr lang="en-US" sz="2300" dirty="0">
              <a:solidFill>
                <a:schemeClr val="dk1"/>
              </a:solidFill>
              <a:latin typeface="Bookman Old Style" panose="02050604050505020204" pitchFamily="18" charset="0"/>
            </a:endParaRPr>
          </a:p>
          <a:p>
            <a:pPr marL="457200" indent="-457200">
              <a:buFont typeface="Arial" panose="020B0604020202020204" pitchFamily="34" charset="0"/>
              <a:buChar char="•"/>
            </a:pPr>
            <a:r>
              <a:rPr lang="en-US" sz="2300" dirty="0">
                <a:solidFill>
                  <a:schemeClr val="dk1"/>
                </a:solidFill>
                <a:latin typeface="Bookman Old Style" panose="02050604050505020204" pitchFamily="18" charset="0"/>
              </a:rPr>
              <a:t>Plant economics</a:t>
            </a:r>
          </a:p>
          <a:p>
            <a:pPr marL="457200" indent="-457200">
              <a:buFont typeface="Arial" panose="020B0604020202020204" pitchFamily="34" charset="0"/>
              <a:buChar char="•"/>
            </a:pPr>
            <a:endParaRPr lang="en-US" sz="2800" b="1" dirty="0">
              <a:solidFill>
                <a:schemeClr val="dk1"/>
              </a:solidFill>
              <a:latin typeface="Caligula"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theme/_rels/theme27.xml.rels><?xml version="1.0" encoding="UTF-8" standalone="yes"?>
<Relationships xmlns="http://schemas.openxmlformats.org/package/2006/relationships"><Relationship Id="rId1" Type="http://schemas.openxmlformats.org/officeDocument/2006/relationships/image" Target="../media/image5.jpeg"/></Relationships>
</file>

<file path=ppt/theme/_rels/theme58.xml.rels><?xml version="1.0" encoding="UTF-8" standalone="yes"?>
<Relationships xmlns="http://schemas.openxmlformats.org/package/2006/relationships"><Relationship Id="rId1" Type="http://schemas.openxmlformats.org/officeDocument/2006/relationships/image" Target="../media/image5.jpeg"/></Relationships>
</file>

<file path=ppt/theme/_rels/theme90.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1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00.xml><?xml version="1.0" encoding="utf-8"?>
<a:theme xmlns:a="http://schemas.openxmlformats.org/drawingml/2006/main" name="3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1.xml><?xml version="1.0" encoding="utf-8"?>
<a:theme xmlns:a="http://schemas.openxmlformats.org/drawingml/2006/main" name="3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2.xml><?xml version="1.0" encoding="utf-8"?>
<a:theme xmlns:a="http://schemas.openxmlformats.org/drawingml/2006/main" name="3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3.xml><?xml version="1.0" encoding="utf-8"?>
<a:theme xmlns:a="http://schemas.openxmlformats.org/drawingml/2006/main" name="37_Office 主题">
  <a:themeElements>
    <a:clrScheme name="Custom 11">
      <a:dk1>
        <a:sysClr val="windowText" lastClr="000000"/>
      </a:dk1>
      <a:lt1>
        <a:sysClr val="window" lastClr="FFFFFF"/>
      </a:lt1>
      <a:dk2>
        <a:srgbClr val="444D26"/>
      </a:dk2>
      <a:lt2>
        <a:srgbClr val="8E58B6"/>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6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4.xml><?xml version="1.0" encoding="utf-8"?>
<a:theme xmlns:a="http://schemas.openxmlformats.org/drawingml/2006/main" name="25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5.xml><?xml version="1.0" encoding="utf-8"?>
<a:theme xmlns:a="http://schemas.openxmlformats.org/drawingml/2006/main" name="26_默认设计模板">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6.xml><?xml version="1.0" encoding="utf-8"?>
<a:theme xmlns:a="http://schemas.openxmlformats.org/drawingml/2006/main" name="2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7.xml><?xml version="1.0" encoding="utf-8"?>
<a:theme xmlns:a="http://schemas.openxmlformats.org/drawingml/2006/main" name="3_演示设计">
  <a:themeElements>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108.xml><?xml version="1.0" encoding="utf-8"?>
<a:theme xmlns:a="http://schemas.openxmlformats.org/drawingml/2006/main" name="27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9.xml><?xml version="1.0" encoding="utf-8"?>
<a:theme xmlns:a="http://schemas.openxmlformats.org/drawingml/2006/main" name="28_默认设计模板">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0.xml><?xml version="1.0" encoding="utf-8"?>
<a:theme xmlns:a="http://schemas.openxmlformats.org/drawingml/2006/main" name="2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3.xml><?xml version="1.0" encoding="utf-8"?>
<a:theme xmlns:a="http://schemas.openxmlformats.org/drawingml/2006/main" name="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7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8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9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0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1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2.xml><?xml version="1.0" encoding="utf-8"?>
<a:theme xmlns:a="http://schemas.openxmlformats.org/drawingml/2006/main" name="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4.xml><?xml version="1.0" encoding="utf-8"?>
<a:theme xmlns:a="http://schemas.openxmlformats.org/drawingml/2006/main" name="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6.xml><?xml version="1.0" encoding="utf-8"?>
<a:theme xmlns:a="http://schemas.openxmlformats.org/drawingml/2006/main" name="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8.xml><?xml version="1.0" encoding="utf-8"?>
<a:theme xmlns:a="http://schemas.openxmlformats.org/drawingml/2006/main" name="6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9.xml><?xml version="1.0" encoding="utf-8"?>
<a:theme xmlns:a="http://schemas.openxmlformats.org/drawingml/2006/main" name="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7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Theme2">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2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1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1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8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9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xml><?xml version="1.0" encoding="utf-8"?>
<a:theme xmlns:a="http://schemas.openxmlformats.org/drawingml/2006/main" name="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2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2.xml><?xml version="1.0" encoding="utf-8"?>
<a:theme xmlns:a="http://schemas.openxmlformats.org/drawingml/2006/main" name="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10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4.xml><?xml version="1.0" encoding="utf-8"?>
<a:theme xmlns:a="http://schemas.openxmlformats.org/drawingml/2006/main" name="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7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8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19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20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1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1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3.xml><?xml version="1.0" encoding="utf-8"?>
<a:theme xmlns:a="http://schemas.openxmlformats.org/drawingml/2006/main" name="1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3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5.xml><?xml version="1.0" encoding="utf-8"?>
<a:theme xmlns:a="http://schemas.openxmlformats.org/drawingml/2006/main" name="1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13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7.xml><?xml version="1.0" encoding="utf-8"?>
<a:theme xmlns:a="http://schemas.openxmlformats.org/drawingml/2006/main" name="1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1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59.xml><?xml version="1.0" encoding="utf-8"?>
<a:theme xmlns:a="http://schemas.openxmlformats.org/drawingml/2006/main" name="1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xml><?xml version="1.0" encoding="utf-8"?>
<a:theme xmlns:a="http://schemas.openxmlformats.org/drawingml/2006/main" name="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1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1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15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npcswww-141230053508-conversion-gate02">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FFFFFF"/>
      </a:accent3>
      <a:accent4>
        <a:srgbClr val="F79646"/>
      </a:accent4>
      <a:accent5>
        <a:srgbClr val="4BACC6"/>
      </a:accent5>
      <a:accent6>
        <a:srgbClr val="FFC000"/>
      </a:accent6>
      <a:hlink>
        <a:srgbClr val="FFFF00"/>
      </a:hlink>
      <a:folHlink>
        <a:srgbClr val="F796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4.xml><?xml version="1.0" encoding="utf-8"?>
<a:theme xmlns:a="http://schemas.openxmlformats.org/drawingml/2006/main" name="Theme3">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22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2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2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2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2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16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17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2.xml><?xml version="1.0" encoding="utf-8"?>
<a:theme xmlns:a="http://schemas.openxmlformats.org/drawingml/2006/main" name="1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3.xml><?xml version="1.0" encoding="utf-8"?>
<a:theme xmlns:a="http://schemas.openxmlformats.org/drawingml/2006/main" name="4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4.xml><?xml version="1.0" encoding="utf-8"?>
<a:theme xmlns:a="http://schemas.openxmlformats.org/drawingml/2006/main" name="1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18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6.xml><?xml version="1.0" encoding="utf-8"?>
<a:theme xmlns:a="http://schemas.openxmlformats.org/drawingml/2006/main" name="1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7.xml><?xml version="1.0" encoding="utf-8"?>
<a:theme xmlns:a="http://schemas.openxmlformats.org/drawingml/2006/main" name="2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27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28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0.xml><?xml version="1.0" encoding="utf-8"?>
<a:theme xmlns:a="http://schemas.openxmlformats.org/drawingml/2006/main" name="29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1.xml><?xml version="1.0" encoding="utf-8"?>
<a:theme xmlns:a="http://schemas.openxmlformats.org/drawingml/2006/main" name="30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2.xml><?xml version="1.0" encoding="utf-8"?>
<a:theme xmlns:a="http://schemas.openxmlformats.org/drawingml/2006/main" name="31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3.xml><?xml version="1.0" encoding="utf-8"?>
<a:theme xmlns:a="http://schemas.openxmlformats.org/drawingml/2006/main" name="19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4.xml><?xml version="1.0" encoding="utf-8"?>
<a:theme xmlns:a="http://schemas.openxmlformats.org/drawingml/2006/main" name="20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5.xml><?xml version="1.0" encoding="utf-8"?>
<a:theme xmlns:a="http://schemas.openxmlformats.org/drawingml/2006/main" name="1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6.xml><?xml version="1.0" encoding="utf-8"?>
<a:theme xmlns:a="http://schemas.openxmlformats.org/drawingml/2006/main" name="5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7.xml><?xml version="1.0" encoding="utf-8"?>
<a:theme xmlns:a="http://schemas.openxmlformats.org/drawingml/2006/main" name="1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8.xml><?xml version="1.0" encoding="utf-8"?>
<a:theme xmlns:a="http://schemas.openxmlformats.org/drawingml/2006/main" name="21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9.xml><?xml version="1.0" encoding="utf-8"?>
<a:theme xmlns:a="http://schemas.openxmlformats.org/drawingml/2006/main" name="1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0.xml><?xml version="1.0" encoding="utf-8"?>
<a:theme xmlns:a="http://schemas.openxmlformats.org/drawingml/2006/main" name="2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91.xml><?xml version="1.0" encoding="utf-8"?>
<a:theme xmlns:a="http://schemas.openxmlformats.org/drawingml/2006/main" name="2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92.xml><?xml version="1.0" encoding="utf-8"?>
<a:theme xmlns:a="http://schemas.openxmlformats.org/drawingml/2006/main" name="2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3.xml><?xml version="1.0" encoding="utf-8"?>
<a:theme xmlns:a="http://schemas.openxmlformats.org/drawingml/2006/main" name="2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94.xml><?xml version="1.0" encoding="utf-8"?>
<a:theme xmlns:a="http://schemas.openxmlformats.org/drawingml/2006/main" name="2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5.xml><?xml version="1.0" encoding="utf-8"?>
<a:theme xmlns:a="http://schemas.openxmlformats.org/drawingml/2006/main" name="Spring">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96.xml><?xml version="1.0" encoding="utf-8"?>
<a:theme xmlns:a="http://schemas.openxmlformats.org/drawingml/2006/main" name="24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7.xml><?xml version="1.0" encoding="utf-8"?>
<a:theme xmlns:a="http://schemas.openxmlformats.org/drawingml/2006/main" name="2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8.xml><?xml version="1.0" encoding="utf-8"?>
<a:theme xmlns:a="http://schemas.openxmlformats.org/drawingml/2006/main" name="32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9.xml><?xml version="1.0" encoding="utf-8"?>
<a:theme xmlns:a="http://schemas.openxmlformats.org/drawingml/2006/main" name="33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background-ppt-template-015</Template>
  <TotalTime>4982</TotalTime>
  <Words>2741</Words>
  <Application>Microsoft Office PowerPoint</Application>
  <PresentationFormat>On-screen Show (4:3)</PresentationFormat>
  <Paragraphs>754</Paragraphs>
  <Slides>71</Slides>
  <Notes>0</Notes>
  <HiddenSlides>0</HiddenSlides>
  <MMClips>0</MMClips>
  <ScaleCrop>false</ScaleCrop>
  <HeadingPairs>
    <vt:vector size="6" baseType="variant">
      <vt:variant>
        <vt:lpstr>Fonts Used</vt:lpstr>
      </vt:variant>
      <vt:variant>
        <vt:i4>25</vt:i4>
      </vt:variant>
      <vt:variant>
        <vt:lpstr>Theme</vt:lpstr>
      </vt:variant>
      <vt:variant>
        <vt:i4>110</vt:i4>
      </vt:variant>
      <vt:variant>
        <vt:lpstr>Slide Titles</vt:lpstr>
      </vt:variant>
      <vt:variant>
        <vt:i4>71</vt:i4>
      </vt:variant>
    </vt:vector>
  </HeadingPairs>
  <TitlesOfParts>
    <vt:vector size="206" baseType="lpstr">
      <vt:lpstr>Gulim</vt:lpstr>
      <vt:lpstr>Microsoft YaHei</vt:lpstr>
      <vt:lpstr>Microsoft YaHei</vt:lpstr>
      <vt:lpstr>SimHei</vt:lpstr>
      <vt:lpstr>宋体</vt:lpstr>
      <vt:lpstr>宋体</vt:lpstr>
      <vt:lpstr>AGaramond Bold</vt:lpstr>
      <vt:lpstr>Akzidenz Grotesk BE Super</vt:lpstr>
      <vt:lpstr>Antique Olive</vt:lpstr>
      <vt:lpstr>Arial</vt:lpstr>
      <vt:lpstr>Arial Black</vt:lpstr>
      <vt:lpstr>Bookman Old Style</vt:lpstr>
      <vt:lpstr>Calibri</vt:lpstr>
      <vt:lpstr>Caligula</vt:lpstr>
      <vt:lpstr>Century Gothic</vt:lpstr>
      <vt:lpstr>Courier New</vt:lpstr>
      <vt:lpstr>Georgia</vt:lpstr>
      <vt:lpstr>Lucida Fax</vt:lpstr>
      <vt:lpstr>Times New Roman</vt:lpstr>
      <vt:lpstr>Trebuchet MS</vt:lpstr>
      <vt:lpstr>Verdana</vt:lpstr>
      <vt:lpstr>Vijaya</vt:lpstr>
      <vt:lpstr>Wingdings</vt:lpstr>
      <vt:lpstr>Wingdings 2</vt:lpstr>
      <vt:lpstr>幼圆</vt:lpstr>
      <vt:lpstr>1_Office 主题</vt:lpstr>
      <vt:lpstr>2_Office 主题</vt:lpstr>
      <vt:lpstr>3_Office 主题</vt:lpstr>
      <vt:lpstr>4_Office 主题</vt:lpstr>
      <vt:lpstr>5_Office 主题</vt:lpstr>
      <vt:lpstr>6_Office 主题</vt:lpstr>
      <vt:lpstr>默认设计模板</vt:lpstr>
      <vt:lpstr>1_默认设计模板</vt:lpstr>
      <vt:lpstr>默认设计模板_2</vt:lpstr>
      <vt:lpstr>Christmas_design</vt:lpstr>
      <vt:lpstr>1_默认设计模板_2</vt:lpstr>
      <vt:lpstr>2_默认设计模板</vt:lpstr>
      <vt:lpstr>2_默认设计模板_2</vt:lpstr>
      <vt:lpstr>Theme1</vt:lpstr>
      <vt:lpstr>7_Office 主题</vt:lpstr>
      <vt:lpstr>8_Office 主题</vt:lpstr>
      <vt:lpstr>9_Office 主题</vt:lpstr>
      <vt:lpstr>10_Office 主题</vt:lpstr>
      <vt:lpstr>11_Office 主题</vt:lpstr>
      <vt:lpstr>3_默认设计模板</vt:lpstr>
      <vt:lpstr>4_默认设计模板</vt:lpstr>
      <vt:lpstr>3_默认设计模板_2</vt:lpstr>
      <vt:lpstr>1_Christmas_design</vt:lpstr>
      <vt:lpstr>4_默认设计模板_2</vt:lpstr>
      <vt:lpstr>5_默认设计模板</vt:lpstr>
      <vt:lpstr>5_默认设计模板_2</vt:lpstr>
      <vt:lpstr>Verve</vt:lpstr>
      <vt:lpstr>6_默认设计模板</vt:lpstr>
      <vt:lpstr>6_默认设计模板_2</vt:lpstr>
      <vt:lpstr>演示设计</vt:lpstr>
      <vt:lpstr>7_默认设计模板</vt:lpstr>
      <vt:lpstr>Theme2</vt:lpstr>
      <vt:lpstr>12_Office 主题</vt:lpstr>
      <vt:lpstr>13_Office 主题</vt:lpstr>
      <vt:lpstr>14_Office 主题</vt:lpstr>
      <vt:lpstr>15_Office 主题</vt:lpstr>
      <vt:lpstr>16_Office 主题</vt:lpstr>
      <vt:lpstr>8_默认设计模板</vt:lpstr>
      <vt:lpstr>9_默认设计模板</vt:lpstr>
      <vt:lpstr>7_默认设计模板_2</vt:lpstr>
      <vt:lpstr>2_Christmas_design</vt:lpstr>
      <vt:lpstr>8_默认设计模板_2</vt:lpstr>
      <vt:lpstr>10_默认设计模板</vt:lpstr>
      <vt:lpstr>9_默认设计模板_2</vt:lpstr>
      <vt:lpstr>1_Theme1</vt:lpstr>
      <vt:lpstr>17_Office 主题</vt:lpstr>
      <vt:lpstr>18_Office 主题</vt:lpstr>
      <vt:lpstr>19_Office 主题</vt:lpstr>
      <vt:lpstr>20_Office 主题</vt:lpstr>
      <vt:lpstr>21_Office 主题</vt:lpstr>
      <vt:lpstr>11_默认设计模板</vt:lpstr>
      <vt:lpstr>12_默认设计模板</vt:lpstr>
      <vt:lpstr>10_默认设计模板_2</vt:lpstr>
      <vt:lpstr>3_Christmas_design</vt:lpstr>
      <vt:lpstr>11_默认设计模板_2</vt:lpstr>
      <vt:lpstr>13_默认设计模板</vt:lpstr>
      <vt:lpstr>12_默认设计模板_2</vt:lpstr>
      <vt:lpstr>1_Verve</vt:lpstr>
      <vt:lpstr>14_默认设计模板</vt:lpstr>
      <vt:lpstr>13_默认设计模板_2</vt:lpstr>
      <vt:lpstr>1_演示设计</vt:lpstr>
      <vt:lpstr>15_默认设计模板</vt:lpstr>
      <vt:lpstr>npcswww-141230053508-conversion-gate02</vt:lpstr>
      <vt:lpstr>Theme3</vt:lpstr>
      <vt:lpstr>22_Office 主题</vt:lpstr>
      <vt:lpstr>23_Office 主题</vt:lpstr>
      <vt:lpstr>24_Office 主题</vt:lpstr>
      <vt:lpstr>25_Office 主题</vt:lpstr>
      <vt:lpstr>26_Office 主题</vt:lpstr>
      <vt:lpstr>16_默认设计模板</vt:lpstr>
      <vt:lpstr>17_默认设计模板</vt:lpstr>
      <vt:lpstr>14_默认设计模板_2</vt:lpstr>
      <vt:lpstr>4_Christmas_design</vt:lpstr>
      <vt:lpstr>15_默认设计模板_2</vt:lpstr>
      <vt:lpstr>18_默认设计模板</vt:lpstr>
      <vt:lpstr>16_默认设计模板_2</vt:lpstr>
      <vt:lpstr>2_Theme1</vt:lpstr>
      <vt:lpstr>27_Office 主题</vt:lpstr>
      <vt:lpstr>28_Office 主题</vt:lpstr>
      <vt:lpstr>29_Office 主题</vt:lpstr>
      <vt:lpstr>30_Office 主题</vt:lpstr>
      <vt:lpstr>31_Office 主题</vt:lpstr>
      <vt:lpstr>19_默认设计模板</vt:lpstr>
      <vt:lpstr>20_默认设计模板</vt:lpstr>
      <vt:lpstr>17_默认设计模板_2</vt:lpstr>
      <vt:lpstr>5_Christmas_design</vt:lpstr>
      <vt:lpstr>18_默认设计模板_2</vt:lpstr>
      <vt:lpstr>21_默认设计模板</vt:lpstr>
      <vt:lpstr>19_默认设计模板_2</vt:lpstr>
      <vt:lpstr>2_Verve</vt:lpstr>
      <vt:lpstr>22_默认设计模板</vt:lpstr>
      <vt:lpstr>20_默认设计模板_2</vt:lpstr>
      <vt:lpstr>2_演示设计</vt:lpstr>
      <vt:lpstr>23_默认设计模板</vt:lpstr>
      <vt:lpstr>Spring</vt:lpstr>
      <vt:lpstr>24_默认设计模板</vt:lpstr>
      <vt:lpstr>21_默认设计模板_2</vt:lpstr>
      <vt:lpstr>32_Office 主题</vt:lpstr>
      <vt:lpstr>33_Office 主题</vt:lpstr>
      <vt:lpstr>34_Office 主题</vt:lpstr>
      <vt:lpstr>35_Office 主题</vt:lpstr>
      <vt:lpstr>36_Office 主题</vt:lpstr>
      <vt:lpstr>37_Office 主题</vt:lpstr>
      <vt:lpstr>25_默认设计模板</vt:lpstr>
      <vt:lpstr>26_默认设计模板</vt:lpstr>
      <vt:lpstr>22_默认设计模板_2</vt:lpstr>
      <vt:lpstr>3_演示设计</vt:lpstr>
      <vt:lpstr>27_默认设计模板</vt:lpstr>
      <vt:lpstr>28_默认设计模板</vt:lpstr>
      <vt:lpstr>23_默认设计模板_2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Visit us at</vt:lpstr>
      <vt:lpstr>PowerPoint Presentation</vt:lpstr>
      <vt:lpstr>PowerPoint Presentation</vt:lpstr>
      <vt:lpstr>PowerPoint Presentation</vt:lpstr>
      <vt:lpstr>PowerPoint Presentation</vt:lpstr>
      <vt:lpstr>PowerPoint Presentation</vt:lpstr>
      <vt:lpstr>  An ISO 9001:2008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Start Small Business: Business Startup Ideas</dc:title>
  <dc:subject>How to Manufacture Synthetic Resins (Actel Resins, Amino Resins, Casein Resins, Acrylonitrile Resins, Alkyd Resin, Epoxy Resins, Ion-exchange Resins, Polycarbonates Resins, Polyamide Resins, Polyvinyl Acetate Solid Resins, etc.)</dc:subject>
  <dc:creator>entrepreneurindia.co</dc:creator>
  <cp:keywords>Production of Hard Chrome Plating, Small Business Ideas in India, Manufacturing Process of Engine Mounting, Production of Hockey Sticks, Big List Of Business Ideas for Small Business, Manufacturing Business Ideas in India, Manufacturing Process of Auto Miniature Lamp, Business Ideas in India, Best Profitable Business India, Production of Automobile Silencer, Business Ideas in India for Beginners, Business Ideas With Low Investment and High Profit, New Business Ideas With Low Investment, Small Business Ideas In India for Women, Manufacturing Process of Hard Chrome Plating, Production of Auto Miniature Lamp, Small Scale Manufacturing Business The Big List of Business Ideas for Small Business, Production of Bicycle Rims, Good Small Business Ideas With Low Investment, Hockey Stick Manufacture, New Manufacturing Business Ideas With Medium Investment, Home Manufacturing Business Ideas, Project on Dc Power Supplies, Most Profitable Manufacturing Business to Start, Low Investment Business With High Profit, Loudspeaker Manufacture, Business Ideas With Low Investment High Profit, Low Cost Business Ideas and Opportunities With High Profit, Hockey-Stick Manufacture, Low Investment High Profit Business In India, Very Profitable Business Ideas, Production of  Aluminium Seal for LPG Cylinder, Production of Engine Mounting, Low Investment Business From Home,  Production of Ophthalmic and Sun Photochromic Glasses, Profitable Business, Engine Mounting Manufacturing Process, Low Investment High Profit Franchises, Manufacturing Process of Ophthalmic and Sun Photochromic Glasses, Manufacturing Process of Gold Plating on Metallic Optical Frames, Capacitor Manufacture, Business Ideas With Low Investment and High Profit in India, Gold Jewellery Manufacturing Project, Most Successful Business Ideas, Most Profitable Small Businesses, TV Tuner Production, Manufacturing Process of Aluminium Seal for LPG Cylinder, Auto Miniature Lamp Manufacture, Production of Thermometers (Upto 150 O C), Automobile Silencers Manufacture,  Manufacturing of Automobile Silencer, Bicycle Rims, Engine Mounting Manufacture, Production Of Gold Plating on Metallic Optical Frames, Chrome Plating Process, Manufacturing of Hockey Sticks, Production of Loudspeakers, Production of L.T. Power Capacitor, Power Capacitors Manufacturing Process, Ophthalmic and Sun Photochromatic Glasses, Manufacturing Process of Regulated D.C. Power Supplies, Manufacturing Process of Thermometers (upto 150 O C), Manufacturing Process TV Tuners, Manufacturing Process of Wire Resistors, Wire Resistor Production, How to Start Wire Resistor Production Industry in India, Engine Mounting Industry in India, Most Profitable Automobile Silencer Processing Business Ideas,  Aluminium Seal for LPG Cylinder Production Projects, Small Scale Auto Miniature Lamp Manufacturing Projects, Starting Ophthalmic and Sun Photochromic Glasses Production Business, How to Start Hockey Sticks Production Business, New Small Scale Ideas in Wire Resistors Processing Industry, NPCS, Niir, Process Technology Books, Business Consultancy, Business Consultant, Project Identification and Selection, Preparation of Project Profiles, Startup, Business Guidance, Business Guidance to Clients, Startup Project for Loudspeaker Production, Startup Project, Startup Ideas, Project for Startups, Startup Project Plan, Business Start-Up, Business Plan For Startup Business, Great Opportunity for Startup, Small Start-Up Business Project, Start-Up Business Plan for Hard Chrome Plating Production, Start Up India, Stand Up India, Bicycle Rims Making Small Business Manufacturing, Modern Small and Cottage Scale Industries, Profitable Small and Cottage Scale Industries, Setting Up and Opening Your Engine Mounting Production Business, How to Start Auto Miniature Lamp Production?, How to Start Successful Automobile Silencers Manufacturing Business, Small Scale Commercial Hard Chrome Plating Making, Best Small and Cottage Scale Industries,</cp:keywords>
  <cp:lastModifiedBy>Lenovo2</cp:lastModifiedBy>
  <cp:revision>1096</cp:revision>
  <cp:lastPrinted>2015-04-15T06:56:56Z</cp:lastPrinted>
  <dcterms:created xsi:type="dcterms:W3CDTF">2015-04-01T11:35:32Z</dcterms:created>
  <dcterms:modified xsi:type="dcterms:W3CDTF">2017-03-31T10:54:10Z</dcterms:modified>
  <cp:category>How to Start Small Business: Business Startup Ideas</cp:category>
  <cp:contentStatus>entrepreneurindia.co</cp:contentStatus>
</cp:coreProperties>
</file>