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theme/theme63.xml" ContentType="application/vnd.openxmlformats-officedocument.theme+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theme/theme64.xml" ContentType="application/vnd.openxmlformats-officedocument.theme+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theme/theme65.xml" ContentType="application/vnd.openxmlformats-officedocument.theme+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theme/theme66.xml" ContentType="application/vnd.openxmlformats-officedocument.theme+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theme/theme67.xml" ContentType="application/vnd.openxmlformats-officedocument.theme+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theme/theme68.xml" ContentType="application/vnd.openxmlformats-officedocument.theme+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theme/theme69.xml" ContentType="application/vnd.openxmlformats-officedocument.theme+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theme/theme70.xml" ContentType="application/vnd.openxmlformats-officedocument.theme+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theme/theme71.xml" ContentType="application/vnd.openxmlformats-officedocument.theme+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theme/theme72.xml" ContentType="application/vnd.openxmlformats-officedocument.theme+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theme/theme73.xml" ContentType="application/vnd.openxmlformats-officedocument.theme+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theme/theme74.xml" ContentType="application/vnd.openxmlformats-officedocument.theme+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theme/theme75.xml" ContentType="application/vnd.openxmlformats-officedocument.theme+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theme/theme76.xml" ContentType="application/vnd.openxmlformats-officedocument.theme+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theme/theme77.xml" ContentType="application/vnd.openxmlformats-officedocument.theme+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theme/theme78.xml" ContentType="application/vnd.openxmlformats-officedocument.theme+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theme/theme79.xml" ContentType="application/vnd.openxmlformats-officedocument.theme+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theme/theme80.xml" ContentType="application/vnd.openxmlformats-officedocument.theme+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theme/theme81.xml" ContentType="application/vnd.openxmlformats-officedocument.theme+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theme/theme82.xml" ContentType="application/vnd.openxmlformats-officedocument.theme+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theme/theme83.xml" ContentType="application/vnd.openxmlformats-officedocument.theme+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theme/theme84.xml" ContentType="application/vnd.openxmlformats-officedocument.theme+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theme/theme85.xml" ContentType="application/vnd.openxmlformats-officedocument.theme+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theme/theme86.xml" ContentType="application/vnd.openxmlformats-officedocument.theme+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theme/theme87.xml" ContentType="application/vnd.openxmlformats-officedocument.theme+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theme/theme88.xml" ContentType="application/vnd.openxmlformats-officedocument.theme+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theme/theme89.xml" ContentType="application/vnd.openxmlformats-officedocument.theme+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theme/theme90.xml" ContentType="application/vnd.openxmlformats-officedocument.theme+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theme/theme91.xml" ContentType="application/vnd.openxmlformats-officedocument.theme+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theme/theme92.xml" ContentType="application/vnd.openxmlformats-officedocument.theme+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theme/theme93.xml" ContentType="application/vnd.openxmlformats-officedocument.theme+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theme/theme94.xml" ContentType="application/vnd.openxmlformats-officedocument.theme+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theme/theme95.xml" ContentType="application/vnd.openxmlformats-officedocument.theme+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theme/theme96.xml" ContentType="application/vnd.openxmlformats-officedocument.theme+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theme/theme97.xml" ContentType="application/vnd.openxmlformats-officedocument.theme+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theme/theme98.xml" ContentType="application/vnd.openxmlformats-officedocument.theme+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theme/theme99.xml" ContentType="application/vnd.openxmlformats-officedocument.theme+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theme/theme100.xml" ContentType="application/vnd.openxmlformats-officedocument.theme+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theme/theme101.xml" ContentType="application/vnd.openxmlformats-officedocument.theme+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theme/theme102.xml" ContentType="application/vnd.openxmlformats-officedocument.theme+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theme/theme103.xml" ContentType="application/vnd.openxmlformats-officedocument.theme+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theme/theme104.xml" ContentType="application/vnd.openxmlformats-officedocument.theme+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theme/theme105.xml" ContentType="application/vnd.openxmlformats-officedocument.theme+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theme/theme106.xml" ContentType="application/vnd.openxmlformats-officedocument.theme+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theme/theme107.xml" ContentType="application/vnd.openxmlformats-officedocument.theme+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theme/theme108.xml" ContentType="application/vnd.openxmlformats-officedocument.theme+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theme/theme109.xml" ContentType="application/vnd.openxmlformats-officedocument.theme+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theme/theme110.xml" ContentType="application/vnd.openxmlformats-officedocument.theme+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theme/theme111.xml" ContentType="application/vnd.openxmlformats-officedocument.theme+xml"/>
  <Override PartName="/ppt/theme/theme11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4" r:id="rId1"/>
    <p:sldMasterId id="2147484076" r:id="rId2"/>
    <p:sldMasterId id="2147484088" r:id="rId3"/>
    <p:sldMasterId id="2147484100" r:id="rId4"/>
    <p:sldMasterId id="2147484112" r:id="rId5"/>
    <p:sldMasterId id="2147484124" r:id="rId6"/>
    <p:sldMasterId id="2147484136" r:id="rId7"/>
    <p:sldMasterId id="2147484160" r:id="rId8"/>
    <p:sldMasterId id="2147484172" r:id="rId9"/>
    <p:sldMasterId id="2147484254" r:id="rId10"/>
    <p:sldMasterId id="2147484266" r:id="rId11"/>
    <p:sldMasterId id="2147484278" r:id="rId12"/>
    <p:sldMasterId id="2147484290" r:id="rId13"/>
    <p:sldMasterId id="2147484314" r:id="rId14"/>
    <p:sldMasterId id="2147484326" r:id="rId15"/>
    <p:sldMasterId id="2147484338" r:id="rId16"/>
    <p:sldMasterId id="2147484350" r:id="rId17"/>
    <p:sldMasterId id="2147484362" r:id="rId18"/>
    <p:sldMasterId id="2147484374" r:id="rId19"/>
    <p:sldMasterId id="2147484386" r:id="rId20"/>
    <p:sldMasterId id="2147484398" r:id="rId21"/>
    <p:sldMasterId id="2147484410" r:id="rId22"/>
    <p:sldMasterId id="2147484422" r:id="rId23"/>
    <p:sldMasterId id="2147484434" r:id="rId24"/>
    <p:sldMasterId id="2147484446" r:id="rId25"/>
    <p:sldMasterId id="2147484458" r:id="rId26"/>
    <p:sldMasterId id="2147484470" r:id="rId27"/>
    <p:sldMasterId id="2147484482" r:id="rId28"/>
    <p:sldMasterId id="2147484494" r:id="rId29"/>
    <p:sldMasterId id="2147484506" r:id="rId30"/>
    <p:sldMasterId id="2147484518" r:id="rId31"/>
    <p:sldMasterId id="2147484530" r:id="rId32"/>
    <p:sldMasterId id="2147484542" r:id="rId33"/>
    <p:sldMasterId id="2147484554" r:id="rId34"/>
    <p:sldMasterId id="2147484566" r:id="rId35"/>
    <p:sldMasterId id="2147484578" r:id="rId36"/>
    <p:sldMasterId id="2147484590" r:id="rId37"/>
    <p:sldMasterId id="2147484602" r:id="rId38"/>
    <p:sldMasterId id="2147484614" r:id="rId39"/>
    <p:sldMasterId id="2147484626" r:id="rId40"/>
    <p:sldMasterId id="2147484638" r:id="rId41"/>
    <p:sldMasterId id="2147484650" r:id="rId42"/>
    <p:sldMasterId id="2147484662" r:id="rId43"/>
    <p:sldMasterId id="2147484674" r:id="rId44"/>
    <p:sldMasterId id="2147484686" r:id="rId45"/>
    <p:sldMasterId id="2147484698" r:id="rId46"/>
    <p:sldMasterId id="2147484710" r:id="rId47"/>
    <p:sldMasterId id="2147484722" r:id="rId48"/>
    <p:sldMasterId id="2147484734" r:id="rId49"/>
    <p:sldMasterId id="2147484746" r:id="rId50"/>
    <p:sldMasterId id="2147484758" r:id="rId51"/>
    <p:sldMasterId id="2147484770" r:id="rId52"/>
    <p:sldMasterId id="2147484782" r:id="rId53"/>
    <p:sldMasterId id="2147484794" r:id="rId54"/>
    <p:sldMasterId id="2147484806" r:id="rId55"/>
    <p:sldMasterId id="2147484818" r:id="rId56"/>
    <p:sldMasterId id="2147484830" r:id="rId57"/>
    <p:sldMasterId id="2147484842" r:id="rId58"/>
    <p:sldMasterId id="2147484854" r:id="rId59"/>
    <p:sldMasterId id="2147484866" r:id="rId60"/>
    <p:sldMasterId id="2147484878" r:id="rId61"/>
    <p:sldMasterId id="2147484890" r:id="rId62"/>
    <p:sldMasterId id="2147484902" r:id="rId63"/>
    <p:sldMasterId id="2147484914" r:id="rId64"/>
    <p:sldMasterId id="2147484926" r:id="rId65"/>
    <p:sldMasterId id="2147484938" r:id="rId66"/>
    <p:sldMasterId id="2147484950" r:id="rId67"/>
    <p:sldMasterId id="2147484962" r:id="rId68"/>
    <p:sldMasterId id="2147484974" r:id="rId69"/>
    <p:sldMasterId id="2147484986" r:id="rId70"/>
    <p:sldMasterId id="2147484998" r:id="rId71"/>
    <p:sldMasterId id="2147485010" r:id="rId72"/>
    <p:sldMasterId id="2147485022" r:id="rId73"/>
    <p:sldMasterId id="2147485034" r:id="rId74"/>
    <p:sldMasterId id="2147485046" r:id="rId75"/>
    <p:sldMasterId id="2147485058" r:id="rId76"/>
    <p:sldMasterId id="2147485070" r:id="rId77"/>
    <p:sldMasterId id="2147485082" r:id="rId78"/>
    <p:sldMasterId id="2147485094" r:id="rId79"/>
    <p:sldMasterId id="2147485106" r:id="rId80"/>
    <p:sldMasterId id="2147485118" r:id="rId81"/>
    <p:sldMasterId id="2147485130" r:id="rId82"/>
    <p:sldMasterId id="2147485142" r:id="rId83"/>
    <p:sldMasterId id="2147485154" r:id="rId84"/>
    <p:sldMasterId id="2147485166" r:id="rId85"/>
    <p:sldMasterId id="2147485178" r:id="rId86"/>
    <p:sldMasterId id="2147485190" r:id="rId87"/>
    <p:sldMasterId id="2147485202" r:id="rId88"/>
    <p:sldMasterId id="2147485214" r:id="rId89"/>
    <p:sldMasterId id="2147485226" r:id="rId90"/>
    <p:sldMasterId id="2147485238" r:id="rId91"/>
    <p:sldMasterId id="2147485250" r:id="rId92"/>
    <p:sldMasterId id="2147485262" r:id="rId93"/>
    <p:sldMasterId id="2147485274" r:id="rId94"/>
    <p:sldMasterId id="2147485286" r:id="rId95"/>
    <p:sldMasterId id="2147485298" r:id="rId96"/>
    <p:sldMasterId id="2147485310" r:id="rId97"/>
    <p:sldMasterId id="2147485334" r:id="rId98"/>
    <p:sldMasterId id="2147485346" r:id="rId99"/>
    <p:sldMasterId id="2147485358" r:id="rId100"/>
    <p:sldMasterId id="2147485370" r:id="rId101"/>
    <p:sldMasterId id="2147485382" r:id="rId102"/>
    <p:sldMasterId id="2147485394" r:id="rId103"/>
    <p:sldMasterId id="2147485406" r:id="rId104"/>
    <p:sldMasterId id="2147485418" r:id="rId105"/>
    <p:sldMasterId id="2147485430" r:id="rId106"/>
    <p:sldMasterId id="2147485459" r:id="rId107"/>
    <p:sldMasterId id="2147485471" r:id="rId108"/>
    <p:sldMasterId id="2147485483" r:id="rId109"/>
    <p:sldMasterId id="2147485495" r:id="rId110"/>
    <p:sldMasterId id="2147485610" r:id="rId111"/>
  </p:sldMasterIdLst>
  <p:notesMasterIdLst>
    <p:notesMasterId r:id="rId149"/>
  </p:notesMasterIdLst>
  <p:sldIdLst>
    <p:sldId id="393" r:id="rId112"/>
    <p:sldId id="257" r:id="rId113"/>
    <p:sldId id="290" r:id="rId114"/>
    <p:sldId id="291" r:id="rId115"/>
    <p:sldId id="302" r:id="rId116"/>
    <p:sldId id="345" r:id="rId117"/>
    <p:sldId id="394" r:id="rId118"/>
    <p:sldId id="300" r:id="rId119"/>
    <p:sldId id="301" r:id="rId120"/>
    <p:sldId id="303" r:id="rId121"/>
    <p:sldId id="304" r:id="rId122"/>
    <p:sldId id="305" r:id="rId123"/>
    <p:sldId id="306" r:id="rId124"/>
    <p:sldId id="307" r:id="rId125"/>
    <p:sldId id="333" r:id="rId126"/>
    <p:sldId id="344" r:id="rId127"/>
    <p:sldId id="308" r:id="rId128"/>
    <p:sldId id="328" r:id="rId129"/>
    <p:sldId id="329" r:id="rId130"/>
    <p:sldId id="392" r:id="rId131"/>
    <p:sldId id="271" r:id="rId132"/>
    <p:sldId id="379" r:id="rId133"/>
    <p:sldId id="380" r:id="rId134"/>
    <p:sldId id="381" r:id="rId135"/>
    <p:sldId id="382" r:id="rId136"/>
    <p:sldId id="383" r:id="rId137"/>
    <p:sldId id="384" r:id="rId138"/>
    <p:sldId id="385" r:id="rId139"/>
    <p:sldId id="386" r:id="rId140"/>
    <p:sldId id="387" r:id="rId141"/>
    <p:sldId id="388" r:id="rId142"/>
    <p:sldId id="389" r:id="rId143"/>
    <p:sldId id="390" r:id="rId144"/>
    <p:sldId id="391" r:id="rId145"/>
    <p:sldId id="285" r:id="rId146"/>
    <p:sldId id="286" r:id="rId147"/>
    <p:sldId id="287" r:id="rId148"/>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3300"/>
    <a:srgbClr val="FF0000"/>
    <a:srgbClr val="000000"/>
    <a:srgbClr val="CC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94" autoAdjust="0"/>
    <p:restoredTop sz="94660"/>
  </p:normalViewPr>
  <p:slideViewPr>
    <p:cSldViewPr>
      <p:cViewPr varScale="1">
        <p:scale>
          <a:sx n="74" d="100"/>
          <a:sy n="74" d="100"/>
        </p:scale>
        <p:origin x="138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6.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Master" Target="slideMasters/slideMaster63.xml"/><Relationship Id="rId68" Type="http://schemas.openxmlformats.org/officeDocument/2006/relationships/slideMaster" Target="slideMasters/slideMaster68.xml"/><Relationship Id="rId84" Type="http://schemas.openxmlformats.org/officeDocument/2006/relationships/slideMaster" Target="slideMasters/slideMaster84.xml"/><Relationship Id="rId89" Type="http://schemas.openxmlformats.org/officeDocument/2006/relationships/slideMaster" Target="slideMasters/slideMaster89.xml"/><Relationship Id="rId112" Type="http://schemas.openxmlformats.org/officeDocument/2006/relationships/slide" Target="slides/slide1.xml"/><Relationship Id="rId133" Type="http://schemas.openxmlformats.org/officeDocument/2006/relationships/slide" Target="slides/slide22.xml"/><Relationship Id="rId138" Type="http://schemas.openxmlformats.org/officeDocument/2006/relationships/slide" Target="slides/slide27.xml"/><Relationship Id="rId16" Type="http://schemas.openxmlformats.org/officeDocument/2006/relationships/slideMaster" Target="slideMasters/slideMaster16.xml"/><Relationship Id="rId107" Type="http://schemas.openxmlformats.org/officeDocument/2006/relationships/slideMaster" Target="slideMasters/slideMaster107.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Master" Target="slideMasters/slideMaster74.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 Target="slides/slide12.xml"/><Relationship Id="rId128" Type="http://schemas.openxmlformats.org/officeDocument/2006/relationships/slide" Target="slides/slide17.xml"/><Relationship Id="rId144" Type="http://schemas.openxmlformats.org/officeDocument/2006/relationships/slide" Target="slides/slide33.xml"/><Relationship Id="rId149"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Master" Target="slideMasters/slideMaster90.xml"/><Relationship Id="rId95" Type="http://schemas.openxmlformats.org/officeDocument/2006/relationships/slideMaster" Target="slideMasters/slideMaster95.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Master" Target="slideMasters/slideMaster64.xml"/><Relationship Id="rId69" Type="http://schemas.openxmlformats.org/officeDocument/2006/relationships/slideMaster" Target="slideMasters/slideMaster69.xml"/><Relationship Id="rId113" Type="http://schemas.openxmlformats.org/officeDocument/2006/relationships/slide" Target="slides/slide2.xml"/><Relationship Id="rId118" Type="http://schemas.openxmlformats.org/officeDocument/2006/relationships/slide" Target="slides/slide7.xml"/><Relationship Id="rId134" Type="http://schemas.openxmlformats.org/officeDocument/2006/relationships/slide" Target="slides/slide23.xml"/><Relationship Id="rId139" Type="http://schemas.openxmlformats.org/officeDocument/2006/relationships/slide" Target="slides/slide28.xml"/><Relationship Id="rId80" Type="http://schemas.openxmlformats.org/officeDocument/2006/relationships/slideMaster" Target="slideMasters/slideMaster80.xml"/><Relationship Id="rId85" Type="http://schemas.openxmlformats.org/officeDocument/2006/relationships/slideMaster" Target="slideMasters/slideMaster85.xml"/><Relationship Id="rId150" Type="http://schemas.openxmlformats.org/officeDocument/2006/relationships/presProps" Target="presProps.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Master" Target="slideMasters/slideMaster59.xml"/><Relationship Id="rId67" Type="http://schemas.openxmlformats.org/officeDocument/2006/relationships/slideMaster" Target="slideMasters/slideMaster67.xml"/><Relationship Id="rId103" Type="http://schemas.openxmlformats.org/officeDocument/2006/relationships/slideMaster" Target="slideMasters/slideMaster103.xml"/><Relationship Id="rId108" Type="http://schemas.openxmlformats.org/officeDocument/2006/relationships/slideMaster" Target="slideMasters/slideMaster108.xml"/><Relationship Id="rId116" Type="http://schemas.openxmlformats.org/officeDocument/2006/relationships/slide" Target="slides/slide5.xml"/><Relationship Id="rId124" Type="http://schemas.openxmlformats.org/officeDocument/2006/relationships/slide" Target="slides/slide13.xml"/><Relationship Id="rId129" Type="http://schemas.openxmlformats.org/officeDocument/2006/relationships/slide" Target="slides/slide18.xml"/><Relationship Id="rId137" Type="http://schemas.openxmlformats.org/officeDocument/2006/relationships/slide" Target="slides/slide26.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Master" Target="slideMasters/slideMaster54.xml"/><Relationship Id="rId62" Type="http://schemas.openxmlformats.org/officeDocument/2006/relationships/slideMaster" Target="slideMasters/slideMaster62.xml"/><Relationship Id="rId70" Type="http://schemas.openxmlformats.org/officeDocument/2006/relationships/slideMaster" Target="slideMasters/slideMaster70.xml"/><Relationship Id="rId75" Type="http://schemas.openxmlformats.org/officeDocument/2006/relationships/slideMaster" Target="slideMasters/slideMaster75.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91" Type="http://schemas.openxmlformats.org/officeDocument/2006/relationships/slideMaster" Target="slideMasters/slideMaster91.xml"/><Relationship Id="rId96" Type="http://schemas.openxmlformats.org/officeDocument/2006/relationships/slideMaster" Target="slideMasters/slideMaster96.xml"/><Relationship Id="rId111" Type="http://schemas.openxmlformats.org/officeDocument/2006/relationships/slideMaster" Target="slideMasters/slideMaster111.xml"/><Relationship Id="rId132" Type="http://schemas.openxmlformats.org/officeDocument/2006/relationships/slide" Target="slides/slide21.xml"/><Relationship Id="rId140" Type="http://schemas.openxmlformats.org/officeDocument/2006/relationships/slide" Target="slides/slide29.xml"/><Relationship Id="rId145" Type="http://schemas.openxmlformats.org/officeDocument/2006/relationships/slide" Target="slides/slide34.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14" Type="http://schemas.openxmlformats.org/officeDocument/2006/relationships/slide" Target="slides/slide3.xml"/><Relationship Id="rId119" Type="http://schemas.openxmlformats.org/officeDocument/2006/relationships/slide" Target="slides/slide8.xml"/><Relationship Id="rId127" Type="http://schemas.openxmlformats.org/officeDocument/2006/relationships/slide" Target="slides/slide16.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Master" Target="slideMasters/slideMaster52.xml"/><Relationship Id="rId60" Type="http://schemas.openxmlformats.org/officeDocument/2006/relationships/slideMaster" Target="slideMasters/slideMaster60.xml"/><Relationship Id="rId65" Type="http://schemas.openxmlformats.org/officeDocument/2006/relationships/slideMaster" Target="slideMasters/slideMaster65.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81" Type="http://schemas.openxmlformats.org/officeDocument/2006/relationships/slideMaster" Target="slideMasters/slideMaster81.xml"/><Relationship Id="rId86" Type="http://schemas.openxmlformats.org/officeDocument/2006/relationships/slideMaster" Target="slideMasters/slideMaster86.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 Target="slides/slide11.xml"/><Relationship Id="rId130" Type="http://schemas.openxmlformats.org/officeDocument/2006/relationships/slide" Target="slides/slide19.xml"/><Relationship Id="rId135" Type="http://schemas.openxmlformats.org/officeDocument/2006/relationships/slide" Target="slides/slide24.xml"/><Relationship Id="rId143" Type="http://schemas.openxmlformats.org/officeDocument/2006/relationships/slide" Target="slides/slide32.xml"/><Relationship Id="rId148" Type="http://schemas.openxmlformats.org/officeDocument/2006/relationships/slide" Target="slides/slide37.xml"/><Relationship Id="rId15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Master" Target="slideMasters/slideMaster109.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04" Type="http://schemas.openxmlformats.org/officeDocument/2006/relationships/slideMaster" Target="slideMasters/slideMaster104.xml"/><Relationship Id="rId120" Type="http://schemas.openxmlformats.org/officeDocument/2006/relationships/slide" Target="slides/slide9.xml"/><Relationship Id="rId125" Type="http://schemas.openxmlformats.org/officeDocument/2006/relationships/slide" Target="slides/slide14.xml"/><Relationship Id="rId141" Type="http://schemas.openxmlformats.org/officeDocument/2006/relationships/slide" Target="slides/slide30.xml"/><Relationship Id="rId146" Type="http://schemas.openxmlformats.org/officeDocument/2006/relationships/slide" Target="slides/slide35.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15" Type="http://schemas.openxmlformats.org/officeDocument/2006/relationships/slide" Target="slides/slide4.xml"/><Relationship Id="rId131" Type="http://schemas.openxmlformats.org/officeDocument/2006/relationships/slide" Target="slides/slide20.xml"/><Relationship Id="rId136" Type="http://schemas.openxmlformats.org/officeDocument/2006/relationships/slide" Target="slides/slide25.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52" Type="http://schemas.openxmlformats.org/officeDocument/2006/relationships/theme" Target="theme/theme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105" Type="http://schemas.openxmlformats.org/officeDocument/2006/relationships/slideMaster" Target="slideMasters/slideMaster105.xml"/><Relationship Id="rId126" Type="http://schemas.openxmlformats.org/officeDocument/2006/relationships/slide" Target="slides/slide15.xml"/><Relationship Id="rId147" Type="http://schemas.openxmlformats.org/officeDocument/2006/relationships/slide" Target="slides/slide36.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Master" Target="slideMasters/slideMaster93.xml"/><Relationship Id="rId98" Type="http://schemas.openxmlformats.org/officeDocument/2006/relationships/slideMaster" Target="slideMasters/slideMaster98.xml"/><Relationship Id="rId121" Type="http://schemas.openxmlformats.org/officeDocument/2006/relationships/slide" Target="slides/slide10.xml"/><Relationship Id="rId142" Type="http://schemas.openxmlformats.org/officeDocument/2006/relationships/slide" Target="slides/slide3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EA8E2C-1DB5-42D5-A65C-3D48CA06E99A}" type="doc">
      <dgm:prSet loTypeId="urn:microsoft.com/office/officeart/2005/8/layout/vProcess5" loCatId="process" qsTypeId="urn:microsoft.com/office/officeart/2005/8/quickstyle/simple1" qsCatId="simple" csTypeId="urn:microsoft.com/office/officeart/2005/8/colors/accent5_4" csCatId="accent5" phldr="1"/>
      <dgm:spPr/>
      <dgm:t>
        <a:bodyPr/>
        <a:lstStyle/>
        <a:p>
          <a:endParaRPr lang="en-US"/>
        </a:p>
      </dgm:t>
    </dgm:pt>
    <dgm:pt modelId="{03B27308-130C-47EC-A855-B15398E77147}">
      <dgm:prSet phldrT="[Text]">
        <dgm:style>
          <a:lnRef idx="1">
            <a:schemeClr val="accent2"/>
          </a:lnRef>
          <a:fillRef idx="2">
            <a:schemeClr val="accent2"/>
          </a:fillRef>
          <a:effectRef idx="1">
            <a:schemeClr val="accent2"/>
          </a:effectRef>
          <a:fontRef idx="minor">
            <a:schemeClr val="dk1"/>
          </a:fontRef>
        </dgm:style>
      </dgm:prSet>
      <dgm:spPr>
        <a:ln>
          <a:solidFill>
            <a:schemeClr val="tx1"/>
          </a:solidFill>
        </a:ln>
      </dgm:spPr>
      <dgm:t>
        <a:bodyPr/>
        <a:lstStyle/>
        <a:p>
          <a:r>
            <a:rPr lang="en-US" b="1" dirty="0" smtClean="0">
              <a:solidFill>
                <a:schemeClr val="tx2">
                  <a:lumMod val="10000"/>
                </a:schemeClr>
              </a:solidFill>
            </a:rPr>
            <a:t>Requirement collection</a:t>
          </a:r>
          <a:endParaRPr lang="en-US" b="1" dirty="0">
            <a:solidFill>
              <a:schemeClr val="tx2">
                <a:lumMod val="10000"/>
              </a:schemeClr>
            </a:solidFill>
          </a:endParaRPr>
        </a:p>
      </dgm:t>
    </dgm:pt>
    <dgm:pt modelId="{367AE457-5697-496C-A3FC-013339D5FB49}" type="parTrans" cxnId="{8FC39436-25E0-47FD-A8E0-66332A89C593}">
      <dgm:prSet/>
      <dgm:spPr/>
      <dgm:t>
        <a:bodyPr/>
        <a:lstStyle/>
        <a:p>
          <a:endParaRPr lang="en-US"/>
        </a:p>
      </dgm:t>
    </dgm:pt>
    <dgm:pt modelId="{E9BE1DD1-8BE5-4544-BE41-B70DDC5D46F3}" type="sibTrans" cxnId="{8FC39436-25E0-47FD-A8E0-66332A89C593}">
      <dgm:prSet/>
      <dgm:spPr>
        <a:solidFill>
          <a:schemeClr val="tx2">
            <a:alpha val="90000"/>
          </a:schemeClr>
        </a:solidFill>
      </dgm:spPr>
      <dgm:t>
        <a:bodyPr/>
        <a:lstStyle/>
        <a:p>
          <a:endParaRPr lang="en-US"/>
        </a:p>
      </dgm:t>
    </dgm:pt>
    <dgm:pt modelId="{80A25FC5-8491-4152-AD3A-60EB49019A8A}">
      <dgm:prSet phldrT="[Text]">
        <dgm:style>
          <a:lnRef idx="1">
            <a:schemeClr val="accent2"/>
          </a:lnRef>
          <a:fillRef idx="2">
            <a:schemeClr val="accent2"/>
          </a:fillRef>
          <a:effectRef idx="1">
            <a:schemeClr val="accent2"/>
          </a:effectRef>
          <a:fontRef idx="minor">
            <a:schemeClr val="dk1"/>
          </a:fontRef>
        </dgm:style>
      </dgm:prSet>
      <dgm:spPr>
        <a:solidFill>
          <a:schemeClr val="accent2">
            <a:lumMod val="60000"/>
            <a:lumOff val="40000"/>
          </a:schemeClr>
        </a:solidFill>
      </dgm:spPr>
      <dgm:t>
        <a:bodyPr/>
        <a:lstStyle/>
        <a:p>
          <a:r>
            <a:rPr lang="en-US" b="1" dirty="0" smtClean="0">
              <a:solidFill>
                <a:srgbClr val="000000"/>
              </a:solidFill>
            </a:rPr>
            <a:t>Thorough analysis of the project</a:t>
          </a:r>
          <a:endParaRPr lang="en-US" b="1" dirty="0">
            <a:solidFill>
              <a:srgbClr val="000000"/>
            </a:solidFill>
          </a:endParaRPr>
        </a:p>
      </dgm:t>
    </dgm:pt>
    <dgm:pt modelId="{9AF10D44-6A27-4BF8-AFAD-E7ED44D23103}" type="parTrans" cxnId="{847E64EB-5E07-42A0-B82E-F677B01682EC}">
      <dgm:prSet/>
      <dgm:spPr/>
      <dgm:t>
        <a:bodyPr/>
        <a:lstStyle/>
        <a:p>
          <a:endParaRPr lang="en-US"/>
        </a:p>
      </dgm:t>
    </dgm:pt>
    <dgm:pt modelId="{5B8C864B-65A5-4AA6-B86B-431D5DD4914C}" type="sibTrans" cxnId="{847E64EB-5E07-42A0-B82E-F677B01682EC}">
      <dgm:prSet/>
      <dgm:spPr>
        <a:solidFill>
          <a:schemeClr val="tx2">
            <a:alpha val="90000"/>
          </a:schemeClr>
        </a:solidFill>
      </dgm:spPr>
      <dgm:t>
        <a:bodyPr/>
        <a:lstStyle/>
        <a:p>
          <a:endParaRPr lang="en-US" dirty="0"/>
        </a:p>
      </dgm:t>
    </dgm:pt>
    <dgm:pt modelId="{186E36A9-B1BC-4217-89E7-0DF25488CFDF}">
      <dgm:prSet phldrT="[Text]">
        <dgm:style>
          <a:lnRef idx="1">
            <a:schemeClr val="accent2"/>
          </a:lnRef>
          <a:fillRef idx="2">
            <a:schemeClr val="accent2"/>
          </a:fillRef>
          <a:effectRef idx="1">
            <a:schemeClr val="accent2"/>
          </a:effectRef>
          <a:fontRef idx="minor">
            <a:schemeClr val="dk1"/>
          </a:fontRef>
        </dgm:style>
      </dgm:prSet>
      <dgm:spPr>
        <a:ln>
          <a:solidFill>
            <a:schemeClr val="tx1"/>
          </a:solidFill>
        </a:ln>
      </dgm:spPr>
      <dgm:t>
        <a:bodyPr/>
        <a:lstStyle/>
        <a:p>
          <a:r>
            <a:rPr lang="en-US" b="1" dirty="0" smtClean="0">
              <a:solidFill>
                <a:schemeClr val="tx2">
                  <a:lumMod val="10000"/>
                </a:schemeClr>
              </a:solidFill>
            </a:rPr>
            <a:t>Economic feasibility study of the Project</a:t>
          </a:r>
          <a:endParaRPr lang="en-US" b="1" dirty="0">
            <a:solidFill>
              <a:schemeClr val="tx2">
                <a:lumMod val="10000"/>
              </a:schemeClr>
            </a:solidFill>
          </a:endParaRPr>
        </a:p>
      </dgm:t>
    </dgm:pt>
    <dgm:pt modelId="{31A53391-5F6E-4BDF-B4EB-B5FB572D1558}" type="parTrans" cxnId="{5D7DCB00-FBC4-42B8-9258-2CFBF771F4C4}">
      <dgm:prSet/>
      <dgm:spPr/>
      <dgm:t>
        <a:bodyPr/>
        <a:lstStyle/>
        <a:p>
          <a:endParaRPr lang="en-US"/>
        </a:p>
      </dgm:t>
    </dgm:pt>
    <dgm:pt modelId="{A62978DC-FE97-45A9-B107-C3C46EBC3A0C}" type="sibTrans" cxnId="{5D7DCB00-FBC4-42B8-9258-2CFBF771F4C4}">
      <dgm:prSet/>
      <dgm:spPr>
        <a:solidFill>
          <a:schemeClr val="tx2">
            <a:alpha val="90000"/>
          </a:schemeClr>
        </a:solidFill>
      </dgm:spPr>
      <dgm:t>
        <a:bodyPr/>
        <a:lstStyle/>
        <a:p>
          <a:endParaRPr lang="en-US"/>
        </a:p>
      </dgm:t>
    </dgm:pt>
    <dgm:pt modelId="{D5630C35-4A6D-4590-8FEF-46243D545BB4}">
      <dgm:prSet phldrT="[Text]">
        <dgm:style>
          <a:lnRef idx="2">
            <a:schemeClr val="dk1"/>
          </a:lnRef>
          <a:fillRef idx="1">
            <a:schemeClr val="lt1"/>
          </a:fillRef>
          <a:effectRef idx="0">
            <a:schemeClr val="dk1"/>
          </a:effectRef>
          <a:fontRef idx="minor">
            <a:schemeClr val="dk1"/>
          </a:fontRef>
        </dgm:style>
      </dgm:prSet>
      <dgm:spPr>
        <a:solidFill>
          <a:schemeClr val="accent2">
            <a:lumMod val="60000"/>
            <a:lumOff val="40000"/>
          </a:schemeClr>
        </a:solidFill>
      </dgm:spPr>
      <dgm:t>
        <a:bodyPr/>
        <a:lstStyle/>
        <a:p>
          <a:r>
            <a:rPr lang="en-US" b="1" dirty="0" smtClean="0">
              <a:solidFill>
                <a:srgbClr val="000000"/>
              </a:solidFill>
            </a:rPr>
            <a:t>Market potential survey/research</a:t>
          </a:r>
          <a:endParaRPr lang="en-US" b="1" dirty="0">
            <a:solidFill>
              <a:srgbClr val="000000"/>
            </a:solidFill>
          </a:endParaRPr>
        </a:p>
      </dgm:t>
    </dgm:pt>
    <dgm:pt modelId="{514AD1C5-BE27-4A1B-81BF-095F94D41919}" type="parTrans" cxnId="{FC700358-BE0E-4E5B-98D3-07BB098D8DDC}">
      <dgm:prSet/>
      <dgm:spPr/>
      <dgm:t>
        <a:bodyPr/>
        <a:lstStyle/>
        <a:p>
          <a:endParaRPr lang="en-US"/>
        </a:p>
      </dgm:t>
    </dgm:pt>
    <dgm:pt modelId="{DCF450D0-AE42-4343-91F3-B87C5617EFDF}" type="sibTrans" cxnId="{FC700358-BE0E-4E5B-98D3-07BB098D8DDC}">
      <dgm:prSet/>
      <dgm:spPr>
        <a:solidFill>
          <a:schemeClr val="tx2">
            <a:alpha val="90000"/>
          </a:schemeClr>
        </a:solidFill>
      </dgm:spPr>
      <dgm:t>
        <a:bodyPr/>
        <a:lstStyle/>
        <a:p>
          <a:endParaRPr lang="en-US"/>
        </a:p>
      </dgm:t>
    </dgm:pt>
    <dgm:pt modelId="{D81D1B34-C267-4B3D-B144-933219010096}">
      <dgm:prSet phldrT="[Text]">
        <dgm:style>
          <a:lnRef idx="1">
            <a:schemeClr val="accent2"/>
          </a:lnRef>
          <a:fillRef idx="2">
            <a:schemeClr val="accent2"/>
          </a:fillRef>
          <a:effectRef idx="1">
            <a:schemeClr val="accent2"/>
          </a:effectRef>
          <a:fontRef idx="minor">
            <a:schemeClr val="dk1"/>
          </a:fontRef>
        </dgm:style>
      </dgm:prSet>
      <dgm:spPr>
        <a:ln>
          <a:solidFill>
            <a:schemeClr val="tx1"/>
          </a:solidFill>
        </a:ln>
      </dgm:spPr>
      <dgm:t>
        <a:bodyPr/>
        <a:lstStyle/>
        <a:p>
          <a:r>
            <a:rPr lang="en-US" b="1" dirty="0" smtClean="0">
              <a:solidFill>
                <a:schemeClr val="tx2">
                  <a:lumMod val="10000"/>
                </a:schemeClr>
              </a:solidFill>
            </a:rPr>
            <a:t>Report Compilation</a:t>
          </a:r>
          <a:endParaRPr lang="en-US" b="1" dirty="0">
            <a:solidFill>
              <a:schemeClr val="tx2">
                <a:lumMod val="10000"/>
              </a:schemeClr>
            </a:solidFill>
          </a:endParaRPr>
        </a:p>
      </dgm:t>
    </dgm:pt>
    <dgm:pt modelId="{DE1E041A-D8C5-42FF-821A-72DECAA0C705}" type="parTrans" cxnId="{75D3D480-787B-4331-B2FA-F5F2B24BDA0B}">
      <dgm:prSet/>
      <dgm:spPr/>
      <dgm:t>
        <a:bodyPr/>
        <a:lstStyle/>
        <a:p>
          <a:endParaRPr lang="en-US"/>
        </a:p>
      </dgm:t>
    </dgm:pt>
    <dgm:pt modelId="{FDC139E8-5AD1-4C8F-8D62-2A6D32C5E318}" type="sibTrans" cxnId="{75D3D480-787B-4331-B2FA-F5F2B24BDA0B}">
      <dgm:prSet/>
      <dgm:spPr/>
      <dgm:t>
        <a:bodyPr/>
        <a:lstStyle/>
        <a:p>
          <a:endParaRPr lang="en-US"/>
        </a:p>
      </dgm:t>
    </dgm:pt>
    <dgm:pt modelId="{93EE06CC-95FB-43A7-96CA-570698FBAE43}" type="pres">
      <dgm:prSet presAssocID="{62EA8E2C-1DB5-42D5-A65C-3D48CA06E99A}" presName="outerComposite" presStyleCnt="0">
        <dgm:presLayoutVars>
          <dgm:chMax val="5"/>
          <dgm:dir/>
          <dgm:resizeHandles val="exact"/>
        </dgm:presLayoutVars>
      </dgm:prSet>
      <dgm:spPr/>
      <dgm:t>
        <a:bodyPr/>
        <a:lstStyle/>
        <a:p>
          <a:endParaRPr lang="en-US"/>
        </a:p>
      </dgm:t>
    </dgm:pt>
    <dgm:pt modelId="{43153FA7-FB9D-47BE-82A8-C5EB8AA2F8F4}" type="pres">
      <dgm:prSet presAssocID="{62EA8E2C-1DB5-42D5-A65C-3D48CA06E99A}" presName="dummyMaxCanvas" presStyleCnt="0">
        <dgm:presLayoutVars/>
      </dgm:prSet>
      <dgm:spPr/>
      <dgm:t>
        <a:bodyPr/>
        <a:lstStyle/>
        <a:p>
          <a:endParaRPr lang="en-US"/>
        </a:p>
      </dgm:t>
    </dgm:pt>
    <dgm:pt modelId="{12DEC09C-3EB4-4E6E-A236-02B7DD64B1A7}" type="pres">
      <dgm:prSet presAssocID="{62EA8E2C-1DB5-42D5-A65C-3D48CA06E99A}" presName="FiveNodes_1" presStyleLbl="node1" presStyleIdx="0" presStyleCnt="5" custLinFactNeighborX="413" custLinFactNeighborY="1553">
        <dgm:presLayoutVars>
          <dgm:bulletEnabled val="1"/>
        </dgm:presLayoutVars>
      </dgm:prSet>
      <dgm:spPr/>
      <dgm:t>
        <a:bodyPr/>
        <a:lstStyle/>
        <a:p>
          <a:endParaRPr lang="en-US"/>
        </a:p>
      </dgm:t>
    </dgm:pt>
    <dgm:pt modelId="{A0D66AB3-55EF-4866-AC90-79FD1A6BC6A7}" type="pres">
      <dgm:prSet presAssocID="{62EA8E2C-1DB5-42D5-A65C-3D48CA06E99A}" presName="FiveNodes_2" presStyleLbl="node1" presStyleIdx="1" presStyleCnt="5">
        <dgm:presLayoutVars>
          <dgm:bulletEnabled val="1"/>
        </dgm:presLayoutVars>
        <dgm:style>
          <a:lnRef idx="2">
            <a:schemeClr val="dk1"/>
          </a:lnRef>
          <a:fillRef idx="1">
            <a:schemeClr val="lt1"/>
          </a:fillRef>
          <a:effectRef idx="0">
            <a:schemeClr val="dk1"/>
          </a:effectRef>
          <a:fontRef idx="minor">
            <a:schemeClr val="dk1"/>
          </a:fontRef>
        </dgm:style>
      </dgm:prSet>
      <dgm:spPr/>
      <dgm:t>
        <a:bodyPr/>
        <a:lstStyle/>
        <a:p>
          <a:endParaRPr lang="en-US"/>
        </a:p>
      </dgm:t>
    </dgm:pt>
    <dgm:pt modelId="{42C08F48-7DF2-4E9D-967D-A7532FEA37B7}" type="pres">
      <dgm:prSet presAssocID="{62EA8E2C-1DB5-42D5-A65C-3D48CA06E99A}" presName="FiveNodes_3" presStyleLbl="node1" presStyleIdx="2" presStyleCnt="5" custScaleX="112045">
        <dgm:presLayoutVars>
          <dgm:bulletEnabled val="1"/>
        </dgm:presLayoutVars>
      </dgm:prSet>
      <dgm:spPr/>
      <dgm:t>
        <a:bodyPr/>
        <a:lstStyle/>
        <a:p>
          <a:endParaRPr lang="en-US"/>
        </a:p>
      </dgm:t>
    </dgm:pt>
    <dgm:pt modelId="{AA92ED14-D5DA-4509-9DBF-67E0A869BF8A}" type="pres">
      <dgm:prSet presAssocID="{62EA8E2C-1DB5-42D5-A65C-3D48CA06E99A}" presName="FiveNodes_4" presStyleLbl="node1" presStyleIdx="3" presStyleCnt="5" custScaleX="107699">
        <dgm:presLayoutVars>
          <dgm:bulletEnabled val="1"/>
        </dgm:presLayoutVars>
      </dgm:prSet>
      <dgm:spPr/>
      <dgm:t>
        <a:bodyPr/>
        <a:lstStyle/>
        <a:p>
          <a:endParaRPr lang="en-US"/>
        </a:p>
      </dgm:t>
    </dgm:pt>
    <dgm:pt modelId="{77165E6D-AE4E-4DB4-947A-A03093D7C6D2}" type="pres">
      <dgm:prSet presAssocID="{62EA8E2C-1DB5-42D5-A65C-3D48CA06E99A}" presName="FiveNodes_5" presStyleLbl="node1" presStyleIdx="4" presStyleCnt="5">
        <dgm:presLayoutVars>
          <dgm:bulletEnabled val="1"/>
        </dgm:presLayoutVars>
      </dgm:prSet>
      <dgm:spPr/>
      <dgm:t>
        <a:bodyPr/>
        <a:lstStyle/>
        <a:p>
          <a:endParaRPr lang="en-US"/>
        </a:p>
      </dgm:t>
    </dgm:pt>
    <dgm:pt modelId="{81F3E8A0-C3B4-433D-AA6F-B3E3CDA5B756}" type="pres">
      <dgm:prSet presAssocID="{62EA8E2C-1DB5-42D5-A65C-3D48CA06E99A}" presName="FiveConn_1-2" presStyleLbl="fgAccFollowNode1" presStyleIdx="0" presStyleCnt="4">
        <dgm:presLayoutVars>
          <dgm:bulletEnabled val="1"/>
        </dgm:presLayoutVars>
      </dgm:prSet>
      <dgm:spPr/>
      <dgm:t>
        <a:bodyPr/>
        <a:lstStyle/>
        <a:p>
          <a:endParaRPr lang="en-US"/>
        </a:p>
      </dgm:t>
    </dgm:pt>
    <dgm:pt modelId="{4D832F1C-CBB5-4F3F-8111-88FEE1763049}" type="pres">
      <dgm:prSet presAssocID="{62EA8E2C-1DB5-42D5-A65C-3D48CA06E99A}" presName="FiveConn_2-3" presStyleLbl="fgAccFollowNode1" presStyleIdx="1" presStyleCnt="4">
        <dgm:presLayoutVars>
          <dgm:bulletEnabled val="1"/>
        </dgm:presLayoutVars>
      </dgm:prSet>
      <dgm:spPr/>
      <dgm:t>
        <a:bodyPr/>
        <a:lstStyle/>
        <a:p>
          <a:endParaRPr lang="en-US"/>
        </a:p>
      </dgm:t>
    </dgm:pt>
    <dgm:pt modelId="{AD565799-3205-4ED2-A68F-92A694D0DD56}" type="pres">
      <dgm:prSet presAssocID="{62EA8E2C-1DB5-42D5-A65C-3D48CA06E99A}" presName="FiveConn_3-4" presStyleLbl="fgAccFollowNode1" presStyleIdx="2" presStyleCnt="4">
        <dgm:presLayoutVars>
          <dgm:bulletEnabled val="1"/>
        </dgm:presLayoutVars>
      </dgm:prSet>
      <dgm:spPr/>
      <dgm:t>
        <a:bodyPr/>
        <a:lstStyle/>
        <a:p>
          <a:endParaRPr lang="en-US"/>
        </a:p>
      </dgm:t>
    </dgm:pt>
    <dgm:pt modelId="{6B5C2640-D5A0-4696-BCB3-963203002088}" type="pres">
      <dgm:prSet presAssocID="{62EA8E2C-1DB5-42D5-A65C-3D48CA06E99A}" presName="FiveConn_4-5" presStyleLbl="fgAccFollowNode1" presStyleIdx="3" presStyleCnt="4">
        <dgm:presLayoutVars>
          <dgm:bulletEnabled val="1"/>
        </dgm:presLayoutVars>
      </dgm:prSet>
      <dgm:spPr/>
      <dgm:t>
        <a:bodyPr/>
        <a:lstStyle/>
        <a:p>
          <a:endParaRPr lang="en-US"/>
        </a:p>
      </dgm:t>
    </dgm:pt>
    <dgm:pt modelId="{6C83273B-4DBB-41B6-923D-4F13F7F08902}" type="pres">
      <dgm:prSet presAssocID="{62EA8E2C-1DB5-42D5-A65C-3D48CA06E99A}" presName="FiveNodes_1_text" presStyleLbl="node1" presStyleIdx="4" presStyleCnt="5">
        <dgm:presLayoutVars>
          <dgm:bulletEnabled val="1"/>
        </dgm:presLayoutVars>
      </dgm:prSet>
      <dgm:spPr/>
      <dgm:t>
        <a:bodyPr/>
        <a:lstStyle/>
        <a:p>
          <a:endParaRPr lang="en-US"/>
        </a:p>
      </dgm:t>
    </dgm:pt>
    <dgm:pt modelId="{3BCDDADE-0E24-449A-8F0E-F93E167E3A16}" type="pres">
      <dgm:prSet presAssocID="{62EA8E2C-1DB5-42D5-A65C-3D48CA06E99A}" presName="FiveNodes_2_text" presStyleLbl="node1" presStyleIdx="4" presStyleCnt="5">
        <dgm:presLayoutVars>
          <dgm:bulletEnabled val="1"/>
        </dgm:presLayoutVars>
      </dgm:prSet>
      <dgm:spPr/>
      <dgm:t>
        <a:bodyPr/>
        <a:lstStyle/>
        <a:p>
          <a:endParaRPr lang="en-US"/>
        </a:p>
      </dgm:t>
    </dgm:pt>
    <dgm:pt modelId="{48F2F183-681A-4ED3-8EB9-9350125F4A81}" type="pres">
      <dgm:prSet presAssocID="{62EA8E2C-1DB5-42D5-A65C-3D48CA06E99A}" presName="FiveNodes_3_text" presStyleLbl="node1" presStyleIdx="4" presStyleCnt="5">
        <dgm:presLayoutVars>
          <dgm:bulletEnabled val="1"/>
        </dgm:presLayoutVars>
      </dgm:prSet>
      <dgm:spPr/>
      <dgm:t>
        <a:bodyPr/>
        <a:lstStyle/>
        <a:p>
          <a:endParaRPr lang="en-US"/>
        </a:p>
      </dgm:t>
    </dgm:pt>
    <dgm:pt modelId="{BF3AE83A-1EE5-4766-8CEB-96FD22E67F21}" type="pres">
      <dgm:prSet presAssocID="{62EA8E2C-1DB5-42D5-A65C-3D48CA06E99A}" presName="FiveNodes_4_text" presStyleLbl="node1" presStyleIdx="4" presStyleCnt="5">
        <dgm:presLayoutVars>
          <dgm:bulletEnabled val="1"/>
        </dgm:presLayoutVars>
      </dgm:prSet>
      <dgm:spPr/>
      <dgm:t>
        <a:bodyPr/>
        <a:lstStyle/>
        <a:p>
          <a:endParaRPr lang="en-US"/>
        </a:p>
      </dgm:t>
    </dgm:pt>
    <dgm:pt modelId="{5746E2A0-8BC7-41B1-9CD5-DC3F20E6B751}" type="pres">
      <dgm:prSet presAssocID="{62EA8E2C-1DB5-42D5-A65C-3D48CA06E99A}" presName="FiveNodes_5_text" presStyleLbl="node1" presStyleIdx="4" presStyleCnt="5">
        <dgm:presLayoutVars>
          <dgm:bulletEnabled val="1"/>
        </dgm:presLayoutVars>
      </dgm:prSet>
      <dgm:spPr/>
      <dgm:t>
        <a:bodyPr/>
        <a:lstStyle/>
        <a:p>
          <a:endParaRPr lang="en-US"/>
        </a:p>
      </dgm:t>
    </dgm:pt>
  </dgm:ptLst>
  <dgm:cxnLst>
    <dgm:cxn modelId="{C65D9F19-9BFB-4F2A-B308-A53544CB4A89}" type="presOf" srcId="{186E36A9-B1BC-4217-89E7-0DF25488CFDF}" destId="{42C08F48-7DF2-4E9D-967D-A7532FEA37B7}" srcOrd="0" destOrd="0" presId="urn:microsoft.com/office/officeart/2005/8/layout/vProcess5"/>
    <dgm:cxn modelId="{C19C7D91-C435-4999-859C-0937D23B3F87}" type="presOf" srcId="{80A25FC5-8491-4152-AD3A-60EB49019A8A}" destId="{A0D66AB3-55EF-4866-AC90-79FD1A6BC6A7}" srcOrd="0" destOrd="0" presId="urn:microsoft.com/office/officeart/2005/8/layout/vProcess5"/>
    <dgm:cxn modelId="{1A6C6C55-595A-4853-B289-F1610CC09CD2}" type="presOf" srcId="{DCF450D0-AE42-4343-91F3-B87C5617EFDF}" destId="{6B5C2640-D5A0-4696-BCB3-963203002088}" srcOrd="0" destOrd="0" presId="urn:microsoft.com/office/officeart/2005/8/layout/vProcess5"/>
    <dgm:cxn modelId="{CDC109A8-F1B2-4445-8EDC-A8AB1B6E7C9C}" type="presOf" srcId="{D81D1B34-C267-4B3D-B144-933219010096}" destId="{77165E6D-AE4E-4DB4-947A-A03093D7C6D2}" srcOrd="0" destOrd="0" presId="urn:microsoft.com/office/officeart/2005/8/layout/vProcess5"/>
    <dgm:cxn modelId="{A3EF79D9-D073-461F-9F5E-9968257D4DA4}" type="presOf" srcId="{62EA8E2C-1DB5-42D5-A65C-3D48CA06E99A}" destId="{93EE06CC-95FB-43A7-96CA-570698FBAE43}" srcOrd="0" destOrd="0" presId="urn:microsoft.com/office/officeart/2005/8/layout/vProcess5"/>
    <dgm:cxn modelId="{F4CCD74B-4DF9-4381-8102-7D0C5F68B97F}" type="presOf" srcId="{E9BE1DD1-8BE5-4544-BE41-B70DDC5D46F3}" destId="{81F3E8A0-C3B4-433D-AA6F-B3E3CDA5B756}" srcOrd="0" destOrd="0" presId="urn:microsoft.com/office/officeart/2005/8/layout/vProcess5"/>
    <dgm:cxn modelId="{B48A697F-F97E-4AA0-A524-2E8E9F13E11C}" type="presOf" srcId="{D5630C35-4A6D-4590-8FEF-46243D545BB4}" destId="{AA92ED14-D5DA-4509-9DBF-67E0A869BF8A}" srcOrd="0" destOrd="0" presId="urn:microsoft.com/office/officeart/2005/8/layout/vProcess5"/>
    <dgm:cxn modelId="{FE23B34C-692A-4C7C-B694-D2DDFC7EFD2A}" type="presOf" srcId="{D5630C35-4A6D-4590-8FEF-46243D545BB4}" destId="{BF3AE83A-1EE5-4766-8CEB-96FD22E67F21}" srcOrd="1" destOrd="0" presId="urn:microsoft.com/office/officeart/2005/8/layout/vProcess5"/>
    <dgm:cxn modelId="{FC700358-BE0E-4E5B-98D3-07BB098D8DDC}" srcId="{62EA8E2C-1DB5-42D5-A65C-3D48CA06E99A}" destId="{D5630C35-4A6D-4590-8FEF-46243D545BB4}" srcOrd="3" destOrd="0" parTransId="{514AD1C5-BE27-4A1B-81BF-095F94D41919}" sibTransId="{DCF450D0-AE42-4343-91F3-B87C5617EFDF}"/>
    <dgm:cxn modelId="{5EE110A1-E2F4-4466-BC89-C7A04ACDDD0F}" type="presOf" srcId="{5B8C864B-65A5-4AA6-B86B-431D5DD4914C}" destId="{4D832F1C-CBB5-4F3F-8111-88FEE1763049}" srcOrd="0" destOrd="0" presId="urn:microsoft.com/office/officeart/2005/8/layout/vProcess5"/>
    <dgm:cxn modelId="{8165C35D-CF9A-46D7-AAE4-5AADA6B4CFE5}" type="presOf" srcId="{D81D1B34-C267-4B3D-B144-933219010096}" destId="{5746E2A0-8BC7-41B1-9CD5-DC3F20E6B751}" srcOrd="1" destOrd="0" presId="urn:microsoft.com/office/officeart/2005/8/layout/vProcess5"/>
    <dgm:cxn modelId="{A28664FC-E572-4685-9C98-21CA9DA385A7}" type="presOf" srcId="{80A25FC5-8491-4152-AD3A-60EB49019A8A}" destId="{3BCDDADE-0E24-449A-8F0E-F93E167E3A16}" srcOrd="1" destOrd="0" presId="urn:microsoft.com/office/officeart/2005/8/layout/vProcess5"/>
    <dgm:cxn modelId="{43530545-2B73-4BCB-BAA7-E87788D6670F}" type="presOf" srcId="{03B27308-130C-47EC-A855-B15398E77147}" destId="{12DEC09C-3EB4-4E6E-A236-02B7DD64B1A7}" srcOrd="0" destOrd="0" presId="urn:microsoft.com/office/officeart/2005/8/layout/vProcess5"/>
    <dgm:cxn modelId="{009B0873-FA5C-4C3A-95C5-525B75034DA1}" type="presOf" srcId="{03B27308-130C-47EC-A855-B15398E77147}" destId="{6C83273B-4DBB-41B6-923D-4F13F7F08902}" srcOrd="1" destOrd="0" presId="urn:microsoft.com/office/officeart/2005/8/layout/vProcess5"/>
    <dgm:cxn modelId="{5D7DCB00-FBC4-42B8-9258-2CFBF771F4C4}" srcId="{62EA8E2C-1DB5-42D5-A65C-3D48CA06E99A}" destId="{186E36A9-B1BC-4217-89E7-0DF25488CFDF}" srcOrd="2" destOrd="0" parTransId="{31A53391-5F6E-4BDF-B4EB-B5FB572D1558}" sibTransId="{A62978DC-FE97-45A9-B107-C3C46EBC3A0C}"/>
    <dgm:cxn modelId="{8FC39436-25E0-47FD-A8E0-66332A89C593}" srcId="{62EA8E2C-1DB5-42D5-A65C-3D48CA06E99A}" destId="{03B27308-130C-47EC-A855-B15398E77147}" srcOrd="0" destOrd="0" parTransId="{367AE457-5697-496C-A3FC-013339D5FB49}" sibTransId="{E9BE1DD1-8BE5-4544-BE41-B70DDC5D46F3}"/>
    <dgm:cxn modelId="{3F24AEE7-37C2-47FD-98D9-13AB7DE682A5}" type="presOf" srcId="{186E36A9-B1BC-4217-89E7-0DF25488CFDF}" destId="{48F2F183-681A-4ED3-8EB9-9350125F4A81}" srcOrd="1" destOrd="0" presId="urn:microsoft.com/office/officeart/2005/8/layout/vProcess5"/>
    <dgm:cxn modelId="{1D15C66F-D361-4421-A17C-70AE6AB494B0}" type="presOf" srcId="{A62978DC-FE97-45A9-B107-C3C46EBC3A0C}" destId="{AD565799-3205-4ED2-A68F-92A694D0DD56}" srcOrd="0" destOrd="0" presId="urn:microsoft.com/office/officeart/2005/8/layout/vProcess5"/>
    <dgm:cxn modelId="{75D3D480-787B-4331-B2FA-F5F2B24BDA0B}" srcId="{62EA8E2C-1DB5-42D5-A65C-3D48CA06E99A}" destId="{D81D1B34-C267-4B3D-B144-933219010096}" srcOrd="4" destOrd="0" parTransId="{DE1E041A-D8C5-42FF-821A-72DECAA0C705}" sibTransId="{FDC139E8-5AD1-4C8F-8D62-2A6D32C5E318}"/>
    <dgm:cxn modelId="{847E64EB-5E07-42A0-B82E-F677B01682EC}" srcId="{62EA8E2C-1DB5-42D5-A65C-3D48CA06E99A}" destId="{80A25FC5-8491-4152-AD3A-60EB49019A8A}" srcOrd="1" destOrd="0" parTransId="{9AF10D44-6A27-4BF8-AFAD-E7ED44D23103}" sibTransId="{5B8C864B-65A5-4AA6-B86B-431D5DD4914C}"/>
    <dgm:cxn modelId="{6D3743CD-DF29-4FBE-AE5E-F9A5666BF3D9}" type="presParOf" srcId="{93EE06CC-95FB-43A7-96CA-570698FBAE43}" destId="{43153FA7-FB9D-47BE-82A8-C5EB8AA2F8F4}" srcOrd="0" destOrd="0" presId="urn:microsoft.com/office/officeart/2005/8/layout/vProcess5"/>
    <dgm:cxn modelId="{4CD7CD6E-0B2F-4BD8-B98D-01267E40C6C1}" type="presParOf" srcId="{93EE06CC-95FB-43A7-96CA-570698FBAE43}" destId="{12DEC09C-3EB4-4E6E-A236-02B7DD64B1A7}" srcOrd="1" destOrd="0" presId="urn:microsoft.com/office/officeart/2005/8/layout/vProcess5"/>
    <dgm:cxn modelId="{EB79FE1C-944F-4D30-931D-9661AC49D5E8}" type="presParOf" srcId="{93EE06CC-95FB-43A7-96CA-570698FBAE43}" destId="{A0D66AB3-55EF-4866-AC90-79FD1A6BC6A7}" srcOrd="2" destOrd="0" presId="urn:microsoft.com/office/officeart/2005/8/layout/vProcess5"/>
    <dgm:cxn modelId="{5529C238-BAF6-4936-895E-16C27E2B50F8}" type="presParOf" srcId="{93EE06CC-95FB-43A7-96CA-570698FBAE43}" destId="{42C08F48-7DF2-4E9D-967D-A7532FEA37B7}" srcOrd="3" destOrd="0" presId="urn:microsoft.com/office/officeart/2005/8/layout/vProcess5"/>
    <dgm:cxn modelId="{75E624C0-E7BC-4EBF-A244-79DECD7B4ACA}" type="presParOf" srcId="{93EE06CC-95FB-43A7-96CA-570698FBAE43}" destId="{AA92ED14-D5DA-4509-9DBF-67E0A869BF8A}" srcOrd="4" destOrd="0" presId="urn:microsoft.com/office/officeart/2005/8/layout/vProcess5"/>
    <dgm:cxn modelId="{9C73158D-9631-4516-976B-8B4F2CD7A710}" type="presParOf" srcId="{93EE06CC-95FB-43A7-96CA-570698FBAE43}" destId="{77165E6D-AE4E-4DB4-947A-A03093D7C6D2}" srcOrd="5" destOrd="0" presId="urn:microsoft.com/office/officeart/2005/8/layout/vProcess5"/>
    <dgm:cxn modelId="{900F4EA4-7C93-4C2C-8936-637F40C4A6C2}" type="presParOf" srcId="{93EE06CC-95FB-43A7-96CA-570698FBAE43}" destId="{81F3E8A0-C3B4-433D-AA6F-B3E3CDA5B756}" srcOrd="6" destOrd="0" presId="urn:microsoft.com/office/officeart/2005/8/layout/vProcess5"/>
    <dgm:cxn modelId="{A4883196-FD43-4DC9-9E0C-BDB58B88AF22}" type="presParOf" srcId="{93EE06CC-95FB-43A7-96CA-570698FBAE43}" destId="{4D832F1C-CBB5-4F3F-8111-88FEE1763049}" srcOrd="7" destOrd="0" presId="urn:microsoft.com/office/officeart/2005/8/layout/vProcess5"/>
    <dgm:cxn modelId="{2F04B1DD-81B4-4125-ADDD-CEE0BCDE18B9}" type="presParOf" srcId="{93EE06CC-95FB-43A7-96CA-570698FBAE43}" destId="{AD565799-3205-4ED2-A68F-92A694D0DD56}" srcOrd="8" destOrd="0" presId="urn:microsoft.com/office/officeart/2005/8/layout/vProcess5"/>
    <dgm:cxn modelId="{A3D5A256-C58C-4646-B1AC-368D7AD4FC7A}" type="presParOf" srcId="{93EE06CC-95FB-43A7-96CA-570698FBAE43}" destId="{6B5C2640-D5A0-4696-BCB3-963203002088}" srcOrd="9" destOrd="0" presId="urn:microsoft.com/office/officeart/2005/8/layout/vProcess5"/>
    <dgm:cxn modelId="{FC4F725A-51B6-4515-8C19-B4D80276FCF1}" type="presParOf" srcId="{93EE06CC-95FB-43A7-96CA-570698FBAE43}" destId="{6C83273B-4DBB-41B6-923D-4F13F7F08902}" srcOrd="10" destOrd="0" presId="urn:microsoft.com/office/officeart/2005/8/layout/vProcess5"/>
    <dgm:cxn modelId="{9619D2E7-C373-4DB9-A792-6146515B9449}" type="presParOf" srcId="{93EE06CC-95FB-43A7-96CA-570698FBAE43}" destId="{3BCDDADE-0E24-449A-8F0E-F93E167E3A16}" srcOrd="11" destOrd="0" presId="urn:microsoft.com/office/officeart/2005/8/layout/vProcess5"/>
    <dgm:cxn modelId="{A9A0A71F-55BF-41FF-989D-45431DE1EB01}" type="presParOf" srcId="{93EE06CC-95FB-43A7-96CA-570698FBAE43}" destId="{48F2F183-681A-4ED3-8EB9-9350125F4A81}" srcOrd="12" destOrd="0" presId="urn:microsoft.com/office/officeart/2005/8/layout/vProcess5"/>
    <dgm:cxn modelId="{833D3166-CA82-4CA6-AEC6-23987D7BB68C}" type="presParOf" srcId="{93EE06CC-95FB-43A7-96CA-570698FBAE43}" destId="{BF3AE83A-1EE5-4766-8CEB-96FD22E67F21}" srcOrd="13" destOrd="0" presId="urn:microsoft.com/office/officeart/2005/8/layout/vProcess5"/>
    <dgm:cxn modelId="{A6335DCB-12DF-476B-9C6A-F532B6FE12C5}" type="presParOf" srcId="{93EE06CC-95FB-43A7-96CA-570698FBAE43}" destId="{5746E2A0-8BC7-41B1-9CD5-DC3F20E6B751}"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EC09C-3EB4-4E6E-A236-02B7DD64B1A7}">
      <dsp:nvSpPr>
        <dsp:cNvPr id="0" name=""/>
        <dsp:cNvSpPr/>
      </dsp:nvSpPr>
      <dsp:spPr>
        <a:xfrm>
          <a:off x="23747" y="12993"/>
          <a:ext cx="5750051" cy="836675"/>
        </a:xfrm>
        <a:prstGeom prst="roundRect">
          <a:avLst>
            <a:gd name="adj" fmla="val 1000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tx1"/>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chemeClr val="tx2">
                  <a:lumMod val="10000"/>
                </a:schemeClr>
              </a:solidFill>
            </a:rPr>
            <a:t>Requirement collection</a:t>
          </a:r>
          <a:endParaRPr lang="en-US" sz="2200" b="1" kern="1200" dirty="0">
            <a:solidFill>
              <a:schemeClr val="tx2">
                <a:lumMod val="10000"/>
              </a:schemeClr>
            </a:solidFill>
          </a:endParaRPr>
        </a:p>
      </dsp:txBody>
      <dsp:txXfrm>
        <a:off x="48252" y="37498"/>
        <a:ext cx="4749322" cy="787665"/>
      </dsp:txXfrm>
    </dsp:sp>
    <dsp:sp modelId="{A0D66AB3-55EF-4866-AC90-79FD1A6BC6A7}">
      <dsp:nvSpPr>
        <dsp:cNvPr id="0" name=""/>
        <dsp:cNvSpPr/>
      </dsp:nvSpPr>
      <dsp:spPr>
        <a:xfrm>
          <a:off x="429386" y="952880"/>
          <a:ext cx="5750051" cy="836675"/>
        </a:xfrm>
        <a:prstGeom prst="roundRect">
          <a:avLst>
            <a:gd name="adj" fmla="val 10000"/>
          </a:avLst>
        </a:prstGeom>
        <a:solidFill>
          <a:schemeClr val="accent2">
            <a:lumMod val="60000"/>
            <a:lumOff val="40000"/>
          </a:schemeClr>
        </a:solidFill>
        <a:ln w="12700" cap="rnd" cmpd="sng" algn="ctr">
          <a:solidFill>
            <a:schemeClr val="dk1">
              <a:hueMod val="94000"/>
            </a:schemeClr>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rgbClr val="000000"/>
              </a:solidFill>
            </a:rPr>
            <a:t>Thorough analysis of the project</a:t>
          </a:r>
          <a:endParaRPr lang="en-US" sz="2200" b="1" kern="1200" dirty="0">
            <a:solidFill>
              <a:srgbClr val="000000"/>
            </a:solidFill>
          </a:endParaRPr>
        </a:p>
      </dsp:txBody>
      <dsp:txXfrm>
        <a:off x="453891" y="977385"/>
        <a:ext cx="4727815" cy="787665"/>
      </dsp:txXfrm>
    </dsp:sp>
    <dsp:sp modelId="{42C08F48-7DF2-4E9D-967D-A7532FEA37B7}">
      <dsp:nvSpPr>
        <dsp:cNvPr id="0" name=""/>
        <dsp:cNvSpPr/>
      </dsp:nvSpPr>
      <dsp:spPr>
        <a:xfrm>
          <a:off x="512477" y="1905761"/>
          <a:ext cx="6442644" cy="836675"/>
        </a:xfrm>
        <a:prstGeom prst="roundRect">
          <a:avLst>
            <a:gd name="adj" fmla="val 1000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tx1"/>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chemeClr val="tx2">
                  <a:lumMod val="10000"/>
                </a:schemeClr>
              </a:solidFill>
            </a:rPr>
            <a:t>Economic feasibility study of the Project</a:t>
          </a:r>
          <a:endParaRPr lang="en-US" sz="2200" b="1" kern="1200" dirty="0">
            <a:solidFill>
              <a:schemeClr val="tx2">
                <a:lumMod val="10000"/>
              </a:schemeClr>
            </a:solidFill>
          </a:endParaRPr>
        </a:p>
      </dsp:txBody>
      <dsp:txXfrm>
        <a:off x="536982" y="1930266"/>
        <a:ext cx="5303183" cy="787665"/>
      </dsp:txXfrm>
    </dsp:sp>
    <dsp:sp modelId="{AA92ED14-D5DA-4509-9DBF-67E0A869BF8A}">
      <dsp:nvSpPr>
        <dsp:cNvPr id="0" name=""/>
        <dsp:cNvSpPr/>
      </dsp:nvSpPr>
      <dsp:spPr>
        <a:xfrm>
          <a:off x="1066812" y="2858642"/>
          <a:ext cx="6192747" cy="836675"/>
        </a:xfrm>
        <a:prstGeom prst="roundRect">
          <a:avLst>
            <a:gd name="adj" fmla="val 10000"/>
          </a:avLst>
        </a:prstGeom>
        <a:solidFill>
          <a:schemeClr val="accent2">
            <a:lumMod val="60000"/>
            <a:lumOff val="40000"/>
          </a:schemeClr>
        </a:solidFill>
        <a:ln w="12700" cap="rnd" cmpd="sng" algn="ctr">
          <a:solidFill>
            <a:schemeClr val="dk1">
              <a:hueMod val="94000"/>
            </a:schemeClr>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rgbClr val="000000"/>
              </a:solidFill>
            </a:rPr>
            <a:t>Market potential survey/research</a:t>
          </a:r>
          <a:endParaRPr lang="en-US" sz="2200" b="1" kern="1200" dirty="0">
            <a:solidFill>
              <a:srgbClr val="000000"/>
            </a:solidFill>
          </a:endParaRPr>
        </a:p>
      </dsp:txBody>
      <dsp:txXfrm>
        <a:off x="1091317" y="2883147"/>
        <a:ext cx="5095582" cy="787665"/>
      </dsp:txXfrm>
    </dsp:sp>
    <dsp:sp modelId="{77165E6D-AE4E-4DB4-947A-A03093D7C6D2}">
      <dsp:nvSpPr>
        <dsp:cNvPr id="0" name=""/>
        <dsp:cNvSpPr/>
      </dsp:nvSpPr>
      <dsp:spPr>
        <a:xfrm>
          <a:off x="1717547" y="3811523"/>
          <a:ext cx="5750051" cy="836675"/>
        </a:xfrm>
        <a:prstGeom prst="roundRect">
          <a:avLst>
            <a:gd name="adj" fmla="val 10000"/>
          </a:avLst>
        </a:prstGeom>
        <a:gradFill rotWithShape="1">
          <a:gsLst>
            <a:gs pos="0">
              <a:schemeClr val="accent2">
                <a:tint val="62000"/>
                <a:hueMod val="94000"/>
                <a:satMod val="140000"/>
                <a:lumMod val="110000"/>
              </a:schemeClr>
            </a:gs>
            <a:gs pos="100000">
              <a:schemeClr val="accent2">
                <a:tint val="84000"/>
                <a:satMod val="160000"/>
              </a:schemeClr>
            </a:gs>
          </a:gsLst>
          <a:lin ang="5400000" scaled="0"/>
        </a:gradFill>
        <a:ln w="9525" cap="rnd" cmpd="sng" algn="ctr">
          <a:solidFill>
            <a:schemeClr val="tx1"/>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solidFill>
                <a:schemeClr val="tx2">
                  <a:lumMod val="10000"/>
                </a:schemeClr>
              </a:solidFill>
            </a:rPr>
            <a:t>Report Compilation</a:t>
          </a:r>
          <a:endParaRPr lang="en-US" sz="2200" b="1" kern="1200" dirty="0">
            <a:solidFill>
              <a:schemeClr val="tx2">
                <a:lumMod val="10000"/>
              </a:schemeClr>
            </a:solidFill>
          </a:endParaRPr>
        </a:p>
      </dsp:txBody>
      <dsp:txXfrm>
        <a:off x="1742052" y="3836028"/>
        <a:ext cx="4727815" cy="787665"/>
      </dsp:txXfrm>
    </dsp:sp>
    <dsp:sp modelId="{81F3E8A0-C3B4-433D-AA6F-B3E3CDA5B756}">
      <dsp:nvSpPr>
        <dsp:cNvPr id="0" name=""/>
        <dsp:cNvSpPr/>
      </dsp:nvSpPr>
      <dsp:spPr>
        <a:xfrm>
          <a:off x="5206211" y="611238"/>
          <a:ext cx="543839" cy="543839"/>
        </a:xfrm>
        <a:prstGeom prst="downArrow">
          <a:avLst>
            <a:gd name="adj1" fmla="val 55000"/>
            <a:gd name="adj2" fmla="val 45000"/>
          </a:avLst>
        </a:prstGeom>
        <a:solidFill>
          <a:schemeClr val="tx2">
            <a:alpha val="90000"/>
          </a:schemeClr>
        </a:solidFill>
        <a:ln w="12700" cap="rnd"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328575" y="611238"/>
        <a:ext cx="299111" cy="409239"/>
      </dsp:txXfrm>
    </dsp:sp>
    <dsp:sp modelId="{4D832F1C-CBB5-4F3F-8111-88FEE1763049}">
      <dsp:nvSpPr>
        <dsp:cNvPr id="0" name=""/>
        <dsp:cNvSpPr/>
      </dsp:nvSpPr>
      <dsp:spPr>
        <a:xfrm>
          <a:off x="5635598" y="1564118"/>
          <a:ext cx="543839" cy="543839"/>
        </a:xfrm>
        <a:prstGeom prst="downArrow">
          <a:avLst>
            <a:gd name="adj1" fmla="val 55000"/>
            <a:gd name="adj2" fmla="val 45000"/>
          </a:avLst>
        </a:prstGeom>
        <a:solidFill>
          <a:schemeClr val="tx2">
            <a:alpha val="90000"/>
          </a:schemeClr>
        </a:solidFill>
        <a:ln w="12700" cap="rnd"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757962" y="1564118"/>
        <a:ext cx="299111" cy="409239"/>
      </dsp:txXfrm>
    </dsp:sp>
    <dsp:sp modelId="{AD565799-3205-4ED2-A68F-92A694D0DD56}">
      <dsp:nvSpPr>
        <dsp:cNvPr id="0" name=""/>
        <dsp:cNvSpPr/>
      </dsp:nvSpPr>
      <dsp:spPr>
        <a:xfrm>
          <a:off x="6064985" y="2503055"/>
          <a:ext cx="543839" cy="543839"/>
        </a:xfrm>
        <a:prstGeom prst="downArrow">
          <a:avLst>
            <a:gd name="adj1" fmla="val 55000"/>
            <a:gd name="adj2" fmla="val 45000"/>
          </a:avLst>
        </a:prstGeom>
        <a:solidFill>
          <a:schemeClr val="tx2">
            <a:alpha val="90000"/>
          </a:schemeClr>
        </a:solidFill>
        <a:ln w="12700" cap="rnd"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187349" y="2503055"/>
        <a:ext cx="299111" cy="409239"/>
      </dsp:txXfrm>
    </dsp:sp>
    <dsp:sp modelId="{6B5C2640-D5A0-4696-BCB3-963203002088}">
      <dsp:nvSpPr>
        <dsp:cNvPr id="0" name=""/>
        <dsp:cNvSpPr/>
      </dsp:nvSpPr>
      <dsp:spPr>
        <a:xfrm>
          <a:off x="6494372" y="3465232"/>
          <a:ext cx="543839" cy="543839"/>
        </a:xfrm>
        <a:prstGeom prst="downArrow">
          <a:avLst>
            <a:gd name="adj1" fmla="val 55000"/>
            <a:gd name="adj2" fmla="val 45000"/>
          </a:avLst>
        </a:prstGeom>
        <a:solidFill>
          <a:schemeClr val="tx2">
            <a:alpha val="90000"/>
          </a:schemeClr>
        </a:solidFill>
        <a:ln w="12700" cap="rnd" cmpd="sng" algn="ctr">
          <a:solidFill>
            <a:schemeClr val="accent5">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616736" y="3465232"/>
        <a:ext cx="299111" cy="40923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6661" tIns="48331" rIns="96661" bIns="48331" rtlCol="0"/>
          <a:lstStyle>
            <a:lvl1pPr algn="r">
              <a:defRPr sz="1300"/>
            </a:lvl1pPr>
          </a:lstStyle>
          <a:p>
            <a:fld id="{6C4EA23E-6FC7-4F4A-9C2D-81E8EF80CD0F}" type="datetimeFigureOut">
              <a:rPr lang="en-US" smtClean="0"/>
              <a:pPr/>
              <a:t>5/30/2016</a:t>
            </a:fld>
            <a:endParaRPr lang="en-US"/>
          </a:p>
        </p:txBody>
      </p:sp>
      <p:sp>
        <p:nvSpPr>
          <p:cNvPr id="4" name="Slide Image Placeholder 3"/>
          <p:cNvSpPr>
            <a:spLocks noGrp="1" noRot="1" noChangeAspect="1"/>
          </p:cNvSpPr>
          <p:nvPr>
            <p:ph type="sldImg" idx="2"/>
          </p:nvPr>
        </p:nvSpPr>
        <p:spPr>
          <a:xfrm>
            <a:off x="990600" y="768350"/>
            <a:ext cx="5118100" cy="3838575"/>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6363" cy="511731"/>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6661" tIns="48331" rIns="96661" bIns="48331" rtlCol="0" anchor="b"/>
          <a:lstStyle>
            <a:lvl1pPr algn="r">
              <a:defRPr sz="1300"/>
            </a:lvl1pPr>
          </a:lstStyle>
          <a:p>
            <a:fld id="{6AD77283-0319-4A72-BC6D-36C955D400B6}" type="slidenum">
              <a:rPr lang="en-US" smtClean="0"/>
              <a:pPr/>
              <a:t>‹#›</a:t>
            </a:fld>
            <a:endParaRPr lang="en-US"/>
          </a:p>
        </p:txBody>
      </p:sp>
    </p:spTree>
    <p:extLst>
      <p:ext uri="{BB962C8B-B14F-4D97-AF65-F5344CB8AC3E}">
        <p14:creationId xmlns:p14="http://schemas.microsoft.com/office/powerpoint/2010/main" val="2572470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93.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6.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5.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7.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20253BD-9C4A-4768-A30E-770DFD8D97B1}"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10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10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2016/5/30</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10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10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02F7C0-9235-498A-8BC0-404BD1DE3CFF}" type="datetime1">
              <a:rPr lang="en-US" smtClean="0"/>
              <a:pPr/>
              <a:t>5/30/2016</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5/30/2016</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5/30/2016</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5/30/2016</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5/30/2016</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5/30/2016</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grpSp>
        <p:nvGrpSpPr>
          <p:cNvPr id="3"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n-US" smtClean="0"/>
              <a:t>Click icon to add picture</a:t>
            </a:r>
            <a:endParaRPr lang="en-US"/>
          </a:p>
        </p:txBody>
      </p:sp>
    </p:spTree>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fld id="{2172958B-CFC7-405D-AD3B-9782AA35F1C4}" type="datetimeFigureOut">
              <a:rPr lang="zh-CN" altLang="en-US" smtClean="0"/>
              <a:pPr/>
              <a:t>2016/5/30</a:t>
            </a:fld>
            <a:endParaRPr lang="zh-CN" altLang="en-US"/>
          </a:p>
        </p:txBody>
      </p:sp>
      <p:sp>
        <p:nvSpPr>
          <p:cNvPr id="2053" name="Rectangle 5"/>
          <p:cNvSpPr>
            <a:spLocks noGrp="1" noChangeArrowheads="1"/>
          </p:cNvSpPr>
          <p:nvPr>
            <p:ph type="ftr" sz="quarter" idx="3"/>
          </p:nvPr>
        </p:nvSpPr>
        <p:spPr/>
        <p:txBody>
          <a:bodyPr/>
          <a:lstStyle>
            <a:lvl1pPr>
              <a:defRPr/>
            </a:lvl1pPr>
          </a:lstStyle>
          <a:p>
            <a:endParaRPr lang="zh-CN" altLang="en-US"/>
          </a:p>
        </p:txBody>
      </p:sp>
      <p:sp>
        <p:nvSpPr>
          <p:cNvPr id="2054" name="Rectangle 6"/>
          <p:cNvSpPr>
            <a:spLocks noGrp="1" noChangeArrowheads="1"/>
          </p:cNvSpPr>
          <p:nvPr>
            <p:ph type="sldNum" sz="quarter" idx="4"/>
          </p:nvPr>
        </p:nvSpPr>
        <p:spPr/>
        <p:txBody>
          <a:bodyPr/>
          <a:lstStyle>
            <a:lvl1pPr>
              <a:defRPr/>
            </a:lvl1pPr>
          </a:lstStyle>
          <a:p>
            <a:fld id="{FFFC8294-3FEE-4751-BFD8-06FB946BD5F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10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0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40DBD55-B368-45C0-895A-28643DD10DE6}" type="slidenum">
              <a:rPr lang="en-US" altLang="zh-CN"/>
              <a:pPr/>
              <a:t>‹#›</a:t>
            </a:fld>
            <a:endParaRPr lang="en-US" altLang="zh-CN"/>
          </a:p>
        </p:txBody>
      </p:sp>
    </p:spTree>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F0A6860-F512-4BEC-8EBC-2164728BE0F0}" type="slidenum">
              <a:rPr lang="en-US" altLang="zh-CN"/>
              <a:pPr/>
              <a:t>‹#›</a:t>
            </a:fld>
            <a:endParaRPr lang="en-US" altLang="zh-CN"/>
          </a:p>
        </p:txBody>
      </p:sp>
    </p:spTree>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30D002B-A9AB-463B-B3EC-2EAC919812BA}" type="slidenum">
              <a:rPr lang="en-US" altLang="zh-CN"/>
              <a:pPr/>
              <a:t>‹#›</a:t>
            </a:fld>
            <a:endParaRPr lang="en-US" altLang="zh-CN"/>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888055F-9E7D-4826-A43B-B8B7E7AAD7A9}" type="slidenum">
              <a:rPr lang="en-US" altLang="zh-CN"/>
              <a:pPr/>
              <a:t>‹#›</a:t>
            </a:fld>
            <a:endParaRPr lang="en-US" altLang="zh-CN"/>
          </a:p>
        </p:txBody>
      </p:sp>
    </p:spTree>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8B9798A-18A9-42C2-8189-03FC5A6C5A98}" type="slidenum">
              <a:rPr lang="en-US" altLang="zh-CN"/>
              <a:pPr/>
              <a:t>‹#›</a:t>
            </a:fld>
            <a:endParaRPr lang="en-US" altLang="zh-CN"/>
          </a:p>
        </p:txBody>
      </p:sp>
    </p:spTree>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723CE56-7C7C-4E4E-AC60-DE230B212C96}" type="slidenum">
              <a:rPr lang="en-US" altLang="zh-CN"/>
              <a:pPr/>
              <a:t>‹#›</a:t>
            </a:fld>
            <a:endParaRPr lang="en-US" altLang="zh-CN"/>
          </a:p>
        </p:txBody>
      </p:sp>
    </p:spTree>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1BDAE34C-97B2-4DBB-B5B5-2EDDB9803965}" type="slidenum">
              <a:rPr lang="en-US" altLang="zh-CN"/>
              <a:pPr/>
              <a:t>‹#›</a:t>
            </a:fld>
            <a:endParaRPr lang="en-US" altLang="zh-CN"/>
          </a:p>
        </p:txBody>
      </p:sp>
    </p:spTree>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61D06EB-F545-4EDC-9385-C0EFE9B8DDFE}" type="slidenum">
              <a:rPr lang="en-US" altLang="zh-CN"/>
              <a:pPr/>
              <a:t>‹#›</a:t>
            </a:fld>
            <a:endParaRPr lang="en-US" altLang="zh-CN"/>
          </a:p>
        </p:txBody>
      </p:sp>
    </p:spTree>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1576F3C-A724-4259-834E-324AC54C62FB}" type="slidenum">
              <a:rPr lang="en-US" altLang="zh-CN"/>
              <a:pPr/>
              <a:t>‹#›</a:t>
            </a:fld>
            <a:endParaRPr lang="en-US" altLang="zh-CN"/>
          </a:p>
        </p:txBody>
      </p:sp>
    </p:spTree>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635692D-7F21-4E9A-A49C-C8776DEAEEED}" type="slidenum">
              <a:rPr lang="en-US" altLang="zh-CN"/>
              <a:pPr/>
              <a:t>‹#›</a:t>
            </a:fld>
            <a:endParaRPr lang="en-US" altLang="zh-CN"/>
          </a:p>
        </p:txBody>
      </p:sp>
    </p:spTree>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A22F94A-9FC8-47C2-B2D2-4479FC1715C2}" type="slidenum">
              <a:rPr lang="en-US" altLang="zh-CN"/>
              <a:pPr/>
              <a:t>‹#›</a:t>
            </a:fld>
            <a:endParaRPr lang="en-US" altLang="zh-CN"/>
          </a:p>
        </p:txBody>
      </p:sp>
    </p:spTree>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smtClean="0"/>
              <a:pPr/>
              <a:t>‹#›</a:t>
            </a:fld>
            <a:endParaRPr lang="zh-CN" altLang="en-US"/>
          </a:p>
        </p:txBody>
      </p:sp>
    </p:spTree>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10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EB25D95-BAEE-4C89-BD40-C2EDF91C2B3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0252224-143C-45AE-AAC0-0C60FA30962D}" type="slidenum">
              <a:rPr lang="zh-CN" altLang="en-US"/>
              <a:pPr/>
              <a:t>‹#›</a:t>
            </a:fld>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D2A671C-A46B-4B49-97D0-4A9CCA1FF00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EED4196-66D2-499A-AB2E-9CF566DBA94B}" type="slidenum">
              <a:rPr lang="zh-CN" altLang="en-US"/>
              <a:pPr/>
              <a:t>‹#›</a:t>
            </a:fld>
            <a:endParaRPr lang="zh-CN" altLang="en-US"/>
          </a:p>
        </p:txBody>
      </p:sp>
    </p:spTree>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4AD7A2A-E24B-4D00-A68A-609CE38C898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FC768EE-04CA-40CE-8C8E-969F97547E4E}" type="slidenum">
              <a:rPr lang="zh-CN" altLang="en-US"/>
              <a:pPr/>
              <a:t>‹#›</a:t>
            </a:fld>
            <a:endParaRPr lang="zh-CN" altLang="en-US"/>
          </a:p>
        </p:txBody>
      </p:sp>
    </p:spTree>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9D59BE7-21FF-44D7-9786-9D6855AB9EB1}"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6CA2084-B89B-44E2-B9CC-09118773AD66}" type="slidenum">
              <a:rPr lang="zh-CN" altLang="en-US"/>
              <a:pPr/>
              <a:t>‹#›</a:t>
            </a:fld>
            <a:endParaRPr lang="zh-CN" altLang="en-US"/>
          </a:p>
        </p:txBody>
      </p:sp>
    </p:spTree>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160A8AF-177B-4B0D-BC72-AD35913808C5}"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F55CD4DD-1451-4EC1-92DD-49D6789DF644}" type="slidenum">
              <a:rPr lang="zh-CN" altLang="en-US"/>
              <a:pPr/>
              <a:t>‹#›</a:t>
            </a:fld>
            <a:endParaRPr lang="zh-CN" altLang="en-US"/>
          </a:p>
        </p:txBody>
      </p:sp>
    </p:spTree>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8164DADD-B07D-4B8B-BB45-E55438BA3C4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C57EF36F-FAE5-4385-A222-77E0CD63D248}" type="slidenum">
              <a:rPr lang="zh-CN" altLang="en-US"/>
              <a:pPr/>
              <a:t>‹#›</a:t>
            </a:fld>
            <a:endParaRPr lang="zh-CN" altLang="en-US"/>
          </a:p>
        </p:txBody>
      </p:sp>
    </p:spTree>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F9A35E5-368F-4BB7-BD41-2AAF260F361D}"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EB54896-547D-40B7-AB41-A648ACD078CF}" type="slidenum">
              <a:rPr lang="zh-CN" altLang="en-US"/>
              <a:pPr/>
              <a:t>‹#›</a:t>
            </a:fld>
            <a:endParaRPr lang="zh-CN" altLang="en-US"/>
          </a:p>
        </p:txBody>
      </p:sp>
    </p:spTree>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D370C0-E51E-493C-B6F5-45619032793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73E12B8-C9B7-43FC-8FBD-E9692C1E6233}" type="slidenum">
              <a:rPr lang="zh-CN" altLang="en-US"/>
              <a:pPr/>
              <a:t>‹#›</a:t>
            </a:fld>
            <a:endParaRPr lang="zh-CN" altLang="en-US"/>
          </a:p>
        </p:txBody>
      </p:sp>
    </p:spTree>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F8739F5-D21E-4054-8C0F-8710D83D805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F80F8520-0CED-4984-BBD0-D4BA63A286D8}" type="slidenum">
              <a:rPr lang="zh-CN" altLang="en-US"/>
              <a:pPr/>
              <a:t>‹#›</a:t>
            </a:fld>
            <a:endParaRPr lang="zh-CN" altLang="en-US"/>
          </a:p>
        </p:txBody>
      </p:sp>
    </p:spTree>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608C8B-227D-417C-8C5A-CDA5C7D4EB4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00B148C-3B8B-47AD-B5DE-98ADCC0BC2AE}" type="slidenum">
              <a:rPr lang="zh-CN" altLang="en-US"/>
              <a:pPr/>
              <a:t>‹#›</a:t>
            </a:fld>
            <a:endParaRPr lang="zh-CN" altLang="en-US"/>
          </a:p>
        </p:txBody>
      </p:sp>
    </p:spTree>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04D2AA8-3088-449A-990B-3E92FFE5557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D458F0F-9309-4AE7-BC77-23BC26E93011}" type="slidenum">
              <a:rPr lang="zh-CN" altLang="en-US"/>
              <a:pPr/>
              <a:t>‹#›</a:t>
            </a:fld>
            <a:endParaRPr lang="zh-CN"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10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2104983-8B23-499C-B181-214D0769E0A0}"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1F96754-31EC-4EDB-9A50-CD5E6FEB820A}" type="slidenum">
              <a:rPr lang="zh-CN" altLang="en-US"/>
              <a:pPr/>
              <a:t>‹#›</a:t>
            </a:fld>
            <a:endParaRPr lang="zh-CN" altLang="en-US"/>
          </a:p>
        </p:txBody>
      </p:sp>
    </p:spTree>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2603F0-E462-4ADD-9CD6-F95262906E2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3C755A0-C49D-43F0-B7C4-DFA82A9ABF4F}" type="slidenum">
              <a:rPr lang="zh-CN" altLang="en-US"/>
              <a:pPr/>
              <a:t>‹#›</a:t>
            </a:fld>
            <a:endParaRPr lang="zh-CN" altLang="en-US"/>
          </a:p>
        </p:txBody>
      </p:sp>
    </p:spTree>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8E36A43-88CF-4EAC-99FB-6034B7F6BA70}"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AD9241B-BF6A-4957-A84C-6896C1EE60BF}" type="slidenum">
              <a:rPr lang="zh-CN" altLang="en-US"/>
              <a:pPr/>
              <a:t>‹#›</a:t>
            </a:fld>
            <a:endParaRPr lang="zh-CN" altLang="en-US"/>
          </a:p>
        </p:txBody>
      </p:sp>
    </p:spTree>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1FFC390-8E88-494F-A3FA-8394FC05BEAC}"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17BAD1B-E3F5-4416-AC0B-08ED9C4B7857}" type="slidenum">
              <a:rPr lang="zh-CN" altLang="en-US"/>
              <a:pPr/>
              <a:t>‹#›</a:t>
            </a:fld>
            <a:endParaRPr lang="zh-CN" altLang="en-US"/>
          </a:p>
        </p:txBody>
      </p:sp>
    </p:spTree>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E7B5CD8-1BE3-435F-9673-CDBCC952BA47}"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692B0DA-3AE0-4B0F-919D-8C19019E13D2}" type="slidenum">
              <a:rPr lang="zh-CN" altLang="en-US"/>
              <a:pPr/>
              <a:t>‹#›</a:t>
            </a:fld>
            <a:endParaRPr lang="zh-CN" altLang="en-US"/>
          </a:p>
        </p:txBody>
      </p:sp>
    </p:spTree>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458A04-0127-440A-9FA1-6EEF555DCDF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A004604C-1AB1-4D09-83F0-87282DD39118}" type="slidenum">
              <a:rPr lang="zh-CN" altLang="en-US"/>
              <a:pPr/>
              <a:t>‹#›</a:t>
            </a:fld>
            <a:endParaRPr lang="zh-CN" altLang="en-US"/>
          </a:p>
        </p:txBody>
      </p:sp>
    </p:spTree>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BEF1478-507E-41AC-B2BE-3CB5CFF42A67}"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9AA0357-05A8-4041-A4CA-EEEE9A3ABF22}" type="slidenum">
              <a:rPr lang="zh-CN" altLang="en-US"/>
              <a:pPr/>
              <a:t>‹#›</a:t>
            </a:fld>
            <a:endParaRPr lang="zh-CN" altLang="en-US"/>
          </a:p>
        </p:txBody>
      </p:sp>
    </p:spTree>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E05FAA1-5C81-4CEE-B7CB-C36FB2EEA37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E5E3492-B104-479E-BC35-94835E4AA106}" type="slidenum">
              <a:rPr lang="zh-CN" altLang="en-US"/>
              <a:pPr/>
              <a:t>‹#›</a:t>
            </a:fld>
            <a:endParaRPr lang="zh-CN" altLang="en-US"/>
          </a:p>
        </p:txBody>
      </p:sp>
    </p:spTree>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4DA9FDF-1D8A-4221-BF4A-08FB1AE59AB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F3A2C2-6049-4649-83BB-2C48C67297E5}" type="slidenum">
              <a:rPr lang="zh-CN" altLang="en-US"/>
              <a:pPr/>
              <a:t>‹#›</a:t>
            </a:fld>
            <a:endParaRPr lang="zh-CN" altLang="en-US"/>
          </a:p>
        </p:txBody>
      </p:sp>
    </p:spTree>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71177-6564-4833-9E1D-40C17CC6C3A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5B18BF5-60C3-4100-82F0-88621BA5674D}" type="slidenum">
              <a:rPr lang="zh-CN" altLang="en-US"/>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0899FE8-AFE4-4E5C-B244-18023E061A6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4D516DD-2E59-455D-99DE-B0B28E92E089}" type="slidenum">
              <a:rPr lang="zh-CN" altLang="en-US"/>
              <a:pPr/>
              <a:t>‹#›</a:t>
            </a:fld>
            <a:endParaRPr lang="zh-CN" altLang="en-US"/>
          </a:p>
        </p:txBody>
      </p:sp>
    </p:spTree>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DF24A59-92AC-4D94-9A6A-E2C21585EBF8}"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8B7E2B8-55B0-414A-BCC6-BC204C158797}" type="slidenum">
              <a:rPr lang="zh-CN" altLang="en-US"/>
              <a:pPr/>
              <a:t>‹#›</a:t>
            </a:fld>
            <a:endParaRPr lang="zh-CN" altLang="en-US"/>
          </a:p>
        </p:txBody>
      </p:sp>
    </p:spTree>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7B054-FB3D-497F-B107-EFD8CF88D218}"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AF11EA-AEAD-470E-9D95-A786DAA69DAF}" type="slidenum">
              <a:rPr lang="zh-CN" altLang="en-US"/>
              <a:pPr/>
              <a:t>‹#›</a:t>
            </a:fld>
            <a:endParaRPr lang="zh-CN" altLang="en-US"/>
          </a:p>
        </p:txBody>
      </p:sp>
    </p:spTree>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B97DE1-5BD4-4AF7-BB7D-6F68A11B796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640D68-76DE-46FC-AF8E-28D25A5AF767}" type="slidenum">
              <a:rPr lang="zh-CN" altLang="en-US"/>
              <a:pPr/>
              <a:t>‹#›</a:t>
            </a:fld>
            <a:endParaRPr lang="zh-CN" altLang="en-US"/>
          </a:p>
        </p:txBody>
      </p:sp>
    </p:spTree>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82CD35D9-F327-4517-B7EE-ED837DBC24C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9100CBD-73C6-4119-B95A-DBAC2B8C90F9}" type="slidenum">
              <a:rPr lang="zh-CN" altLang="en-US"/>
              <a:pPr/>
              <a:t>‹#›</a:t>
            </a:fld>
            <a:endParaRPr lang="zh-CN" altLang="en-US"/>
          </a:p>
        </p:txBody>
      </p:sp>
    </p:spTree>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D28D61A-1966-4E21-A3BB-73455CE1A9B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7E7AAC9-ACE2-45E3-9C14-B3EDA1B97ABF}" type="slidenum">
              <a:rPr lang="zh-CN" altLang="en-US"/>
              <a:pPr/>
              <a:t>‹#›</a:t>
            </a:fld>
            <a:endParaRPr lang="zh-CN" altLang="en-US"/>
          </a:p>
        </p:txBody>
      </p:sp>
    </p:spTree>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AAC145C-82BC-49DC-AAA6-61B074F91D24}"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63ED0CDC-4D77-482D-8962-B91272F59B21}" type="slidenum">
              <a:rPr lang="zh-CN" altLang="en-US"/>
              <a:pPr/>
              <a:t>‹#›</a:t>
            </a:fld>
            <a:endParaRPr lang="zh-CN" altLang="en-US"/>
          </a:p>
        </p:txBody>
      </p:sp>
    </p:spTree>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643759E-A2C6-46E4-AE4E-81BDDBBE5BE2}"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FA30718-89CE-41F8-B8F8-B5AE94660849}" type="slidenum">
              <a:rPr lang="zh-CN" altLang="en-US"/>
              <a:pPr/>
              <a:t>‹#›</a:t>
            </a:fld>
            <a:endParaRPr lang="zh-CN" altLang="en-US"/>
          </a:p>
        </p:txBody>
      </p:sp>
    </p:spTree>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635021-AC7A-470B-84E3-B418409EA46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115B6A9B-AD90-4A57-8AE4-261FE4BDF8F2}" type="slidenum">
              <a:rPr lang="zh-CN" altLang="en-US"/>
              <a:pPr/>
              <a:t>‹#›</a:t>
            </a:fld>
            <a:endParaRPr lang="zh-CN" altLang="en-US"/>
          </a:p>
        </p:txBody>
      </p:sp>
    </p:spTree>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741A792-0983-4D48-B352-02AD1F252C9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6EF84C6-8D75-4EAB-9F7F-CF258D08CE92}" type="slidenum">
              <a:rPr lang="zh-CN" altLang="en-US"/>
              <a:pPr/>
              <a:t>‹#›</a:t>
            </a:fld>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AC864E-2744-48CD-AEF1-A1133345312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BBDF16-F841-4D28-9156-64116A2DA461}" type="slidenum">
              <a:rPr lang="zh-CN" altLang="en-US"/>
              <a:pPr/>
              <a:t>‹#›</a:t>
            </a:fld>
            <a:endParaRPr lang="zh-CN" altLang="en-US"/>
          </a:p>
        </p:txBody>
      </p:sp>
    </p:spTree>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F7EE291-4C6B-4C2D-883F-992118F7EA5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00F8113-A20A-4770-89F1-7256DF29724B}" type="slidenum">
              <a:rPr lang="zh-CN" altLang="en-US"/>
              <a:pPr/>
              <a:t>‹#›</a:t>
            </a:fld>
            <a:endParaRPr lang="zh-CN" altLang="en-US"/>
          </a:p>
        </p:txBody>
      </p:sp>
    </p:spTree>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D446FB25-491A-4227-986F-62E2818BD45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92D7AE-560F-4A17-A764-6BA0911B80E9}" type="slidenum">
              <a:rPr lang="zh-CN" altLang="en-US"/>
              <a:pPr/>
              <a:t>‹#›</a:t>
            </a:fld>
            <a:endParaRPr lang="zh-CN" altLang="en-US"/>
          </a:p>
        </p:txBody>
      </p:sp>
    </p:spTree>
  </p:cSld>
  <p:clrMapOvr>
    <a:masterClrMapping/>
  </p:clrMapOvr>
</p:sldLayout>
</file>

<file path=ppt/slideLayouts/slideLayout1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4ED8F7B-FAE4-4AC0-9528-C850C00960F8}"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8CF4F94-CA55-4697-9133-E44346D001EF}" type="slidenum">
              <a:rPr lang="zh-CN" altLang="en-US"/>
              <a:pPr/>
              <a:t>‹#›</a:t>
            </a:fld>
            <a:endParaRPr lang="zh-CN" altLang="en-US"/>
          </a:p>
        </p:txBody>
      </p:sp>
    </p:spTree>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4155000-A2B6-4D90-ACE4-31A589E8EE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A10706D-D66B-4FF8-BCBA-97B9923F46B0}" type="slidenum">
              <a:rPr lang="zh-CN" altLang="en-US"/>
              <a:pPr/>
              <a:t>‹#›</a:t>
            </a:fld>
            <a:endParaRPr lang="zh-CN" altLang="en-US"/>
          </a:p>
        </p:txBody>
      </p:sp>
    </p:spTree>
  </p:cSld>
  <p:clrMapOvr>
    <a:masterClrMapping/>
  </p:clrMapOvr>
</p:sldLayout>
</file>

<file path=ppt/slideLayouts/slideLayout1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BC8425B3-270F-41E7-AA0D-70C3F3880A6C}"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2C6B3F2-E6A1-43F3-B450-D7EDDF61402D}" type="slidenum">
              <a:rPr lang="zh-CN" altLang="en-US"/>
              <a:pPr/>
              <a:t>‹#›</a:t>
            </a:fld>
            <a:endParaRPr lang="zh-CN" altLang="en-US"/>
          </a:p>
        </p:txBody>
      </p:sp>
    </p:spTree>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4E619CD-D62A-442F-91E8-7BB8B6840752}"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B969892-0A4A-49F0-B95B-5AA1520ABBA8}" type="slidenum">
              <a:rPr lang="zh-CN" altLang="en-US"/>
              <a:pPr/>
              <a:t>‹#›</a:t>
            </a:fld>
            <a:endParaRPr lang="zh-CN" altLang="en-US"/>
          </a:p>
        </p:txBody>
      </p:sp>
    </p:spTree>
  </p:cSld>
  <p:clrMapOvr>
    <a:masterClrMapping/>
  </p:clrMapOvr>
</p:sldLayout>
</file>

<file path=ppt/slideLayouts/slideLayout1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B989EB2-0C34-4449-B601-31DC0868A3B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C354341-1075-496F-AAB8-1C8113A9D4C1}" type="slidenum">
              <a:rPr lang="zh-CN" altLang="en-US"/>
              <a:pPr/>
              <a:t>‹#›</a:t>
            </a:fld>
            <a:endParaRPr lang="zh-CN" altLang="en-US"/>
          </a:p>
        </p:txBody>
      </p:sp>
    </p:spTree>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4CFD818-0111-45F6-B2F6-E23575A7F065}"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BFA09BAB-673A-4228-B2A5-80FD475C6F1A}" type="slidenum">
              <a:rPr lang="zh-CN" altLang="en-US"/>
              <a:pPr/>
              <a:t>‹#›</a:t>
            </a:fld>
            <a:endParaRPr lang="zh-CN" altLang="en-US"/>
          </a:p>
        </p:txBody>
      </p:sp>
    </p:spTree>
  </p:cSld>
  <p:clrMapOvr>
    <a:masterClrMapping/>
  </p:clrMapOvr>
</p:sldLayout>
</file>

<file path=ppt/slideLayouts/slideLayout1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A85EC16-A1BA-4959-B3AB-ECA416DEB8F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BDBCD26-1445-451A-937E-8F9C26012940}" type="slidenum">
              <a:rPr lang="zh-CN" altLang="en-US"/>
              <a:pPr/>
              <a:t>‹#›</a:t>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A754197-35D2-47DE-817B-8451AB58CE8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37095AF-EF56-4011-A6D4-BD74CFC3A249}" type="slidenum">
              <a:rPr lang="zh-CN" altLang="en-US"/>
              <a:pPr/>
              <a:t>‹#›</a:t>
            </a:fld>
            <a:endParaRPr lang="zh-CN" altLang="en-US"/>
          </a:p>
        </p:txBody>
      </p:sp>
    </p:spTree>
  </p:cSld>
  <p:clrMapOvr>
    <a:masterClrMapping/>
  </p:clrMapOvr>
</p:sldLayout>
</file>

<file path=ppt/slideLayouts/slideLayout1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D043435-E100-477F-8F51-070EDC6E5E8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6B9DEA7-9290-49BF-BEF7-29423B73410D}" type="slidenum">
              <a:rPr lang="zh-CN" altLang="en-US"/>
              <a:pPr/>
              <a:t>‹#›</a:t>
            </a:fld>
            <a:endParaRPr lang="zh-CN" altLang="en-US"/>
          </a:p>
        </p:txBody>
      </p:sp>
    </p:spTree>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163A5E1-1765-4382-BE3F-1CAA71EFF3A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B955AA7-6F69-47C9-8BBC-0770724B242D}" type="slidenum">
              <a:rPr lang="zh-CN" altLang="en-US"/>
              <a:pPr/>
              <a:t>‹#›</a:t>
            </a:fld>
            <a:endParaRPr lang="zh-CN" altLang="en-US"/>
          </a:p>
        </p:txBody>
      </p:sp>
    </p:spTree>
  </p:cSld>
  <p:clrMapOvr>
    <a:masterClrMapping/>
  </p:clrMapOvr>
</p:sldLayout>
</file>

<file path=ppt/slideLayouts/slideLayout1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1F72892-9071-4E22-AEE7-5E1834F3360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737C32E-B652-48DA-9376-CA4F1E83F376}" type="slidenum">
              <a:rPr lang="zh-CN" altLang="en-US"/>
              <a:pPr/>
              <a:t>‹#›</a:t>
            </a:fld>
            <a:endParaRPr lang="zh-CN" altLang="en-US"/>
          </a:p>
        </p:txBody>
      </p:sp>
    </p:spTree>
  </p:cSld>
  <p:clrMapOvr>
    <a:masterClrMapping/>
  </p:clrMapOvr>
</p:sldLayout>
</file>

<file path=ppt/slideLayouts/slideLayout1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7DBE6C4-F062-41D3-A3FA-033B2012CEE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607DCAD-F531-4F14-9011-D6F9C938FF0F}" type="slidenum">
              <a:rPr lang="zh-CN" altLang="en-US"/>
              <a:pPr/>
              <a:t>‹#›</a:t>
            </a:fld>
            <a:endParaRPr lang="zh-CN" altLang="en-US"/>
          </a:p>
        </p:txBody>
      </p:sp>
    </p:spTree>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243E832-3BB8-49B3-82AD-20379C2C94E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F4812B1-FE29-4091-BCC1-53D9AE61F888}" type="slidenum">
              <a:rPr lang="zh-CN" altLang="en-US"/>
              <a:pPr/>
              <a:t>‹#›</a:t>
            </a:fld>
            <a:endParaRPr lang="zh-CN" altLang="en-US"/>
          </a:p>
        </p:txBody>
      </p:sp>
    </p:spTree>
  </p:cSld>
  <p:clrMapOvr>
    <a:masterClrMapping/>
  </p:clrMapOvr>
</p:sldLayout>
</file>

<file path=ppt/slideLayouts/slideLayout1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BBB9F30-4876-4128-9061-69A2864A88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7FF597-14AA-4293-A160-C991F584E6A4}" type="slidenum">
              <a:rPr lang="zh-CN" altLang="en-US"/>
              <a:pPr/>
              <a:t>‹#›</a:t>
            </a:fld>
            <a:endParaRPr lang="zh-CN" altLang="en-US"/>
          </a:p>
        </p:txBody>
      </p:sp>
    </p:spTree>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4331CA-BCA0-4CDB-A043-7CC81B5A0C9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E36A6BB2-59D4-41A6-BCD9-5B12D3B44721}" type="slidenum">
              <a:rPr lang="zh-CN" altLang="en-US"/>
              <a:pPr/>
              <a:t>‹#›</a:t>
            </a:fld>
            <a:endParaRPr lang="zh-CN" altLang="en-US"/>
          </a:p>
        </p:txBody>
      </p:sp>
    </p:spTree>
  </p:cSld>
  <p:clrMapOvr>
    <a:masterClrMapping/>
  </p:clrMapOvr>
</p:sldLayout>
</file>

<file path=ppt/slideLayouts/slideLayout1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0C92F92-1908-4B4E-84A3-3021C155F9FB}"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7D62F84-CC95-4264-9967-4D637AE65724}" type="slidenum">
              <a:rPr lang="zh-CN" altLang="en-US"/>
              <a:pPr/>
              <a:t>‹#›</a:t>
            </a:fld>
            <a:endParaRPr lang="zh-CN" altLang="en-US"/>
          </a:p>
        </p:txBody>
      </p:sp>
    </p:spTree>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CA9251-1D18-4BC6-8058-B1031E9670D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3E918F6-0C75-4520-8CB2-EAC19772861E}" type="slidenum">
              <a:rPr lang="zh-CN" altLang="en-US"/>
              <a:pPr/>
              <a:t>‹#›</a:t>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B6BDB81-0CBB-4707-818B-27A08A2982F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EC642B9-B128-4DEF-AD11-FAB7A92F47B5}" type="slidenum">
              <a:rPr lang="zh-CN" altLang="en-US"/>
              <a:pPr/>
              <a:t>‹#›</a:t>
            </a:fld>
            <a:endParaRPr lang="zh-CN" altLang="en-US"/>
          </a:p>
        </p:txBody>
      </p:sp>
    </p:spTree>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A5BB1A6-913F-4871-857F-D07DE42896E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08AD2EC-BA27-4EAE-8DB8-7A3BC05F8F68}" type="slidenum">
              <a:rPr lang="zh-CN" altLang="en-US"/>
              <a:pPr/>
              <a:t>‹#›</a:t>
            </a:fld>
            <a:endParaRPr lang="zh-CN" altLang="en-US"/>
          </a:p>
        </p:txBody>
      </p:sp>
    </p:spTree>
  </p:cSld>
  <p:clrMapOvr>
    <a:masterClrMapping/>
  </p:clrMapOvr>
</p:sldLayout>
</file>

<file path=ppt/slideLayouts/slideLayout1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674A470-AC31-4621-B4F7-556F83D261A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DC121D5-8A56-483C-AC48-57792C429D7D}" type="slidenum">
              <a:rPr lang="zh-CN" altLang="en-US"/>
              <a:pPr/>
              <a:t>‹#›</a:t>
            </a:fld>
            <a:endParaRPr lang="zh-CN" altLang="en-US"/>
          </a:p>
        </p:txBody>
      </p:sp>
    </p:spTree>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322A48D-D700-4BA1-9850-D64B7EC3311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7960F36-6892-4CD9-BECF-179FE7916E52}" type="slidenum">
              <a:rPr lang="zh-CN" altLang="en-US"/>
              <a:pPr/>
              <a:t>‹#›</a:t>
            </a:fld>
            <a:endParaRPr lang="zh-CN" altLang="en-US"/>
          </a:p>
        </p:txBody>
      </p:sp>
    </p:spTree>
  </p:cSld>
  <p:clrMapOvr>
    <a:masterClrMapping/>
  </p:clrMapOvr>
</p:sldLayout>
</file>

<file path=ppt/slideLayouts/slideLayout1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AA825D1-6DAE-4D42-A7AD-555EC0E56E55}"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0C771B9-6EC2-497B-AB6D-36163A0B91B8}" type="slidenum">
              <a:rPr lang="en-US" altLang="zh-CN"/>
              <a:pPr/>
              <a:t>‹#›</a:t>
            </a:fld>
            <a:endParaRPr lang="en-US" altLang="zh-CN"/>
          </a:p>
        </p:txBody>
      </p:sp>
    </p:spTree>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A4721F-C4A3-4B3F-A400-1B8CB046941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72F9A260-C921-41A0-AE30-28942F5CE5D9}" type="slidenum">
              <a:rPr lang="en-US" altLang="zh-CN"/>
              <a:pPr/>
              <a:t>‹#›</a:t>
            </a:fld>
            <a:endParaRPr lang="en-US" altLang="zh-CN"/>
          </a:p>
        </p:txBody>
      </p:sp>
    </p:spTree>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800972C-DACB-488F-A13D-8B6D85575A3B}"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927076-64EB-4239-BA66-1DDA7E654A09}" type="slidenum">
              <a:rPr lang="en-US" altLang="zh-CN"/>
              <a:pPr/>
              <a:t>‹#›</a:t>
            </a:fld>
            <a:endParaRPr lang="en-US" altLang="zh-CN"/>
          </a:p>
        </p:txBody>
      </p:sp>
    </p:spTree>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4494AA7-77BA-47F2-A24C-30F2DCFE6D23}"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AF8455F-4787-4CD9-BC2D-D271D3271CC1}" type="slidenum">
              <a:rPr lang="en-US" altLang="zh-CN"/>
              <a:pPr/>
              <a:t>‹#›</a:t>
            </a:fld>
            <a:endParaRPr lang="en-US" altLang="zh-CN"/>
          </a:p>
        </p:txBody>
      </p:sp>
    </p:spTree>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9B7227E-9F44-4171-8EA1-9A5FDEC72888}"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6242A706-AE9B-439B-A94C-C368F3992A1A}" type="slidenum">
              <a:rPr lang="en-US" altLang="zh-CN"/>
              <a:pPr/>
              <a:t>‹#›</a:t>
            </a:fld>
            <a:endParaRPr lang="en-US" altLang="zh-CN"/>
          </a:p>
        </p:txBody>
      </p:sp>
    </p:spTree>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B0FADBE-3942-4D15-B025-F47BA6A6232A}"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F05045B-0459-4620-9B57-BBBFB243FC5B}" type="slidenum">
              <a:rPr lang="en-US" altLang="zh-CN"/>
              <a:pPr/>
              <a:t>‹#›</a:t>
            </a:fld>
            <a:endParaRPr lang="en-US" altLang="zh-CN"/>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CD6E99B-6EFB-47B9-AD4A-B20E7CDDAB1E}"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DA97625A-C37A-4739-B430-D991B1EA0C60}" type="slidenum">
              <a:rPr lang="en-US" altLang="zh-CN"/>
              <a:pPr/>
              <a:t>‹#›</a:t>
            </a:fld>
            <a:endParaRPr lang="en-US" altLang="zh-CN"/>
          </a:p>
        </p:txBody>
      </p:sp>
    </p:spTree>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2DAAC1E-A02F-41E9-BF69-66C58656C3AA}"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9BCD1556-BCD5-4A94-AA8B-20AAE871CFD8}" type="slidenum">
              <a:rPr lang="en-US" altLang="zh-CN"/>
              <a:pPr/>
              <a:t>‹#›</a:t>
            </a:fld>
            <a:endParaRPr lang="en-US" altLang="zh-CN"/>
          </a:p>
        </p:txBody>
      </p:sp>
    </p:spTree>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791A8E-D8DD-49F5-A877-FA25211C8B81}"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06838A2-33A5-4E92-945C-294B44DC817E}" type="slidenum">
              <a:rPr lang="en-US" altLang="zh-CN"/>
              <a:pPr/>
              <a:t>‹#›</a:t>
            </a:fld>
            <a:endParaRPr lang="en-US" altLang="zh-CN"/>
          </a:p>
        </p:txBody>
      </p:sp>
    </p:spTree>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93E6297-365A-4F99-8516-133AB47487ED}"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1FAABBC-AF91-4D81-8CCF-EA065801E6FD}" type="slidenum">
              <a:rPr lang="en-US" altLang="zh-CN"/>
              <a:pPr/>
              <a:t>‹#›</a:t>
            </a:fld>
            <a:endParaRPr lang="en-US" altLang="zh-CN"/>
          </a:p>
        </p:txBody>
      </p:sp>
    </p:spTree>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BD096A5-03CE-4D0F-ACE2-040DA79C61CB}"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A9DECF8-D4F2-45CC-9FE5-7D3956B06473}" type="slidenum">
              <a:rPr lang="en-US" altLang="zh-CN"/>
              <a:pPr/>
              <a:t>‹#›</a:t>
            </a:fld>
            <a:endParaRPr lang="en-US" altLang="zh-CN"/>
          </a:p>
        </p:txBody>
      </p:sp>
    </p:spTree>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89363"/>
            <a:ext cx="6400800" cy="1343025"/>
          </a:xfrm>
        </p:spPr>
        <p:txBody>
          <a:bodyPr/>
          <a:lstStyle>
            <a:lvl1pPr marL="0" indent="0" algn="ctr">
              <a:buFontTx/>
              <a:buNone/>
              <a:defRPr sz="3000"/>
            </a:lvl1pPr>
          </a:lstStyle>
          <a:p>
            <a:r>
              <a:rPr lang="en-US" altLang="zh-CN" smtClean="0"/>
              <a:t>Click to edit Master subtitle style</a:t>
            </a:r>
            <a:endParaRPr lang="zh-CN"/>
          </a:p>
        </p:txBody>
      </p:sp>
    </p:spTree>
  </p:cSld>
  <p:clrMapOvr>
    <a:masterClrMapping/>
  </p:clrMapOvr>
  <p:timing>
    <p:tnLst>
      <p:par>
        <p:cTn id="1" dur="indefinite" restart="never" nodeType="tmRoot"/>
      </p:par>
    </p:tnLst>
  </p:timing>
</p:sldLayout>
</file>

<file path=ppt/slideLayouts/slideLayout1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1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47955FE-9F27-4FE3-9542-9055F2F0FA3C}" type="slidenum">
              <a:rPr lang="en-US" altLang="zh-CN"/>
              <a:pPr/>
              <a:t>‹#›</a:t>
            </a:fld>
            <a:endParaRPr lang="en-US" altLang="zh-CN"/>
          </a:p>
        </p:txBody>
      </p:sp>
    </p:spTree>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024368-00AF-4A42-B89E-13A87051CDDE}" type="slidenum">
              <a:rPr lang="en-US" altLang="zh-CN"/>
              <a:pPr/>
              <a:t>‹#›</a:t>
            </a:fld>
            <a:endParaRPr lang="en-US" altLang="zh-CN"/>
          </a:p>
        </p:txBody>
      </p:sp>
    </p:spTree>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996763E-E70E-4C5C-888C-78A2247A9D65}" type="slidenum">
              <a:rPr lang="en-US" altLang="zh-CN"/>
              <a:pPr/>
              <a:t>‹#›</a:t>
            </a:fld>
            <a:endParaRPr lang="en-US" altLang="zh-CN"/>
          </a:p>
        </p:txBody>
      </p:sp>
    </p:spTree>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95CE4EC-88FA-478E-AAFE-63CB5190EB5B}" type="slidenum">
              <a:rPr lang="en-US" altLang="zh-CN"/>
              <a:pPr/>
              <a:t>‹#›</a:t>
            </a:fld>
            <a:endParaRPr lang="en-US" altLang="zh-CN"/>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8A78E5F5-7F67-49CE-A519-1F34EBE482F1}" type="slidenum">
              <a:rPr lang="en-US" altLang="zh-CN"/>
              <a:pPr/>
              <a:t>‹#›</a:t>
            </a:fld>
            <a:endParaRPr lang="en-US" altLang="zh-CN"/>
          </a:p>
        </p:txBody>
      </p:sp>
    </p:spTree>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53EEBB50-1478-4B50-925D-C508B6119CDF}" type="slidenum">
              <a:rPr lang="en-US" altLang="zh-CN"/>
              <a:pPr/>
              <a:t>‹#›</a:t>
            </a:fld>
            <a:endParaRPr lang="en-US" altLang="zh-CN"/>
          </a:p>
        </p:txBody>
      </p:sp>
    </p:spTree>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0B96ED7B-01C9-4342-A718-F2BEBAE564EE}" type="slidenum">
              <a:rPr lang="en-US" altLang="zh-CN"/>
              <a:pPr/>
              <a:t>‹#›</a:t>
            </a:fld>
            <a:endParaRPr lang="en-US" altLang="zh-CN"/>
          </a:p>
        </p:txBody>
      </p:sp>
    </p:spTree>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C77961E-1593-4BF7-9E52-A6273638A752}" type="slidenum">
              <a:rPr lang="en-US" altLang="zh-CN"/>
              <a:pPr/>
              <a:t>‹#›</a:t>
            </a:fld>
            <a:endParaRPr lang="en-US" altLang="zh-CN"/>
          </a:p>
        </p:txBody>
      </p:sp>
    </p:spTree>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B593256-1043-44FD-B67C-9F61A07857B8}" type="slidenum">
              <a:rPr lang="en-US" altLang="zh-CN"/>
              <a:pPr/>
              <a:t>‹#›</a:t>
            </a:fld>
            <a:endParaRPr lang="en-US" altLang="zh-CN"/>
          </a:p>
        </p:txBody>
      </p:sp>
    </p:spTree>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807F702-9B70-4FEE-8ABC-A30152EABDED}" type="slidenum">
              <a:rPr lang="en-US" altLang="zh-CN"/>
              <a:pPr/>
              <a:t>‹#›</a:t>
            </a:fld>
            <a:endParaRPr lang="en-US" altLang="zh-CN"/>
          </a:p>
        </p:txBody>
      </p:sp>
    </p:spTree>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8BBCA09-F309-4BD4-9274-72F641313B0F}" type="slidenum">
              <a:rPr lang="en-US" altLang="zh-CN"/>
              <a:pPr/>
              <a:t>‹#›</a:t>
            </a:fld>
            <a:endParaRPr lang="en-US" altLang="zh-CN"/>
          </a:p>
        </p:txBody>
      </p:sp>
    </p:spTree>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0596D133-0E87-4702-A31E-3118942F9EBD}" type="datetimeFigureOut">
              <a:rPr lang="zh-CN" altLang="en-US" smtClean="0"/>
              <a:pPr>
                <a:defRPr/>
              </a:pPr>
              <a:t>2016/5/30</a:t>
            </a:fld>
            <a:endParaRPr lang="en-US" altLang="zh-CN"/>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D0F55BFA-2744-4160-BD1A-67E6873BF8D0}" type="slidenum">
              <a:rPr lang="en-US" altLang="zh-CN" smtClean="0"/>
              <a:pPr/>
              <a:t>‹#›</a:t>
            </a:fld>
            <a:endParaRPr lang="en-US" altLang="zh-CN"/>
          </a:p>
        </p:txBody>
      </p:sp>
      <p:sp>
        <p:nvSpPr>
          <p:cNvPr id="2060" name="Rectangle 12"/>
          <p:cNvSpPr>
            <a:spLocks noGrp="1" noChangeArrowheads="1"/>
          </p:cNvSpPr>
          <p:nvPr>
            <p:ph type="ftr" sz="quarter" idx="3"/>
          </p:nvPr>
        </p:nvSpPr>
        <p:spPr/>
        <p:txBody>
          <a:bodyPr/>
          <a:lstStyle>
            <a:lvl1pPr>
              <a:defRPr/>
            </a:lvl1pPr>
          </a:lstStyle>
          <a:p>
            <a:pPr>
              <a:defRPr/>
            </a:pPr>
            <a:endParaRPr lang="en-US" altLang="zh-CN"/>
          </a:p>
        </p:txBody>
      </p:sp>
    </p:spTree>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BB08B84-FA4B-4174-BA37-B4A5A16DEF9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5E2448A-D0FC-4BDB-BD39-44FEEDD510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0485C1C-5463-4882-B244-AE2A554B9148}"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CEE0B642-BB8C-4A77-A83D-B1888855E26F}"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3068B2E2-2FE4-4B16-9B1E-6C82EAF98B6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7E6E868-5338-4099-8B68-6D84B71FB779}"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C0C3056-AFD2-47F9-A3B5-E6913259B3F5}"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8145852-3E90-4A66-8B3E-F8C3D38FC8CC}"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D773AD3-6F7E-4B1E-AB63-E0E8A8950599}"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3AB464A-178F-4BE1-8D43-DD47B1C29E06}"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BD2982AD-5E5D-45C6-91FF-60056217C3CB}" type="slidenum">
              <a:rPr lang="en-US" altLang="ko-KR"/>
              <a:pPr/>
              <a:t>‹#›</a:t>
            </a:fld>
            <a:endParaRPr lang="en-US" altLang="ko-KR"/>
          </a:p>
        </p:txBody>
      </p:sp>
    </p:spTree>
  </p:cSld>
  <p:clrMapOvr>
    <a:masterClrMapping/>
  </p:clrMapOvr>
</p:sldLayout>
</file>

<file path=ppt/slideLayouts/slideLayout1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4B127DE8-C428-47EE-9A28-6DD5AA2C6BC6}" type="slidenum">
              <a:rPr lang="en-US" altLang="ko-KR"/>
              <a:pPr/>
              <a:t>‹#›</a:t>
            </a:fld>
            <a:endParaRPr lang="en-US" altLang="ko-K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27B925B2-9AF9-4EC3-9A49-05AFEB13CBDE}" type="slidenum">
              <a:rPr lang="en-US" altLang="ko-KR"/>
              <a:pPr/>
              <a:t>‹#›</a:t>
            </a:fld>
            <a:endParaRPr lang="en-US" altLang="ko-KR"/>
          </a:p>
        </p:txBody>
      </p:sp>
    </p:spTree>
  </p:cSld>
  <p:clrMapOvr>
    <a:masterClrMapping/>
  </p:clrMapOvr>
</p:sldLayout>
</file>

<file path=ppt/slideLayouts/slideLayout1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FA82B78F-7DAC-4451-A39F-FC1DF062EE9D}" type="slidenum">
              <a:rPr lang="en-US" altLang="ko-KR"/>
              <a:pPr/>
              <a:t>‹#›</a:t>
            </a:fld>
            <a:endParaRPr lang="en-US" altLang="ko-KR"/>
          </a:p>
        </p:txBody>
      </p:sp>
    </p:spTree>
  </p:cSld>
  <p:clrMapOvr>
    <a:masterClrMapping/>
  </p:clrMapOvr>
</p:sldLayout>
</file>

<file path=ppt/slideLayouts/slideLayout1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C8D26C32-21B1-4115-A668-AFD751D2F3D3}" type="slidenum">
              <a:rPr lang="en-US" altLang="ko-KR"/>
              <a:pPr/>
              <a:t>‹#›</a:t>
            </a:fld>
            <a:endParaRPr lang="en-US" altLang="ko-KR"/>
          </a:p>
        </p:txBody>
      </p:sp>
    </p:spTree>
  </p:cSld>
  <p:clrMapOvr>
    <a:masterClrMapping/>
  </p:clrMapOvr>
</p:sldLayout>
</file>

<file path=ppt/slideLayouts/slideLayout1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2275A781-3C44-4D93-8B0B-FA70AD1891CF}" type="slidenum">
              <a:rPr lang="en-US" altLang="ko-KR"/>
              <a:pPr/>
              <a:t>‹#›</a:t>
            </a:fld>
            <a:endParaRPr lang="en-US" altLang="ko-KR"/>
          </a:p>
        </p:txBody>
      </p:sp>
    </p:spTree>
  </p:cSld>
  <p:clrMapOvr>
    <a:masterClrMapping/>
  </p:clrMapOvr>
</p:sldLayout>
</file>

<file path=ppt/slideLayouts/slideLayout1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3ADBCB5B-0BE0-47C1-97BA-73516B7E8F43}" type="slidenum">
              <a:rPr lang="en-US" altLang="ko-KR"/>
              <a:pPr/>
              <a:t>‹#›</a:t>
            </a:fld>
            <a:endParaRPr lang="en-US" altLang="ko-KR"/>
          </a:p>
        </p:txBody>
      </p:sp>
    </p:spTree>
  </p:cSld>
  <p:clrMapOvr>
    <a:masterClrMapping/>
  </p:clrMapOvr>
</p:sldLayout>
</file>

<file path=ppt/slideLayouts/slideLayout1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3FE40B8-BA9C-4C74-B695-391C4F47447A}" type="slidenum">
              <a:rPr lang="en-US" altLang="ko-KR"/>
              <a:pPr/>
              <a:t>‹#›</a:t>
            </a:fld>
            <a:endParaRPr lang="en-US" altLang="ko-KR"/>
          </a:p>
        </p:txBody>
      </p:sp>
    </p:spTree>
  </p:cSld>
  <p:clrMapOvr>
    <a:masterClrMapping/>
  </p:clrMapOvr>
</p:sldLayout>
</file>

<file path=ppt/slideLayouts/slideLayout1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D7191E2-D732-45ED-BCE7-DF04800278B9}" type="slidenum">
              <a:rPr lang="en-US" altLang="ko-KR"/>
              <a:pPr/>
              <a:t>‹#›</a:t>
            </a:fld>
            <a:endParaRPr lang="en-US" altLang="ko-KR"/>
          </a:p>
        </p:txBody>
      </p:sp>
    </p:spTree>
  </p:cSld>
  <p:clrMapOvr>
    <a:masterClrMapping/>
  </p:clrMapOvr>
</p:sldLayout>
</file>

<file path=ppt/slideLayouts/slideLayout1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94276B11-42BC-439C-B2E0-196BA90CFCAC}" type="slidenum">
              <a:rPr lang="en-US" altLang="ko-KR"/>
              <a:pPr/>
              <a:t>‹#›</a:t>
            </a:fld>
            <a:endParaRPr lang="en-US" altLang="ko-KR"/>
          </a:p>
        </p:txBody>
      </p:sp>
    </p:spTree>
  </p:cSld>
  <p:clrMapOvr>
    <a:masterClrMapping/>
  </p:clrMapOvr>
</p:sldLayout>
</file>

<file path=ppt/slideLayouts/slideLayout1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3AA125EF-2204-49D9-AE14-24ECD622CC7D}" type="slidenum">
              <a:rPr lang="en-US" altLang="ko-KR"/>
              <a:pPr/>
              <a:t>‹#›</a:t>
            </a:fld>
            <a:endParaRPr lang="en-US" altLang="ko-KR"/>
          </a:p>
        </p:txBody>
      </p:sp>
    </p:spTree>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pPr>
              <a:defRPr/>
            </a:pPr>
            <a:fld id="{0596D133-0E87-4702-A31E-3118942F9EBD}" type="datetimeFigureOut">
              <a:rPr lang="zh-CN" altLang="en-US" smtClean="0"/>
              <a:pPr>
                <a:defRPr/>
              </a:pPr>
              <a:t>2016/5/30</a:t>
            </a:fld>
            <a:endParaRPr lang="en-US" altLang="zh-CN"/>
          </a:p>
        </p:txBody>
      </p:sp>
      <p:sp>
        <p:nvSpPr>
          <p:cNvPr id="2053" name="Rectangle 5"/>
          <p:cNvSpPr>
            <a:spLocks noGrp="1" noChangeArrowheads="1"/>
          </p:cNvSpPr>
          <p:nvPr>
            <p:ph type="ftr" sz="quarter" idx="3"/>
          </p:nvPr>
        </p:nvSpPr>
        <p:spPr/>
        <p:txBody>
          <a:bodyPr/>
          <a:lstStyle>
            <a:lvl1pPr>
              <a:defRPr/>
            </a:lvl1pPr>
          </a:lstStyle>
          <a:p>
            <a:pPr>
              <a:defRPr/>
            </a:pPr>
            <a:endParaRPr lang="en-US" altLang="zh-CN"/>
          </a:p>
        </p:txBody>
      </p:sp>
      <p:sp>
        <p:nvSpPr>
          <p:cNvPr id="2054" name="Rectangle 6"/>
          <p:cNvSpPr>
            <a:spLocks noGrp="1" noChangeArrowheads="1"/>
          </p:cNvSpPr>
          <p:nvPr>
            <p:ph type="sldNum" sz="quarter" idx="4"/>
          </p:nvPr>
        </p:nvSpPr>
        <p:spPr/>
        <p:txBody>
          <a:bodyPr/>
          <a:lstStyle>
            <a:lvl1pPr>
              <a:defRPr/>
            </a:lvl1pPr>
          </a:lstStyle>
          <a:p>
            <a:fld id="{D0F55BFA-2744-4160-BD1A-67E6873BF8D0}" type="slidenum">
              <a:rPr lang="en-US" altLang="zh-CN" smtClean="0"/>
              <a:pPr/>
              <a:t>‹#›</a:t>
            </a:fld>
            <a:endParaRPr lang="en-US" altLang="zh-CN"/>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391FEDD-FC9C-4360-9226-DDAAE954914B}" type="slidenum">
              <a:rPr lang="en-US" altLang="zh-CN"/>
              <a:pPr/>
              <a:t>‹#›</a:t>
            </a:fld>
            <a:endParaRPr lang="en-US" altLang="zh-CN"/>
          </a:p>
        </p:txBody>
      </p:sp>
    </p:spTree>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D0D04D2-4834-4759-BB89-38E5036B39EF}" type="slidenum">
              <a:rPr lang="en-US" altLang="zh-CN"/>
              <a:pPr/>
              <a:t>‹#›</a:t>
            </a:fld>
            <a:endParaRPr lang="en-US" altLang="zh-CN"/>
          </a:p>
        </p:txBody>
      </p:sp>
    </p:spTree>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EB542B0-6FC4-43B6-8DDE-404370CE6549}" type="slidenum">
              <a:rPr lang="en-US" altLang="zh-CN"/>
              <a:pPr/>
              <a:t>‹#›</a:t>
            </a:fld>
            <a:endParaRPr lang="en-US" altLang="zh-CN"/>
          </a:p>
        </p:txBody>
      </p:sp>
    </p:spTree>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D3EBB38-0666-4FFF-9C2C-8EDB32B9EBBC}" type="slidenum">
              <a:rPr lang="en-US" altLang="zh-CN"/>
              <a:pPr/>
              <a:t>‹#›</a:t>
            </a:fld>
            <a:endParaRPr lang="en-US" altLang="zh-CN"/>
          </a:p>
        </p:txBody>
      </p:sp>
    </p:spTree>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7FB922E9-2EE4-4FC0-BA78-697CFAD83FFC}" type="slidenum">
              <a:rPr lang="en-US" altLang="zh-CN"/>
              <a:pPr/>
              <a:t>‹#›</a:t>
            </a:fld>
            <a:endParaRPr lang="en-US" altLang="zh-CN"/>
          </a:p>
        </p:txBody>
      </p:sp>
    </p:spTree>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8DCE7E9-BCF5-43BD-A254-2163CEDFE847}" type="slidenum">
              <a:rPr lang="en-US" altLang="zh-CN"/>
              <a:pPr/>
              <a:t>‹#›</a:t>
            </a:fld>
            <a:endParaRPr lang="en-US" altLang="zh-CN"/>
          </a:p>
        </p:txBody>
      </p:sp>
    </p:spTree>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69006B20-7D25-413E-A2EC-71761E9E9923}" type="slidenum">
              <a:rPr lang="en-US" altLang="zh-CN"/>
              <a:pPr/>
              <a:t>‹#›</a:t>
            </a:fld>
            <a:endParaRPr lang="en-US" altLang="zh-CN"/>
          </a:p>
        </p:txBody>
      </p:sp>
    </p:spTree>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09E34DF-F5EE-40A8-89F9-32B051C2648B}" type="slidenum">
              <a:rPr lang="en-US" altLang="zh-CN"/>
              <a:pPr/>
              <a:t>‹#›</a:t>
            </a:fld>
            <a:endParaRPr lang="en-US" altLang="zh-CN"/>
          </a:p>
        </p:txBody>
      </p:sp>
    </p:spTree>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1AB12B-C144-419A-974B-55DC9B12B034}" type="slidenum">
              <a:rPr lang="en-US" altLang="zh-CN"/>
              <a:pPr/>
              <a:t>‹#›</a:t>
            </a:fld>
            <a:endParaRPr lang="en-US" altLang="zh-CN"/>
          </a:p>
        </p:txBody>
      </p:sp>
    </p:spTree>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609EA12-3A1B-4F5A-8AB2-CA8B657C07B9}" type="slidenum">
              <a:rPr lang="en-US" altLang="zh-CN"/>
              <a:pPr/>
              <a:t>‹#›</a:t>
            </a:fld>
            <a:endParaRPr lang="en-US" altLang="zh-CN"/>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7EE3010-20D3-4C4E-833E-2AC8AC9846D8}" type="slidenum">
              <a:rPr lang="en-US" altLang="zh-CN"/>
              <a:pPr/>
              <a:t>‹#›</a:t>
            </a:fld>
            <a:endParaRPr lang="en-US" altLang="zh-CN"/>
          </a:p>
        </p:txBody>
      </p:sp>
    </p:spTree>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0596D133-0E87-4702-A31E-3118942F9EBD}" type="datetimeFigureOut">
              <a:rPr lang="zh-CN" altLang="en-US" smtClean="0"/>
              <a:pPr>
                <a:defRPr/>
              </a:pPr>
              <a:t>2016/5/30</a:t>
            </a:fld>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fld id="{D0F55BFA-2744-4160-BD1A-67E6873BF8D0}" type="slidenum">
              <a:rPr lang="en-US" altLang="zh-CN" smtClean="0"/>
              <a:pPr/>
              <a:t>‹#›</a:t>
            </a:fld>
            <a:endParaRPr lang="en-US" altLang="zh-CN"/>
          </a:p>
        </p:txBody>
      </p:sp>
    </p:spTree>
    <p:extLst>
      <p:ext uri="{BB962C8B-B14F-4D97-AF65-F5344CB8AC3E}">
        <p14:creationId xmlns:p14="http://schemas.microsoft.com/office/powerpoint/2010/main" val="209154711"/>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2009394213"/>
      </p:ext>
    </p:extLst>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4169391763"/>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355773364"/>
      </p:ext>
    </p:extLst>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ltLang="zh-CN"/>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3511299703"/>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ltLang="zh-CN"/>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3402117250"/>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zh-CN"/>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673457667"/>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598926509"/>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a:xfrm>
            <a:off x="533400" y="6172200"/>
            <a:ext cx="5811724" cy="365125"/>
          </a:xfrm>
        </p:spPr>
        <p:txBody>
          <a:bodyPr/>
          <a:lstStyle/>
          <a:p>
            <a:endParaRPr lang="zh-CN" altLang="en-US"/>
          </a:p>
        </p:txBody>
      </p:sp>
      <p:sp>
        <p:nvSpPr>
          <p:cNvPr id="7" name="Slide Number Placeholder 6"/>
          <p:cNvSpPr>
            <a:spLocks noGrp="1"/>
          </p:cNvSpPr>
          <p:nvPr>
            <p:ph type="sldNum" sz="quarter" idx="12"/>
          </p:nvPr>
        </p:nvSpPr>
        <p:spPr/>
        <p:txBody>
          <a:body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94112367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8A743CD3-0831-4895-9B6A-2722EED23A56}" type="datetime1">
              <a:rPr lang="en-US" smtClean="0"/>
              <a:pPr/>
              <a:t>5/30/2016</a:t>
            </a:fld>
            <a:endParaRPr lang="en-US"/>
          </a:p>
        </p:txBody>
      </p:sp>
      <p:sp>
        <p:nvSpPr>
          <p:cNvPr id="4" name="Footer Placeholder 3"/>
          <p:cNvSpPr>
            <a:spLocks noGrp="1"/>
          </p:cNvSpPr>
          <p:nvPr>
            <p:ph type="ftr" sz="quarter" idx="11"/>
          </p:nvPr>
        </p:nvSpPr>
        <p:spPr/>
        <p:txBody>
          <a:bodyPr/>
          <a:lstStyle/>
          <a:p>
            <a:r>
              <a:rPr lang="en-US" smtClean="0"/>
              <a:t>www.niir.org</a:t>
            </a:r>
            <a:endParaRPr lang="en-US"/>
          </a:p>
        </p:txBody>
      </p:sp>
      <p:sp>
        <p:nvSpPr>
          <p:cNvPr id="5" name="Slide Number Placeholder 4"/>
          <p:cNvSpPr>
            <a:spLocks noGrp="1"/>
          </p:cNvSpPr>
          <p:nvPr>
            <p:ph type="sldNum" sz="quarter" idx="12"/>
          </p:nvPr>
        </p:nvSpPr>
        <p:spPr/>
        <p:txBody>
          <a:bodyPr/>
          <a:lstStyle/>
          <a:p>
            <a:fld id="{102BBB0A-A9B7-4161-9837-36DEB4F19D16}" type="slidenum">
              <a:rPr lang="en-US" smtClean="0"/>
              <a:pPr/>
              <a:t>‹#›</a:t>
            </a:fld>
            <a:endParaRPr lang="en-US"/>
          </a:p>
        </p:txBody>
      </p:sp>
    </p:spTree>
    <p:extLst>
      <p:ext uri="{BB962C8B-B14F-4D97-AF65-F5344CB8AC3E}">
        <p14:creationId xmlns:p14="http://schemas.microsoft.com/office/powerpoint/2010/main" val="3309107252"/>
      </p:ext>
    </p:extLst>
  </p:cSld>
  <p:clrMapOvr>
    <a:masterClrMapping/>
  </p:clrMapOvr>
  <p:hf sldNum="0" hdr="0" dt="0"/>
</p:sldLayout>
</file>

<file path=ppt/slideLayouts/slideLayout12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743CD3-0831-4895-9B6A-2722EED23A56}" type="datetime1">
              <a:rPr lang="en-US" smtClean="0"/>
              <a:pPr/>
              <a:t>5/30/2016</a:t>
            </a:fld>
            <a:endParaRPr lang="en-US"/>
          </a:p>
        </p:txBody>
      </p:sp>
      <p:sp>
        <p:nvSpPr>
          <p:cNvPr id="5" name="Footer Placeholder 4"/>
          <p:cNvSpPr>
            <a:spLocks noGrp="1"/>
          </p:cNvSpPr>
          <p:nvPr>
            <p:ph type="ftr" sz="quarter" idx="11"/>
          </p:nvPr>
        </p:nvSpPr>
        <p:spPr/>
        <p:txBody>
          <a:bodyPr/>
          <a:lstStyle/>
          <a:p>
            <a:r>
              <a:rPr lang="en-US" smtClean="0"/>
              <a:t>www.niir.org</a:t>
            </a:r>
            <a:endParaRPr lang="en-US"/>
          </a:p>
        </p:txBody>
      </p:sp>
      <p:sp>
        <p:nvSpPr>
          <p:cNvPr id="6" name="Slide Number Placeholder 5"/>
          <p:cNvSpPr>
            <a:spLocks noGrp="1"/>
          </p:cNvSpPr>
          <p:nvPr>
            <p:ph type="sldNum" sz="quarter" idx="12"/>
          </p:nvPr>
        </p:nvSpPr>
        <p:spPr/>
        <p:txBody>
          <a:bodyPr/>
          <a:lstStyle/>
          <a:p>
            <a:fld id="{102BBB0A-A9B7-4161-9837-36DEB4F19D16}" type="slidenum">
              <a:rPr lang="en-US" smtClean="0"/>
              <a:pPr/>
              <a:t>‹#›</a:t>
            </a:fld>
            <a:endParaRPr lang="en-US"/>
          </a:p>
        </p:txBody>
      </p:sp>
    </p:spTree>
    <p:extLst>
      <p:ext uri="{BB962C8B-B14F-4D97-AF65-F5344CB8AC3E}">
        <p14:creationId xmlns:p14="http://schemas.microsoft.com/office/powerpoint/2010/main" val="4262455428"/>
      </p:ext>
    </p:extLst>
  </p:cSld>
  <p:clrMapOvr>
    <a:masterClrMapping/>
  </p:clrMapOvr>
  <p:hf sldNum="0" hdr="0" dt="0"/>
</p:sldLayout>
</file>

<file path=ppt/slideLayouts/slideLayout12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743CD3-0831-4895-9B6A-2722EED23A56}" type="datetime1">
              <a:rPr lang="en-US" smtClean="0"/>
              <a:pPr/>
              <a:t>5/30/2016</a:t>
            </a:fld>
            <a:endParaRPr lang="en-US"/>
          </a:p>
        </p:txBody>
      </p:sp>
      <p:sp>
        <p:nvSpPr>
          <p:cNvPr id="5" name="Footer Placeholder 4"/>
          <p:cNvSpPr>
            <a:spLocks noGrp="1"/>
          </p:cNvSpPr>
          <p:nvPr>
            <p:ph type="ftr" sz="quarter" idx="11"/>
          </p:nvPr>
        </p:nvSpPr>
        <p:spPr/>
        <p:txBody>
          <a:bodyPr/>
          <a:lstStyle/>
          <a:p>
            <a:r>
              <a:rPr lang="en-US" smtClean="0"/>
              <a:t>www.niir.org</a:t>
            </a:r>
            <a:endParaRPr lang="en-US"/>
          </a:p>
        </p:txBody>
      </p:sp>
      <p:sp>
        <p:nvSpPr>
          <p:cNvPr id="6" name="Slide Number Placeholder 5"/>
          <p:cNvSpPr>
            <a:spLocks noGrp="1"/>
          </p:cNvSpPr>
          <p:nvPr>
            <p:ph type="sldNum" sz="quarter" idx="12"/>
          </p:nvPr>
        </p:nvSpPr>
        <p:spPr/>
        <p:txBody>
          <a:bodyPr/>
          <a:lstStyle/>
          <a:p>
            <a:fld id="{102BBB0A-A9B7-4161-9837-36DEB4F19D16}"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93358013"/>
      </p:ext>
    </p:extLst>
  </p:cSld>
  <p:clrMapOvr>
    <a:masterClrMapping/>
  </p:clrMapOvr>
  <p:hf sldNum="0" hdr="0" dt="0"/>
</p:sldLayout>
</file>

<file path=ppt/slideLayouts/slideLayout12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743CD3-0831-4895-9B6A-2722EED23A56}" type="datetime1">
              <a:rPr lang="en-US" smtClean="0"/>
              <a:pPr/>
              <a:t>5/30/2016</a:t>
            </a:fld>
            <a:endParaRPr lang="en-US"/>
          </a:p>
        </p:txBody>
      </p:sp>
      <p:sp>
        <p:nvSpPr>
          <p:cNvPr id="5" name="Footer Placeholder 4"/>
          <p:cNvSpPr>
            <a:spLocks noGrp="1"/>
          </p:cNvSpPr>
          <p:nvPr>
            <p:ph type="ftr" sz="quarter" idx="11"/>
          </p:nvPr>
        </p:nvSpPr>
        <p:spPr/>
        <p:txBody>
          <a:bodyPr/>
          <a:lstStyle/>
          <a:p>
            <a:r>
              <a:rPr lang="en-US" smtClean="0"/>
              <a:t>www.niir.org</a:t>
            </a:r>
            <a:endParaRPr lang="en-US"/>
          </a:p>
        </p:txBody>
      </p:sp>
      <p:sp>
        <p:nvSpPr>
          <p:cNvPr id="6" name="Slide Number Placeholder 5"/>
          <p:cNvSpPr>
            <a:spLocks noGrp="1"/>
          </p:cNvSpPr>
          <p:nvPr>
            <p:ph type="sldNum" sz="quarter" idx="12"/>
          </p:nvPr>
        </p:nvSpPr>
        <p:spPr/>
        <p:txBody>
          <a:bodyPr/>
          <a:lstStyle/>
          <a:p>
            <a:fld id="{102BBB0A-A9B7-4161-9837-36DEB4F19D16}" type="slidenum">
              <a:rPr lang="en-US" smtClean="0"/>
              <a:pPr/>
              <a:t>‹#›</a:t>
            </a:fld>
            <a:endParaRPr lang="en-US"/>
          </a:p>
        </p:txBody>
      </p:sp>
    </p:spTree>
    <p:extLst>
      <p:ext uri="{BB962C8B-B14F-4D97-AF65-F5344CB8AC3E}">
        <p14:creationId xmlns:p14="http://schemas.microsoft.com/office/powerpoint/2010/main" val="250366504"/>
      </p:ext>
    </p:extLst>
  </p:cSld>
  <p:clrMapOvr>
    <a:masterClrMapping/>
  </p:clrMapOvr>
  <p:hf sldNum="0" hdr="0" dt="0"/>
</p:sldLayout>
</file>

<file path=ppt/slideLayouts/slideLayout12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743CD3-0831-4895-9B6A-2722EED23A56}" type="datetime1">
              <a:rPr lang="en-US" smtClean="0"/>
              <a:pPr/>
              <a:t>5/30/2016</a:t>
            </a:fld>
            <a:endParaRPr lang="en-US"/>
          </a:p>
        </p:txBody>
      </p:sp>
      <p:sp>
        <p:nvSpPr>
          <p:cNvPr id="5" name="Footer Placeholder 4"/>
          <p:cNvSpPr>
            <a:spLocks noGrp="1"/>
          </p:cNvSpPr>
          <p:nvPr>
            <p:ph type="ftr" sz="quarter" idx="11"/>
          </p:nvPr>
        </p:nvSpPr>
        <p:spPr/>
        <p:txBody>
          <a:bodyPr/>
          <a:lstStyle/>
          <a:p>
            <a:r>
              <a:rPr lang="en-US" smtClean="0"/>
              <a:t>www.niir.org</a:t>
            </a:r>
            <a:endParaRPr lang="en-US"/>
          </a:p>
        </p:txBody>
      </p:sp>
      <p:sp>
        <p:nvSpPr>
          <p:cNvPr id="6" name="Slide Number Placeholder 5"/>
          <p:cNvSpPr>
            <a:spLocks noGrp="1"/>
          </p:cNvSpPr>
          <p:nvPr>
            <p:ph type="sldNum" sz="quarter" idx="12"/>
          </p:nvPr>
        </p:nvSpPr>
        <p:spPr/>
        <p:txBody>
          <a:bodyPr/>
          <a:lstStyle/>
          <a:p>
            <a:fld id="{102BBB0A-A9B7-4161-9837-36DEB4F19D16}"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73155577"/>
      </p:ext>
    </p:extLst>
  </p:cSld>
  <p:clrMapOvr>
    <a:masterClrMapping/>
  </p:clrMapOvr>
  <p:hf sldNum="0" hdr="0" dt="0"/>
</p:sldLayout>
</file>

<file path=ppt/slideLayouts/slideLayout12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743CD3-0831-4895-9B6A-2722EED23A56}" type="datetime1">
              <a:rPr lang="en-US" smtClean="0"/>
              <a:pPr/>
              <a:t>5/30/2016</a:t>
            </a:fld>
            <a:endParaRPr lang="en-US"/>
          </a:p>
        </p:txBody>
      </p:sp>
      <p:sp>
        <p:nvSpPr>
          <p:cNvPr id="5" name="Footer Placeholder 4"/>
          <p:cNvSpPr>
            <a:spLocks noGrp="1"/>
          </p:cNvSpPr>
          <p:nvPr>
            <p:ph type="ftr" sz="quarter" idx="11"/>
          </p:nvPr>
        </p:nvSpPr>
        <p:spPr/>
        <p:txBody>
          <a:bodyPr/>
          <a:lstStyle/>
          <a:p>
            <a:r>
              <a:rPr lang="en-US" smtClean="0"/>
              <a:t>www.niir.org</a:t>
            </a:r>
            <a:endParaRPr lang="en-US"/>
          </a:p>
        </p:txBody>
      </p:sp>
      <p:sp>
        <p:nvSpPr>
          <p:cNvPr id="6" name="Slide Number Placeholder 5"/>
          <p:cNvSpPr>
            <a:spLocks noGrp="1"/>
          </p:cNvSpPr>
          <p:nvPr>
            <p:ph type="sldNum" sz="quarter" idx="12"/>
          </p:nvPr>
        </p:nvSpPr>
        <p:spPr/>
        <p:txBody>
          <a:bodyPr/>
          <a:lstStyle/>
          <a:p>
            <a:fld id="{102BBB0A-A9B7-4161-9837-36DEB4F19D16}" type="slidenum">
              <a:rPr lang="en-US" smtClean="0"/>
              <a:pPr/>
              <a:t>‹#›</a:t>
            </a:fld>
            <a:endParaRPr lang="en-US"/>
          </a:p>
        </p:txBody>
      </p:sp>
    </p:spTree>
    <p:extLst>
      <p:ext uri="{BB962C8B-B14F-4D97-AF65-F5344CB8AC3E}">
        <p14:creationId xmlns:p14="http://schemas.microsoft.com/office/powerpoint/2010/main" val="2104879101"/>
      </p:ext>
    </p:extLst>
  </p:cSld>
  <p:clrMapOvr>
    <a:masterClrMapping/>
  </p:clrMapOvr>
  <p:hf sldNum="0" hdr="0" dt="0"/>
</p:sldLayout>
</file>

<file path=ppt/slideLayouts/slideLayout12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1425049708"/>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418769187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2016/5/30</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2016/5/30</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5/30/2016</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5/30/2016</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5/30/2016</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5/30/2016</a:t>
            </a:fld>
            <a:endParaRPr lang="en-US"/>
          </a:p>
        </p:txBody>
      </p:sp>
      <p:sp>
        <p:nvSpPr>
          <p:cNvPr id="8" name="Footer Placeholder 7"/>
          <p:cNvSpPr>
            <a:spLocks noGrp="1"/>
          </p:cNvSpPr>
          <p:nvPr>
            <p:ph type="ftr" sz="quarter" idx="11"/>
          </p:nvPr>
        </p:nvSpPr>
        <p:spPr/>
        <p:txBody>
          <a:bodyPr/>
          <a:lstStyle>
            <a:lvl1pPr>
              <a:defRPr/>
            </a:lvl1pPr>
          </a:lstStyle>
          <a:p>
            <a:r>
              <a:rPr lang="en-US" smtClean="0"/>
              <a:t>www.niir.org</a:t>
            </a:r>
            <a:endParaRPr lang="en-US"/>
          </a:p>
        </p:txBody>
      </p:sp>
      <p:sp>
        <p:nvSpPr>
          <p:cNvPr id="9" name="Slide Number Placeholder 8"/>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5/30/2016</a:t>
            </a:fld>
            <a:endParaRPr lang="en-US"/>
          </a:p>
        </p:txBody>
      </p:sp>
      <p:sp>
        <p:nvSpPr>
          <p:cNvPr id="4" name="Footer Placeholder 3"/>
          <p:cNvSpPr>
            <a:spLocks noGrp="1"/>
          </p:cNvSpPr>
          <p:nvPr>
            <p:ph type="ftr" sz="quarter" idx="11"/>
          </p:nvPr>
        </p:nvSpPr>
        <p:spPr/>
        <p:txBody>
          <a:bodyPr/>
          <a:lstStyle>
            <a:lvl1pPr>
              <a:defRPr/>
            </a:lvl1pPr>
          </a:lstStyle>
          <a:p>
            <a:r>
              <a:rPr lang="en-US" smtClean="0"/>
              <a:t>www.niir.org</a:t>
            </a:r>
            <a:endParaRPr lang="en-US"/>
          </a:p>
        </p:txBody>
      </p:sp>
      <p:sp>
        <p:nvSpPr>
          <p:cNvPr id="5" name="Slide Number Placeholder 4"/>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2016/5/30</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6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2016/5/30</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149488612"/>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529717978"/>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400854506"/>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2F7C0-9235-498A-8BC0-404BD1DE3CFF}" type="datetime1">
              <a:rPr lang="en-US" smtClean="0"/>
              <a:pPr/>
              <a:t>5/30/2016</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410324743"/>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5/30/2016</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553099975"/>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5/30/2016</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467417676"/>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5/30/2016</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7599307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5/30/2016</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441488914"/>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5/30/2016</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575982107"/>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0573354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5/30/2016</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286044005"/>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5/30/2016</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5/30/2016</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5/30/2016</a:t>
            </a:fld>
            <a:endParaRPr lang="en-US"/>
          </a:p>
        </p:txBody>
      </p:sp>
      <p:sp>
        <p:nvSpPr>
          <p:cNvPr id="3" name="Footer Placeholder 2"/>
          <p:cNvSpPr>
            <a:spLocks noGrp="1"/>
          </p:cNvSpPr>
          <p:nvPr>
            <p:ph type="ftr" sz="quarter" idx="11"/>
          </p:nvPr>
        </p:nvSpPr>
        <p:spPr/>
        <p:txBody>
          <a:bodyPr/>
          <a:lstStyle>
            <a:lvl1pPr>
              <a:defRPr/>
            </a:lvl1pPr>
          </a:lstStyle>
          <a:p>
            <a:r>
              <a:rPr lang="en-US" smtClean="0"/>
              <a:t>www.niir.org</a:t>
            </a:r>
            <a:endParaRPr lang="en-US"/>
          </a:p>
        </p:txBody>
      </p:sp>
      <p:sp>
        <p:nvSpPr>
          <p:cNvPr id="4" name="Slide Number Placeholder 3"/>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5/30/2016</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5/30/2016</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7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5/30/2016</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2016/5/30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2016/5/30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2016/5/30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2016/5/30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2016/5/30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2016/5/30</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masterClrMapping/>
  </p:clrMapOvr>
  <p:timing>
    <p:tnLst>
      <p:par>
        <p:cTn id="1" dur="indefinite" restart="never" nodeType="tmRoot"/>
      </p:par>
    </p:tnLst>
  </p:timing>
</p:sldLayout>
</file>

<file path=ppt/slideLayouts/slideLayout9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2016/5/30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2016/5/30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2016/5/30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2016/5/30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9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2016/5/30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00.xml.rels><?xml version="1.0" encoding="UTF-8" standalone="yes"?>
<Relationships xmlns="http://schemas.openxmlformats.org/package/2006/relationships"><Relationship Id="rId8" Type="http://schemas.openxmlformats.org/officeDocument/2006/relationships/slideLayout" Target="../slideLayouts/slideLayout1097.xml"/><Relationship Id="rId13" Type="http://schemas.openxmlformats.org/officeDocument/2006/relationships/image" Target="../media/image9.jpeg"/><Relationship Id="rId3" Type="http://schemas.openxmlformats.org/officeDocument/2006/relationships/slideLayout" Target="../slideLayouts/slideLayout1092.xml"/><Relationship Id="rId7" Type="http://schemas.openxmlformats.org/officeDocument/2006/relationships/slideLayout" Target="../slideLayouts/slideLayout1096.xml"/><Relationship Id="rId12" Type="http://schemas.openxmlformats.org/officeDocument/2006/relationships/theme" Target="../theme/theme100.xml"/><Relationship Id="rId2" Type="http://schemas.openxmlformats.org/officeDocument/2006/relationships/slideLayout" Target="../slideLayouts/slideLayout1091.xml"/><Relationship Id="rId1" Type="http://schemas.openxmlformats.org/officeDocument/2006/relationships/slideLayout" Target="../slideLayouts/slideLayout1090.xml"/><Relationship Id="rId6" Type="http://schemas.openxmlformats.org/officeDocument/2006/relationships/slideLayout" Target="../slideLayouts/slideLayout1095.xml"/><Relationship Id="rId11" Type="http://schemas.openxmlformats.org/officeDocument/2006/relationships/slideLayout" Target="../slideLayouts/slideLayout1100.xml"/><Relationship Id="rId5" Type="http://schemas.openxmlformats.org/officeDocument/2006/relationships/slideLayout" Target="../slideLayouts/slideLayout1094.xml"/><Relationship Id="rId10" Type="http://schemas.openxmlformats.org/officeDocument/2006/relationships/slideLayout" Target="../slideLayouts/slideLayout1099.xml"/><Relationship Id="rId4" Type="http://schemas.openxmlformats.org/officeDocument/2006/relationships/slideLayout" Target="../slideLayouts/slideLayout1093.xml"/><Relationship Id="rId9" Type="http://schemas.openxmlformats.org/officeDocument/2006/relationships/slideLayout" Target="../slideLayouts/slideLayout1098.xml"/></Relationships>
</file>

<file path=ppt/slideMasters/_rels/slideMaster101.xml.rels><?xml version="1.0" encoding="UTF-8" standalone="yes"?>
<Relationships xmlns="http://schemas.openxmlformats.org/package/2006/relationships"><Relationship Id="rId8" Type="http://schemas.openxmlformats.org/officeDocument/2006/relationships/slideLayout" Target="../slideLayouts/slideLayout1108.xml"/><Relationship Id="rId13" Type="http://schemas.openxmlformats.org/officeDocument/2006/relationships/image" Target="../media/image10.jpeg"/><Relationship Id="rId3" Type="http://schemas.openxmlformats.org/officeDocument/2006/relationships/slideLayout" Target="../slideLayouts/slideLayout1103.xml"/><Relationship Id="rId7" Type="http://schemas.openxmlformats.org/officeDocument/2006/relationships/slideLayout" Target="../slideLayouts/slideLayout1107.xml"/><Relationship Id="rId12" Type="http://schemas.openxmlformats.org/officeDocument/2006/relationships/theme" Target="../theme/theme101.xml"/><Relationship Id="rId2" Type="http://schemas.openxmlformats.org/officeDocument/2006/relationships/slideLayout" Target="../slideLayouts/slideLayout1102.xml"/><Relationship Id="rId1" Type="http://schemas.openxmlformats.org/officeDocument/2006/relationships/slideLayout" Target="../slideLayouts/slideLayout1101.xml"/><Relationship Id="rId6" Type="http://schemas.openxmlformats.org/officeDocument/2006/relationships/slideLayout" Target="../slideLayouts/slideLayout1106.xml"/><Relationship Id="rId11" Type="http://schemas.openxmlformats.org/officeDocument/2006/relationships/slideLayout" Target="../slideLayouts/slideLayout1111.xml"/><Relationship Id="rId5" Type="http://schemas.openxmlformats.org/officeDocument/2006/relationships/slideLayout" Target="../slideLayouts/slideLayout1105.xml"/><Relationship Id="rId10" Type="http://schemas.openxmlformats.org/officeDocument/2006/relationships/slideLayout" Target="../slideLayouts/slideLayout1110.xml"/><Relationship Id="rId4" Type="http://schemas.openxmlformats.org/officeDocument/2006/relationships/slideLayout" Target="../slideLayouts/slideLayout1104.xml"/><Relationship Id="rId9" Type="http://schemas.openxmlformats.org/officeDocument/2006/relationships/slideLayout" Target="../slideLayouts/slideLayout1109.xml"/></Relationships>
</file>

<file path=ppt/slideMasters/_rels/slideMaster102.xml.rels><?xml version="1.0" encoding="UTF-8" standalone="yes"?>
<Relationships xmlns="http://schemas.openxmlformats.org/package/2006/relationships"><Relationship Id="rId8" Type="http://schemas.openxmlformats.org/officeDocument/2006/relationships/slideLayout" Target="../slideLayouts/slideLayout1119.xml"/><Relationship Id="rId13" Type="http://schemas.openxmlformats.org/officeDocument/2006/relationships/image" Target="../media/image11.png"/><Relationship Id="rId3" Type="http://schemas.openxmlformats.org/officeDocument/2006/relationships/slideLayout" Target="../slideLayouts/slideLayout1114.xml"/><Relationship Id="rId7" Type="http://schemas.openxmlformats.org/officeDocument/2006/relationships/slideLayout" Target="../slideLayouts/slideLayout1118.xml"/><Relationship Id="rId12" Type="http://schemas.openxmlformats.org/officeDocument/2006/relationships/theme" Target="../theme/theme102.xml"/><Relationship Id="rId2" Type="http://schemas.openxmlformats.org/officeDocument/2006/relationships/slideLayout" Target="../slideLayouts/slideLayout1113.xml"/><Relationship Id="rId1" Type="http://schemas.openxmlformats.org/officeDocument/2006/relationships/slideLayout" Target="../slideLayouts/slideLayout1112.xml"/><Relationship Id="rId6" Type="http://schemas.openxmlformats.org/officeDocument/2006/relationships/slideLayout" Target="../slideLayouts/slideLayout1117.xml"/><Relationship Id="rId11" Type="http://schemas.openxmlformats.org/officeDocument/2006/relationships/slideLayout" Target="../slideLayouts/slideLayout1122.xml"/><Relationship Id="rId5" Type="http://schemas.openxmlformats.org/officeDocument/2006/relationships/slideLayout" Target="../slideLayouts/slideLayout1116.xml"/><Relationship Id="rId10" Type="http://schemas.openxmlformats.org/officeDocument/2006/relationships/slideLayout" Target="../slideLayouts/slideLayout1121.xml"/><Relationship Id="rId4" Type="http://schemas.openxmlformats.org/officeDocument/2006/relationships/slideLayout" Target="../slideLayouts/slideLayout1115.xml"/><Relationship Id="rId9" Type="http://schemas.openxmlformats.org/officeDocument/2006/relationships/slideLayout" Target="../slideLayouts/slideLayout1120.xml"/><Relationship Id="rId14" Type="http://schemas.openxmlformats.org/officeDocument/2006/relationships/image" Target="../media/image4.png"/></Relationships>
</file>

<file path=ppt/slideMasters/_rels/slideMaster103.xml.rels><?xml version="1.0" encoding="UTF-8" standalone="yes"?>
<Relationships xmlns="http://schemas.openxmlformats.org/package/2006/relationships"><Relationship Id="rId8" Type="http://schemas.openxmlformats.org/officeDocument/2006/relationships/slideLayout" Target="../slideLayouts/slideLayout1130.xml"/><Relationship Id="rId13" Type="http://schemas.openxmlformats.org/officeDocument/2006/relationships/image" Target="../media/image12.jpeg"/><Relationship Id="rId3" Type="http://schemas.openxmlformats.org/officeDocument/2006/relationships/slideLayout" Target="../slideLayouts/slideLayout1125.xml"/><Relationship Id="rId7" Type="http://schemas.openxmlformats.org/officeDocument/2006/relationships/slideLayout" Target="../slideLayouts/slideLayout1129.xml"/><Relationship Id="rId12" Type="http://schemas.openxmlformats.org/officeDocument/2006/relationships/theme" Target="../theme/theme103.xml"/><Relationship Id="rId2" Type="http://schemas.openxmlformats.org/officeDocument/2006/relationships/slideLayout" Target="../slideLayouts/slideLayout1124.xml"/><Relationship Id="rId1" Type="http://schemas.openxmlformats.org/officeDocument/2006/relationships/slideLayout" Target="../slideLayouts/slideLayout1123.xml"/><Relationship Id="rId6" Type="http://schemas.openxmlformats.org/officeDocument/2006/relationships/slideLayout" Target="../slideLayouts/slideLayout1128.xml"/><Relationship Id="rId11" Type="http://schemas.openxmlformats.org/officeDocument/2006/relationships/slideLayout" Target="../slideLayouts/slideLayout1133.xml"/><Relationship Id="rId5" Type="http://schemas.openxmlformats.org/officeDocument/2006/relationships/slideLayout" Target="../slideLayouts/slideLayout1127.xml"/><Relationship Id="rId10" Type="http://schemas.openxmlformats.org/officeDocument/2006/relationships/slideLayout" Target="../slideLayouts/slideLayout1132.xml"/><Relationship Id="rId4" Type="http://schemas.openxmlformats.org/officeDocument/2006/relationships/slideLayout" Target="../slideLayouts/slideLayout1126.xml"/><Relationship Id="rId9" Type="http://schemas.openxmlformats.org/officeDocument/2006/relationships/slideLayout" Target="../slideLayouts/slideLayout1131.xml"/></Relationships>
</file>

<file path=ppt/slideMasters/_rels/slideMaster104.xml.rels><?xml version="1.0" encoding="UTF-8" standalone="yes"?>
<Relationships xmlns="http://schemas.openxmlformats.org/package/2006/relationships"><Relationship Id="rId8" Type="http://schemas.openxmlformats.org/officeDocument/2006/relationships/slideLayout" Target="../slideLayouts/slideLayout1141.xml"/><Relationship Id="rId3" Type="http://schemas.openxmlformats.org/officeDocument/2006/relationships/slideLayout" Target="../slideLayouts/slideLayout1136.xml"/><Relationship Id="rId7" Type="http://schemas.openxmlformats.org/officeDocument/2006/relationships/slideLayout" Target="../slideLayouts/slideLayout1140.xml"/><Relationship Id="rId12" Type="http://schemas.openxmlformats.org/officeDocument/2006/relationships/theme" Target="../theme/theme104.xml"/><Relationship Id="rId2" Type="http://schemas.openxmlformats.org/officeDocument/2006/relationships/slideLayout" Target="../slideLayouts/slideLayout1135.xml"/><Relationship Id="rId1" Type="http://schemas.openxmlformats.org/officeDocument/2006/relationships/slideLayout" Target="../slideLayouts/slideLayout1134.xml"/><Relationship Id="rId6" Type="http://schemas.openxmlformats.org/officeDocument/2006/relationships/slideLayout" Target="../slideLayouts/slideLayout1139.xml"/><Relationship Id="rId11" Type="http://schemas.openxmlformats.org/officeDocument/2006/relationships/slideLayout" Target="../slideLayouts/slideLayout1144.xml"/><Relationship Id="rId5" Type="http://schemas.openxmlformats.org/officeDocument/2006/relationships/slideLayout" Target="../slideLayouts/slideLayout1138.xml"/><Relationship Id="rId10" Type="http://schemas.openxmlformats.org/officeDocument/2006/relationships/slideLayout" Target="../slideLayouts/slideLayout1143.xml"/><Relationship Id="rId4" Type="http://schemas.openxmlformats.org/officeDocument/2006/relationships/slideLayout" Target="../slideLayouts/slideLayout1137.xml"/><Relationship Id="rId9" Type="http://schemas.openxmlformats.org/officeDocument/2006/relationships/slideLayout" Target="../slideLayouts/slideLayout1142.xml"/></Relationships>
</file>

<file path=ppt/slideMasters/_rels/slideMaster105.xml.rels><?xml version="1.0" encoding="UTF-8" standalone="yes"?>
<Relationships xmlns="http://schemas.openxmlformats.org/package/2006/relationships"><Relationship Id="rId8" Type="http://schemas.openxmlformats.org/officeDocument/2006/relationships/slideLayout" Target="../slideLayouts/slideLayout1152.xml"/><Relationship Id="rId13" Type="http://schemas.openxmlformats.org/officeDocument/2006/relationships/image" Target="../media/image13.png"/><Relationship Id="rId3" Type="http://schemas.openxmlformats.org/officeDocument/2006/relationships/slideLayout" Target="../slideLayouts/slideLayout1147.xml"/><Relationship Id="rId7" Type="http://schemas.openxmlformats.org/officeDocument/2006/relationships/slideLayout" Target="../slideLayouts/slideLayout1151.xml"/><Relationship Id="rId12" Type="http://schemas.openxmlformats.org/officeDocument/2006/relationships/theme" Target="../theme/theme105.xml"/><Relationship Id="rId2" Type="http://schemas.openxmlformats.org/officeDocument/2006/relationships/slideLayout" Target="../slideLayouts/slideLayout1146.xml"/><Relationship Id="rId1" Type="http://schemas.openxmlformats.org/officeDocument/2006/relationships/slideLayout" Target="../slideLayouts/slideLayout1145.xml"/><Relationship Id="rId6" Type="http://schemas.openxmlformats.org/officeDocument/2006/relationships/slideLayout" Target="../slideLayouts/slideLayout1150.xml"/><Relationship Id="rId11" Type="http://schemas.openxmlformats.org/officeDocument/2006/relationships/slideLayout" Target="../slideLayouts/slideLayout1155.xml"/><Relationship Id="rId5" Type="http://schemas.openxmlformats.org/officeDocument/2006/relationships/slideLayout" Target="../slideLayouts/slideLayout1149.xml"/><Relationship Id="rId10" Type="http://schemas.openxmlformats.org/officeDocument/2006/relationships/slideLayout" Target="../slideLayouts/slideLayout1154.xml"/><Relationship Id="rId4" Type="http://schemas.openxmlformats.org/officeDocument/2006/relationships/slideLayout" Target="../slideLayouts/slideLayout1148.xml"/><Relationship Id="rId9" Type="http://schemas.openxmlformats.org/officeDocument/2006/relationships/slideLayout" Target="../slideLayouts/slideLayout1153.xml"/></Relationships>
</file>

<file path=ppt/slideMasters/_rels/slideMaster106.xml.rels><?xml version="1.0" encoding="UTF-8" standalone="yes"?>
<Relationships xmlns="http://schemas.openxmlformats.org/package/2006/relationships"><Relationship Id="rId8" Type="http://schemas.openxmlformats.org/officeDocument/2006/relationships/slideLayout" Target="../slideLayouts/slideLayout1163.xml"/><Relationship Id="rId3" Type="http://schemas.openxmlformats.org/officeDocument/2006/relationships/slideLayout" Target="../slideLayouts/slideLayout1158.xml"/><Relationship Id="rId7" Type="http://schemas.openxmlformats.org/officeDocument/2006/relationships/slideLayout" Target="../slideLayouts/slideLayout1162.xml"/><Relationship Id="rId12" Type="http://schemas.openxmlformats.org/officeDocument/2006/relationships/theme" Target="../theme/theme106.xml"/><Relationship Id="rId2" Type="http://schemas.openxmlformats.org/officeDocument/2006/relationships/slideLayout" Target="../slideLayouts/slideLayout1157.xml"/><Relationship Id="rId1" Type="http://schemas.openxmlformats.org/officeDocument/2006/relationships/slideLayout" Target="../slideLayouts/slideLayout1156.xml"/><Relationship Id="rId6" Type="http://schemas.openxmlformats.org/officeDocument/2006/relationships/slideLayout" Target="../slideLayouts/slideLayout1161.xml"/><Relationship Id="rId11" Type="http://schemas.openxmlformats.org/officeDocument/2006/relationships/slideLayout" Target="../slideLayouts/slideLayout1166.xml"/><Relationship Id="rId5" Type="http://schemas.openxmlformats.org/officeDocument/2006/relationships/slideLayout" Target="../slideLayouts/slideLayout1160.xml"/><Relationship Id="rId10" Type="http://schemas.openxmlformats.org/officeDocument/2006/relationships/slideLayout" Target="../slideLayouts/slideLayout1165.xml"/><Relationship Id="rId4" Type="http://schemas.openxmlformats.org/officeDocument/2006/relationships/slideLayout" Target="../slideLayouts/slideLayout1159.xml"/><Relationship Id="rId9" Type="http://schemas.openxmlformats.org/officeDocument/2006/relationships/slideLayout" Target="../slideLayouts/slideLayout1164.xml"/></Relationships>
</file>

<file path=ppt/slideMasters/_rels/slideMaster107.xml.rels><?xml version="1.0" encoding="UTF-8" standalone="yes"?>
<Relationships xmlns="http://schemas.openxmlformats.org/package/2006/relationships"><Relationship Id="rId8" Type="http://schemas.openxmlformats.org/officeDocument/2006/relationships/slideLayout" Target="../slideLayouts/slideLayout1174.xml"/><Relationship Id="rId13" Type="http://schemas.openxmlformats.org/officeDocument/2006/relationships/image" Target="../media/image6.jpeg"/><Relationship Id="rId3" Type="http://schemas.openxmlformats.org/officeDocument/2006/relationships/slideLayout" Target="../slideLayouts/slideLayout1169.xml"/><Relationship Id="rId7" Type="http://schemas.openxmlformats.org/officeDocument/2006/relationships/slideLayout" Target="../slideLayouts/slideLayout1173.xml"/><Relationship Id="rId12" Type="http://schemas.openxmlformats.org/officeDocument/2006/relationships/theme" Target="../theme/theme107.xml"/><Relationship Id="rId2" Type="http://schemas.openxmlformats.org/officeDocument/2006/relationships/slideLayout" Target="../slideLayouts/slideLayout1168.xml"/><Relationship Id="rId1" Type="http://schemas.openxmlformats.org/officeDocument/2006/relationships/slideLayout" Target="../slideLayouts/slideLayout1167.xml"/><Relationship Id="rId6" Type="http://schemas.openxmlformats.org/officeDocument/2006/relationships/slideLayout" Target="../slideLayouts/slideLayout1172.xml"/><Relationship Id="rId11" Type="http://schemas.openxmlformats.org/officeDocument/2006/relationships/slideLayout" Target="../slideLayouts/slideLayout1177.xml"/><Relationship Id="rId5" Type="http://schemas.openxmlformats.org/officeDocument/2006/relationships/slideLayout" Target="../slideLayouts/slideLayout1171.xml"/><Relationship Id="rId10" Type="http://schemas.openxmlformats.org/officeDocument/2006/relationships/slideLayout" Target="../slideLayouts/slideLayout1176.xml"/><Relationship Id="rId4" Type="http://schemas.openxmlformats.org/officeDocument/2006/relationships/slideLayout" Target="../slideLayouts/slideLayout1170.xml"/><Relationship Id="rId9" Type="http://schemas.openxmlformats.org/officeDocument/2006/relationships/slideLayout" Target="../slideLayouts/slideLayout1175.xml"/></Relationships>
</file>

<file path=ppt/slideMasters/_rels/slideMaster108.xml.rels><?xml version="1.0" encoding="UTF-8" standalone="yes"?>
<Relationships xmlns="http://schemas.openxmlformats.org/package/2006/relationships"><Relationship Id="rId8" Type="http://schemas.openxmlformats.org/officeDocument/2006/relationships/slideLayout" Target="../slideLayouts/slideLayout1185.xml"/><Relationship Id="rId3" Type="http://schemas.openxmlformats.org/officeDocument/2006/relationships/slideLayout" Target="../slideLayouts/slideLayout1180.xml"/><Relationship Id="rId7" Type="http://schemas.openxmlformats.org/officeDocument/2006/relationships/slideLayout" Target="../slideLayouts/slideLayout1184.xml"/><Relationship Id="rId12" Type="http://schemas.openxmlformats.org/officeDocument/2006/relationships/theme" Target="../theme/theme108.xml"/><Relationship Id="rId2" Type="http://schemas.openxmlformats.org/officeDocument/2006/relationships/slideLayout" Target="../slideLayouts/slideLayout1179.xml"/><Relationship Id="rId1" Type="http://schemas.openxmlformats.org/officeDocument/2006/relationships/slideLayout" Target="../slideLayouts/slideLayout1178.xml"/><Relationship Id="rId6" Type="http://schemas.openxmlformats.org/officeDocument/2006/relationships/slideLayout" Target="../slideLayouts/slideLayout1183.xml"/><Relationship Id="rId11" Type="http://schemas.openxmlformats.org/officeDocument/2006/relationships/slideLayout" Target="../slideLayouts/slideLayout1188.xml"/><Relationship Id="rId5" Type="http://schemas.openxmlformats.org/officeDocument/2006/relationships/slideLayout" Target="../slideLayouts/slideLayout1182.xml"/><Relationship Id="rId10" Type="http://schemas.openxmlformats.org/officeDocument/2006/relationships/slideLayout" Target="../slideLayouts/slideLayout1187.xml"/><Relationship Id="rId4" Type="http://schemas.openxmlformats.org/officeDocument/2006/relationships/slideLayout" Target="../slideLayouts/slideLayout1181.xml"/><Relationship Id="rId9" Type="http://schemas.openxmlformats.org/officeDocument/2006/relationships/slideLayout" Target="../slideLayouts/slideLayout1186.xml"/></Relationships>
</file>

<file path=ppt/slideMasters/_rels/slideMaster109.xml.rels><?xml version="1.0" encoding="UTF-8" standalone="yes"?>
<Relationships xmlns="http://schemas.openxmlformats.org/package/2006/relationships"><Relationship Id="rId8" Type="http://schemas.openxmlformats.org/officeDocument/2006/relationships/slideLayout" Target="../slideLayouts/slideLayout1196.xml"/><Relationship Id="rId13" Type="http://schemas.openxmlformats.org/officeDocument/2006/relationships/image" Target="../media/image7.jpeg"/><Relationship Id="rId3" Type="http://schemas.openxmlformats.org/officeDocument/2006/relationships/slideLayout" Target="../slideLayouts/slideLayout1191.xml"/><Relationship Id="rId7" Type="http://schemas.openxmlformats.org/officeDocument/2006/relationships/slideLayout" Target="../slideLayouts/slideLayout1195.xml"/><Relationship Id="rId12" Type="http://schemas.openxmlformats.org/officeDocument/2006/relationships/theme" Target="../theme/theme109.xml"/><Relationship Id="rId2" Type="http://schemas.openxmlformats.org/officeDocument/2006/relationships/slideLayout" Target="../slideLayouts/slideLayout1190.xml"/><Relationship Id="rId1" Type="http://schemas.openxmlformats.org/officeDocument/2006/relationships/slideLayout" Target="../slideLayouts/slideLayout1189.xml"/><Relationship Id="rId6" Type="http://schemas.openxmlformats.org/officeDocument/2006/relationships/slideLayout" Target="../slideLayouts/slideLayout1194.xml"/><Relationship Id="rId11" Type="http://schemas.openxmlformats.org/officeDocument/2006/relationships/slideLayout" Target="../slideLayouts/slideLayout1199.xml"/><Relationship Id="rId5" Type="http://schemas.openxmlformats.org/officeDocument/2006/relationships/slideLayout" Target="../slideLayouts/slideLayout1193.xml"/><Relationship Id="rId10" Type="http://schemas.openxmlformats.org/officeDocument/2006/relationships/slideLayout" Target="../slideLayouts/slideLayout1198.xml"/><Relationship Id="rId4" Type="http://schemas.openxmlformats.org/officeDocument/2006/relationships/slideLayout" Target="../slideLayouts/slideLayout1192.xml"/><Relationship Id="rId9" Type="http://schemas.openxmlformats.org/officeDocument/2006/relationships/slideLayout" Target="../slideLayouts/slideLayout11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0.xml.rels><?xml version="1.0" encoding="UTF-8" standalone="yes"?>
<Relationships xmlns="http://schemas.openxmlformats.org/package/2006/relationships"><Relationship Id="rId8" Type="http://schemas.openxmlformats.org/officeDocument/2006/relationships/slideLayout" Target="../slideLayouts/slideLayout1207.xml"/><Relationship Id="rId3" Type="http://schemas.openxmlformats.org/officeDocument/2006/relationships/slideLayout" Target="../slideLayouts/slideLayout1202.xml"/><Relationship Id="rId7" Type="http://schemas.openxmlformats.org/officeDocument/2006/relationships/slideLayout" Target="../slideLayouts/slideLayout1206.xml"/><Relationship Id="rId12" Type="http://schemas.openxmlformats.org/officeDocument/2006/relationships/theme" Target="../theme/theme110.xml"/><Relationship Id="rId2" Type="http://schemas.openxmlformats.org/officeDocument/2006/relationships/slideLayout" Target="../slideLayouts/slideLayout1201.xml"/><Relationship Id="rId1" Type="http://schemas.openxmlformats.org/officeDocument/2006/relationships/slideLayout" Target="../slideLayouts/slideLayout1200.xml"/><Relationship Id="rId6" Type="http://schemas.openxmlformats.org/officeDocument/2006/relationships/slideLayout" Target="../slideLayouts/slideLayout1205.xml"/><Relationship Id="rId11" Type="http://schemas.openxmlformats.org/officeDocument/2006/relationships/slideLayout" Target="../slideLayouts/slideLayout1210.xml"/><Relationship Id="rId5" Type="http://schemas.openxmlformats.org/officeDocument/2006/relationships/slideLayout" Target="../slideLayouts/slideLayout1204.xml"/><Relationship Id="rId10" Type="http://schemas.openxmlformats.org/officeDocument/2006/relationships/slideLayout" Target="../slideLayouts/slideLayout1209.xml"/><Relationship Id="rId4" Type="http://schemas.openxmlformats.org/officeDocument/2006/relationships/slideLayout" Target="../slideLayouts/slideLayout1203.xml"/><Relationship Id="rId9" Type="http://schemas.openxmlformats.org/officeDocument/2006/relationships/slideLayout" Target="../slideLayouts/slideLayout1208.xml"/></Relationships>
</file>

<file path=ppt/slideMasters/_rels/slideMaster111.xml.rels><?xml version="1.0" encoding="UTF-8" standalone="yes"?>
<Relationships xmlns="http://schemas.openxmlformats.org/package/2006/relationships"><Relationship Id="rId8" Type="http://schemas.openxmlformats.org/officeDocument/2006/relationships/slideLayout" Target="../slideLayouts/slideLayout1218.xml"/><Relationship Id="rId13" Type="http://schemas.openxmlformats.org/officeDocument/2006/relationships/slideLayout" Target="../slideLayouts/slideLayout1223.xml"/><Relationship Id="rId18" Type="http://schemas.openxmlformats.org/officeDocument/2006/relationships/theme" Target="../theme/theme111.xml"/><Relationship Id="rId3" Type="http://schemas.openxmlformats.org/officeDocument/2006/relationships/slideLayout" Target="../slideLayouts/slideLayout1213.xml"/><Relationship Id="rId7" Type="http://schemas.openxmlformats.org/officeDocument/2006/relationships/slideLayout" Target="../slideLayouts/slideLayout1217.xml"/><Relationship Id="rId12" Type="http://schemas.openxmlformats.org/officeDocument/2006/relationships/slideLayout" Target="../slideLayouts/slideLayout1222.xml"/><Relationship Id="rId17" Type="http://schemas.openxmlformats.org/officeDocument/2006/relationships/slideLayout" Target="../slideLayouts/slideLayout1227.xml"/><Relationship Id="rId2" Type="http://schemas.openxmlformats.org/officeDocument/2006/relationships/slideLayout" Target="../slideLayouts/slideLayout1212.xml"/><Relationship Id="rId16" Type="http://schemas.openxmlformats.org/officeDocument/2006/relationships/slideLayout" Target="../slideLayouts/slideLayout1226.xml"/><Relationship Id="rId1" Type="http://schemas.openxmlformats.org/officeDocument/2006/relationships/slideLayout" Target="../slideLayouts/slideLayout1211.xml"/><Relationship Id="rId6" Type="http://schemas.openxmlformats.org/officeDocument/2006/relationships/slideLayout" Target="../slideLayouts/slideLayout1216.xml"/><Relationship Id="rId11" Type="http://schemas.openxmlformats.org/officeDocument/2006/relationships/slideLayout" Target="../slideLayouts/slideLayout1221.xml"/><Relationship Id="rId5" Type="http://schemas.openxmlformats.org/officeDocument/2006/relationships/slideLayout" Target="../slideLayouts/slideLayout1215.xml"/><Relationship Id="rId15" Type="http://schemas.openxmlformats.org/officeDocument/2006/relationships/slideLayout" Target="../slideLayouts/slideLayout1225.xml"/><Relationship Id="rId10" Type="http://schemas.openxmlformats.org/officeDocument/2006/relationships/slideLayout" Target="../slideLayouts/slideLayout1220.xml"/><Relationship Id="rId4" Type="http://schemas.openxmlformats.org/officeDocument/2006/relationships/slideLayout" Target="../slideLayouts/slideLayout1214.xml"/><Relationship Id="rId9" Type="http://schemas.openxmlformats.org/officeDocument/2006/relationships/slideLayout" Target="../slideLayouts/slideLayout1219.xml"/><Relationship Id="rId14" Type="http://schemas.openxmlformats.org/officeDocument/2006/relationships/slideLayout" Target="../slideLayouts/slideLayout12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2.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3.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4.pn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6.jpe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1.pn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2.pn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 Id="rId14" Type="http://schemas.openxmlformats.org/officeDocument/2006/relationships/image" Target="../media/image3.png"/></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4.pn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1.pn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2.pn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 Id="rId14" Type="http://schemas.openxmlformats.org/officeDocument/2006/relationships/image" Target="../media/image3.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4.pn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4.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6.jpe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90.xml"/><Relationship Id="rId3" Type="http://schemas.openxmlformats.org/officeDocument/2006/relationships/slideLayout" Target="../slideLayouts/slideLayout685.xml"/><Relationship Id="rId7" Type="http://schemas.openxmlformats.org/officeDocument/2006/relationships/slideLayout" Target="../slideLayouts/slideLayout689.xml"/><Relationship Id="rId12" Type="http://schemas.openxmlformats.org/officeDocument/2006/relationships/theme" Target="../theme/theme63.xml"/><Relationship Id="rId2" Type="http://schemas.openxmlformats.org/officeDocument/2006/relationships/slideLayout" Target="../slideLayouts/slideLayout684.xml"/><Relationship Id="rId1" Type="http://schemas.openxmlformats.org/officeDocument/2006/relationships/slideLayout" Target="../slideLayouts/slideLayout683.xml"/><Relationship Id="rId6" Type="http://schemas.openxmlformats.org/officeDocument/2006/relationships/slideLayout" Target="../slideLayouts/slideLayout688.xml"/><Relationship Id="rId11" Type="http://schemas.openxmlformats.org/officeDocument/2006/relationships/slideLayout" Target="../slideLayouts/slideLayout693.xml"/><Relationship Id="rId5" Type="http://schemas.openxmlformats.org/officeDocument/2006/relationships/slideLayout" Target="../slideLayouts/slideLayout687.xml"/><Relationship Id="rId10" Type="http://schemas.openxmlformats.org/officeDocument/2006/relationships/slideLayout" Target="../slideLayouts/slideLayout692.xml"/><Relationship Id="rId4" Type="http://schemas.openxmlformats.org/officeDocument/2006/relationships/slideLayout" Target="../slideLayouts/slideLayout686.xml"/><Relationship Id="rId9" Type="http://schemas.openxmlformats.org/officeDocument/2006/relationships/slideLayout" Target="../slideLayouts/slideLayout691.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701.xml"/><Relationship Id="rId13" Type="http://schemas.openxmlformats.org/officeDocument/2006/relationships/image" Target="../media/image1.png"/><Relationship Id="rId3" Type="http://schemas.openxmlformats.org/officeDocument/2006/relationships/slideLayout" Target="../slideLayouts/slideLayout696.xml"/><Relationship Id="rId7" Type="http://schemas.openxmlformats.org/officeDocument/2006/relationships/slideLayout" Target="../slideLayouts/slideLayout700.xml"/><Relationship Id="rId12" Type="http://schemas.openxmlformats.org/officeDocument/2006/relationships/theme" Target="../theme/theme64.xml"/><Relationship Id="rId2" Type="http://schemas.openxmlformats.org/officeDocument/2006/relationships/slideLayout" Target="../slideLayouts/slideLayout695.xml"/><Relationship Id="rId1" Type="http://schemas.openxmlformats.org/officeDocument/2006/relationships/slideLayout" Target="../slideLayouts/slideLayout694.xml"/><Relationship Id="rId6" Type="http://schemas.openxmlformats.org/officeDocument/2006/relationships/slideLayout" Target="../slideLayouts/slideLayout699.xml"/><Relationship Id="rId11" Type="http://schemas.openxmlformats.org/officeDocument/2006/relationships/slideLayout" Target="../slideLayouts/slideLayout704.xml"/><Relationship Id="rId5" Type="http://schemas.openxmlformats.org/officeDocument/2006/relationships/slideLayout" Target="../slideLayouts/slideLayout698.xml"/><Relationship Id="rId10" Type="http://schemas.openxmlformats.org/officeDocument/2006/relationships/slideLayout" Target="../slideLayouts/slideLayout703.xml"/><Relationship Id="rId4" Type="http://schemas.openxmlformats.org/officeDocument/2006/relationships/slideLayout" Target="../slideLayouts/slideLayout697.xml"/><Relationship Id="rId9" Type="http://schemas.openxmlformats.org/officeDocument/2006/relationships/slideLayout" Target="../slideLayouts/slideLayout702.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712.xml"/><Relationship Id="rId13" Type="http://schemas.openxmlformats.org/officeDocument/2006/relationships/image" Target="../media/image2.png"/><Relationship Id="rId3" Type="http://schemas.openxmlformats.org/officeDocument/2006/relationships/slideLayout" Target="../slideLayouts/slideLayout707.xml"/><Relationship Id="rId7" Type="http://schemas.openxmlformats.org/officeDocument/2006/relationships/slideLayout" Target="../slideLayouts/slideLayout711.xml"/><Relationship Id="rId12" Type="http://schemas.openxmlformats.org/officeDocument/2006/relationships/theme" Target="../theme/theme65.xml"/><Relationship Id="rId2" Type="http://schemas.openxmlformats.org/officeDocument/2006/relationships/slideLayout" Target="../slideLayouts/slideLayout706.xml"/><Relationship Id="rId1" Type="http://schemas.openxmlformats.org/officeDocument/2006/relationships/slideLayout" Target="../slideLayouts/slideLayout705.xml"/><Relationship Id="rId6" Type="http://schemas.openxmlformats.org/officeDocument/2006/relationships/slideLayout" Target="../slideLayouts/slideLayout710.xml"/><Relationship Id="rId11" Type="http://schemas.openxmlformats.org/officeDocument/2006/relationships/slideLayout" Target="../slideLayouts/slideLayout715.xml"/><Relationship Id="rId5" Type="http://schemas.openxmlformats.org/officeDocument/2006/relationships/slideLayout" Target="../slideLayouts/slideLayout709.xml"/><Relationship Id="rId10" Type="http://schemas.openxmlformats.org/officeDocument/2006/relationships/slideLayout" Target="../slideLayouts/slideLayout714.xml"/><Relationship Id="rId4" Type="http://schemas.openxmlformats.org/officeDocument/2006/relationships/slideLayout" Target="../slideLayouts/slideLayout708.xml"/><Relationship Id="rId9" Type="http://schemas.openxmlformats.org/officeDocument/2006/relationships/slideLayout" Target="../slideLayouts/slideLayout713.xml"/><Relationship Id="rId14" Type="http://schemas.openxmlformats.org/officeDocument/2006/relationships/image" Target="../media/image3.png"/></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23.xml"/><Relationship Id="rId3" Type="http://schemas.openxmlformats.org/officeDocument/2006/relationships/slideLayout" Target="../slideLayouts/slideLayout718.xml"/><Relationship Id="rId7" Type="http://schemas.openxmlformats.org/officeDocument/2006/relationships/slideLayout" Target="../slideLayouts/slideLayout722.xml"/><Relationship Id="rId12" Type="http://schemas.openxmlformats.org/officeDocument/2006/relationships/theme" Target="../theme/theme66.xml"/><Relationship Id="rId2" Type="http://schemas.openxmlformats.org/officeDocument/2006/relationships/slideLayout" Target="../slideLayouts/slideLayout717.xml"/><Relationship Id="rId1" Type="http://schemas.openxmlformats.org/officeDocument/2006/relationships/slideLayout" Target="../slideLayouts/slideLayout716.xml"/><Relationship Id="rId6" Type="http://schemas.openxmlformats.org/officeDocument/2006/relationships/slideLayout" Target="../slideLayouts/slideLayout721.xml"/><Relationship Id="rId11" Type="http://schemas.openxmlformats.org/officeDocument/2006/relationships/slideLayout" Target="../slideLayouts/slideLayout726.xml"/><Relationship Id="rId5" Type="http://schemas.openxmlformats.org/officeDocument/2006/relationships/slideLayout" Target="../slideLayouts/slideLayout720.xml"/><Relationship Id="rId10" Type="http://schemas.openxmlformats.org/officeDocument/2006/relationships/slideLayout" Target="../slideLayouts/slideLayout725.xml"/><Relationship Id="rId4" Type="http://schemas.openxmlformats.org/officeDocument/2006/relationships/slideLayout" Target="../slideLayouts/slideLayout719.xml"/><Relationship Id="rId9" Type="http://schemas.openxmlformats.org/officeDocument/2006/relationships/slideLayout" Target="../slideLayouts/slideLayout724.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34.xml"/><Relationship Id="rId3" Type="http://schemas.openxmlformats.org/officeDocument/2006/relationships/slideLayout" Target="../slideLayouts/slideLayout729.xml"/><Relationship Id="rId7" Type="http://schemas.openxmlformats.org/officeDocument/2006/relationships/slideLayout" Target="../slideLayouts/slideLayout733.xml"/><Relationship Id="rId12" Type="http://schemas.openxmlformats.org/officeDocument/2006/relationships/theme" Target="../theme/theme67.xml"/><Relationship Id="rId2" Type="http://schemas.openxmlformats.org/officeDocument/2006/relationships/slideLayout" Target="../slideLayouts/slideLayout728.xml"/><Relationship Id="rId1" Type="http://schemas.openxmlformats.org/officeDocument/2006/relationships/slideLayout" Target="../slideLayouts/slideLayout727.xml"/><Relationship Id="rId6" Type="http://schemas.openxmlformats.org/officeDocument/2006/relationships/slideLayout" Target="../slideLayouts/slideLayout732.xml"/><Relationship Id="rId11" Type="http://schemas.openxmlformats.org/officeDocument/2006/relationships/slideLayout" Target="../slideLayouts/slideLayout737.xml"/><Relationship Id="rId5" Type="http://schemas.openxmlformats.org/officeDocument/2006/relationships/slideLayout" Target="../slideLayouts/slideLayout731.xml"/><Relationship Id="rId10" Type="http://schemas.openxmlformats.org/officeDocument/2006/relationships/slideLayout" Target="../slideLayouts/slideLayout736.xml"/><Relationship Id="rId4" Type="http://schemas.openxmlformats.org/officeDocument/2006/relationships/slideLayout" Target="../slideLayouts/slideLayout730.xml"/><Relationship Id="rId9" Type="http://schemas.openxmlformats.org/officeDocument/2006/relationships/slideLayout" Target="../slideLayouts/slideLayout735.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45.xml"/><Relationship Id="rId13" Type="http://schemas.openxmlformats.org/officeDocument/2006/relationships/image" Target="../media/image4.png"/><Relationship Id="rId3" Type="http://schemas.openxmlformats.org/officeDocument/2006/relationships/slideLayout" Target="../slideLayouts/slideLayout740.xml"/><Relationship Id="rId7" Type="http://schemas.openxmlformats.org/officeDocument/2006/relationships/slideLayout" Target="../slideLayouts/slideLayout744.xml"/><Relationship Id="rId12" Type="http://schemas.openxmlformats.org/officeDocument/2006/relationships/theme" Target="../theme/theme68.xml"/><Relationship Id="rId2" Type="http://schemas.openxmlformats.org/officeDocument/2006/relationships/slideLayout" Target="../slideLayouts/slideLayout739.xml"/><Relationship Id="rId1" Type="http://schemas.openxmlformats.org/officeDocument/2006/relationships/slideLayout" Target="../slideLayouts/slideLayout738.xml"/><Relationship Id="rId6" Type="http://schemas.openxmlformats.org/officeDocument/2006/relationships/slideLayout" Target="../slideLayouts/slideLayout743.xml"/><Relationship Id="rId11" Type="http://schemas.openxmlformats.org/officeDocument/2006/relationships/slideLayout" Target="../slideLayouts/slideLayout748.xml"/><Relationship Id="rId5" Type="http://schemas.openxmlformats.org/officeDocument/2006/relationships/slideLayout" Target="../slideLayouts/slideLayout742.xml"/><Relationship Id="rId10" Type="http://schemas.openxmlformats.org/officeDocument/2006/relationships/slideLayout" Target="../slideLayouts/slideLayout747.xml"/><Relationship Id="rId4" Type="http://schemas.openxmlformats.org/officeDocument/2006/relationships/slideLayout" Target="../slideLayouts/slideLayout741.xml"/><Relationship Id="rId9" Type="http://schemas.openxmlformats.org/officeDocument/2006/relationships/slideLayout" Target="../slideLayouts/slideLayout746.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56.xml"/><Relationship Id="rId3" Type="http://schemas.openxmlformats.org/officeDocument/2006/relationships/slideLayout" Target="../slideLayouts/slideLayout751.xml"/><Relationship Id="rId7" Type="http://schemas.openxmlformats.org/officeDocument/2006/relationships/slideLayout" Target="../slideLayouts/slideLayout755.xml"/><Relationship Id="rId12" Type="http://schemas.openxmlformats.org/officeDocument/2006/relationships/theme" Target="../theme/theme69.xml"/><Relationship Id="rId2" Type="http://schemas.openxmlformats.org/officeDocument/2006/relationships/slideLayout" Target="../slideLayouts/slideLayout750.xml"/><Relationship Id="rId1" Type="http://schemas.openxmlformats.org/officeDocument/2006/relationships/slideLayout" Target="../slideLayouts/slideLayout749.xml"/><Relationship Id="rId6" Type="http://schemas.openxmlformats.org/officeDocument/2006/relationships/slideLayout" Target="../slideLayouts/slideLayout754.xml"/><Relationship Id="rId11" Type="http://schemas.openxmlformats.org/officeDocument/2006/relationships/slideLayout" Target="../slideLayouts/slideLayout759.xml"/><Relationship Id="rId5" Type="http://schemas.openxmlformats.org/officeDocument/2006/relationships/slideLayout" Target="../slideLayouts/slideLayout753.xml"/><Relationship Id="rId10" Type="http://schemas.openxmlformats.org/officeDocument/2006/relationships/slideLayout" Target="../slideLayouts/slideLayout758.xml"/><Relationship Id="rId4" Type="http://schemas.openxmlformats.org/officeDocument/2006/relationships/slideLayout" Target="../slideLayouts/slideLayout752.xml"/><Relationship Id="rId9" Type="http://schemas.openxmlformats.org/officeDocument/2006/relationships/slideLayout" Target="../slideLayouts/slideLayout7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767.xml"/><Relationship Id="rId3" Type="http://schemas.openxmlformats.org/officeDocument/2006/relationships/slideLayout" Target="../slideLayouts/slideLayout762.xml"/><Relationship Id="rId7" Type="http://schemas.openxmlformats.org/officeDocument/2006/relationships/slideLayout" Target="../slideLayouts/slideLayout766.xml"/><Relationship Id="rId12" Type="http://schemas.openxmlformats.org/officeDocument/2006/relationships/theme" Target="../theme/theme70.xml"/><Relationship Id="rId2" Type="http://schemas.openxmlformats.org/officeDocument/2006/relationships/slideLayout" Target="../slideLayouts/slideLayout761.xml"/><Relationship Id="rId1" Type="http://schemas.openxmlformats.org/officeDocument/2006/relationships/slideLayout" Target="../slideLayouts/slideLayout760.xml"/><Relationship Id="rId6" Type="http://schemas.openxmlformats.org/officeDocument/2006/relationships/slideLayout" Target="../slideLayouts/slideLayout765.xml"/><Relationship Id="rId11" Type="http://schemas.openxmlformats.org/officeDocument/2006/relationships/slideLayout" Target="../slideLayouts/slideLayout770.xml"/><Relationship Id="rId5" Type="http://schemas.openxmlformats.org/officeDocument/2006/relationships/slideLayout" Target="../slideLayouts/slideLayout764.xml"/><Relationship Id="rId10" Type="http://schemas.openxmlformats.org/officeDocument/2006/relationships/slideLayout" Target="../slideLayouts/slideLayout769.xml"/><Relationship Id="rId4" Type="http://schemas.openxmlformats.org/officeDocument/2006/relationships/slideLayout" Target="../slideLayouts/slideLayout763.xml"/><Relationship Id="rId9" Type="http://schemas.openxmlformats.org/officeDocument/2006/relationships/slideLayout" Target="../slideLayouts/slideLayout768.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778.xml"/><Relationship Id="rId3" Type="http://schemas.openxmlformats.org/officeDocument/2006/relationships/slideLayout" Target="../slideLayouts/slideLayout773.xml"/><Relationship Id="rId7" Type="http://schemas.openxmlformats.org/officeDocument/2006/relationships/slideLayout" Target="../slideLayouts/slideLayout777.xml"/><Relationship Id="rId12" Type="http://schemas.openxmlformats.org/officeDocument/2006/relationships/theme" Target="../theme/theme71.xml"/><Relationship Id="rId2" Type="http://schemas.openxmlformats.org/officeDocument/2006/relationships/slideLayout" Target="../slideLayouts/slideLayout772.xml"/><Relationship Id="rId1" Type="http://schemas.openxmlformats.org/officeDocument/2006/relationships/slideLayout" Target="../slideLayouts/slideLayout771.xml"/><Relationship Id="rId6" Type="http://schemas.openxmlformats.org/officeDocument/2006/relationships/slideLayout" Target="../slideLayouts/slideLayout776.xml"/><Relationship Id="rId11" Type="http://schemas.openxmlformats.org/officeDocument/2006/relationships/slideLayout" Target="../slideLayouts/slideLayout781.xml"/><Relationship Id="rId5" Type="http://schemas.openxmlformats.org/officeDocument/2006/relationships/slideLayout" Target="../slideLayouts/slideLayout775.xml"/><Relationship Id="rId10" Type="http://schemas.openxmlformats.org/officeDocument/2006/relationships/slideLayout" Target="../slideLayouts/slideLayout780.xml"/><Relationship Id="rId4" Type="http://schemas.openxmlformats.org/officeDocument/2006/relationships/slideLayout" Target="../slideLayouts/slideLayout774.xml"/><Relationship Id="rId9" Type="http://schemas.openxmlformats.org/officeDocument/2006/relationships/slideLayout" Target="../slideLayouts/slideLayout779.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89.xml"/><Relationship Id="rId3" Type="http://schemas.openxmlformats.org/officeDocument/2006/relationships/slideLayout" Target="../slideLayouts/slideLayout784.xml"/><Relationship Id="rId7" Type="http://schemas.openxmlformats.org/officeDocument/2006/relationships/slideLayout" Target="../slideLayouts/slideLayout788.xml"/><Relationship Id="rId12" Type="http://schemas.openxmlformats.org/officeDocument/2006/relationships/theme" Target="../theme/theme72.xml"/><Relationship Id="rId2" Type="http://schemas.openxmlformats.org/officeDocument/2006/relationships/slideLayout" Target="../slideLayouts/slideLayout783.xml"/><Relationship Id="rId1" Type="http://schemas.openxmlformats.org/officeDocument/2006/relationships/slideLayout" Target="../slideLayouts/slideLayout782.xml"/><Relationship Id="rId6" Type="http://schemas.openxmlformats.org/officeDocument/2006/relationships/slideLayout" Target="../slideLayouts/slideLayout787.xml"/><Relationship Id="rId11" Type="http://schemas.openxmlformats.org/officeDocument/2006/relationships/slideLayout" Target="../slideLayouts/slideLayout792.xml"/><Relationship Id="rId5" Type="http://schemas.openxmlformats.org/officeDocument/2006/relationships/slideLayout" Target="../slideLayouts/slideLayout786.xml"/><Relationship Id="rId10" Type="http://schemas.openxmlformats.org/officeDocument/2006/relationships/slideLayout" Target="../slideLayouts/slideLayout791.xml"/><Relationship Id="rId4" Type="http://schemas.openxmlformats.org/officeDocument/2006/relationships/slideLayout" Target="../slideLayouts/slideLayout785.xml"/><Relationship Id="rId9" Type="http://schemas.openxmlformats.org/officeDocument/2006/relationships/slideLayout" Target="../slideLayouts/slideLayout790.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800.xml"/><Relationship Id="rId3" Type="http://schemas.openxmlformats.org/officeDocument/2006/relationships/slideLayout" Target="../slideLayouts/slideLayout795.xml"/><Relationship Id="rId7" Type="http://schemas.openxmlformats.org/officeDocument/2006/relationships/slideLayout" Target="../slideLayouts/slideLayout799.xml"/><Relationship Id="rId12" Type="http://schemas.openxmlformats.org/officeDocument/2006/relationships/theme" Target="../theme/theme73.xml"/><Relationship Id="rId2" Type="http://schemas.openxmlformats.org/officeDocument/2006/relationships/slideLayout" Target="../slideLayouts/slideLayout794.xml"/><Relationship Id="rId1" Type="http://schemas.openxmlformats.org/officeDocument/2006/relationships/slideLayout" Target="../slideLayouts/slideLayout793.xml"/><Relationship Id="rId6" Type="http://schemas.openxmlformats.org/officeDocument/2006/relationships/slideLayout" Target="../slideLayouts/slideLayout798.xml"/><Relationship Id="rId11" Type="http://schemas.openxmlformats.org/officeDocument/2006/relationships/slideLayout" Target="../slideLayouts/slideLayout803.xml"/><Relationship Id="rId5" Type="http://schemas.openxmlformats.org/officeDocument/2006/relationships/slideLayout" Target="../slideLayouts/slideLayout797.xml"/><Relationship Id="rId10" Type="http://schemas.openxmlformats.org/officeDocument/2006/relationships/slideLayout" Target="../slideLayouts/slideLayout802.xml"/><Relationship Id="rId4" Type="http://schemas.openxmlformats.org/officeDocument/2006/relationships/slideLayout" Target="../slideLayouts/slideLayout796.xml"/><Relationship Id="rId9" Type="http://schemas.openxmlformats.org/officeDocument/2006/relationships/slideLayout" Target="../slideLayouts/slideLayout801.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811.xml"/><Relationship Id="rId3" Type="http://schemas.openxmlformats.org/officeDocument/2006/relationships/slideLayout" Target="../slideLayouts/slideLayout806.xml"/><Relationship Id="rId7" Type="http://schemas.openxmlformats.org/officeDocument/2006/relationships/slideLayout" Target="../slideLayouts/slideLayout810.xml"/><Relationship Id="rId12" Type="http://schemas.openxmlformats.org/officeDocument/2006/relationships/theme" Target="../theme/theme74.xml"/><Relationship Id="rId2" Type="http://schemas.openxmlformats.org/officeDocument/2006/relationships/slideLayout" Target="../slideLayouts/slideLayout805.xml"/><Relationship Id="rId1" Type="http://schemas.openxmlformats.org/officeDocument/2006/relationships/slideLayout" Target="../slideLayouts/slideLayout804.xml"/><Relationship Id="rId6" Type="http://schemas.openxmlformats.org/officeDocument/2006/relationships/slideLayout" Target="../slideLayouts/slideLayout809.xml"/><Relationship Id="rId11" Type="http://schemas.openxmlformats.org/officeDocument/2006/relationships/slideLayout" Target="../slideLayouts/slideLayout814.xml"/><Relationship Id="rId5" Type="http://schemas.openxmlformats.org/officeDocument/2006/relationships/slideLayout" Target="../slideLayouts/slideLayout808.xml"/><Relationship Id="rId10" Type="http://schemas.openxmlformats.org/officeDocument/2006/relationships/slideLayout" Target="../slideLayouts/slideLayout813.xml"/><Relationship Id="rId4" Type="http://schemas.openxmlformats.org/officeDocument/2006/relationships/slideLayout" Target="../slideLayouts/slideLayout807.xml"/><Relationship Id="rId9" Type="http://schemas.openxmlformats.org/officeDocument/2006/relationships/slideLayout" Target="../slideLayouts/slideLayout812.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822.xml"/><Relationship Id="rId3" Type="http://schemas.openxmlformats.org/officeDocument/2006/relationships/slideLayout" Target="../slideLayouts/slideLayout817.xml"/><Relationship Id="rId7" Type="http://schemas.openxmlformats.org/officeDocument/2006/relationships/slideLayout" Target="../slideLayouts/slideLayout821.xml"/><Relationship Id="rId12" Type="http://schemas.openxmlformats.org/officeDocument/2006/relationships/theme" Target="../theme/theme75.xml"/><Relationship Id="rId2" Type="http://schemas.openxmlformats.org/officeDocument/2006/relationships/slideLayout" Target="../slideLayouts/slideLayout816.xml"/><Relationship Id="rId1" Type="http://schemas.openxmlformats.org/officeDocument/2006/relationships/slideLayout" Target="../slideLayouts/slideLayout815.xml"/><Relationship Id="rId6" Type="http://schemas.openxmlformats.org/officeDocument/2006/relationships/slideLayout" Target="../slideLayouts/slideLayout820.xml"/><Relationship Id="rId11" Type="http://schemas.openxmlformats.org/officeDocument/2006/relationships/slideLayout" Target="../slideLayouts/slideLayout825.xml"/><Relationship Id="rId5" Type="http://schemas.openxmlformats.org/officeDocument/2006/relationships/slideLayout" Target="../slideLayouts/slideLayout819.xml"/><Relationship Id="rId10" Type="http://schemas.openxmlformats.org/officeDocument/2006/relationships/slideLayout" Target="../slideLayouts/slideLayout824.xml"/><Relationship Id="rId4" Type="http://schemas.openxmlformats.org/officeDocument/2006/relationships/slideLayout" Target="../slideLayouts/slideLayout818.xml"/><Relationship Id="rId9" Type="http://schemas.openxmlformats.org/officeDocument/2006/relationships/slideLayout" Target="../slideLayouts/slideLayout823.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833.xml"/><Relationship Id="rId3" Type="http://schemas.openxmlformats.org/officeDocument/2006/relationships/slideLayout" Target="../slideLayouts/slideLayout828.xml"/><Relationship Id="rId7" Type="http://schemas.openxmlformats.org/officeDocument/2006/relationships/slideLayout" Target="../slideLayouts/slideLayout832.xml"/><Relationship Id="rId12" Type="http://schemas.openxmlformats.org/officeDocument/2006/relationships/theme" Target="../theme/theme76.xml"/><Relationship Id="rId2" Type="http://schemas.openxmlformats.org/officeDocument/2006/relationships/slideLayout" Target="../slideLayouts/slideLayout827.xml"/><Relationship Id="rId1" Type="http://schemas.openxmlformats.org/officeDocument/2006/relationships/slideLayout" Target="../slideLayouts/slideLayout826.xml"/><Relationship Id="rId6" Type="http://schemas.openxmlformats.org/officeDocument/2006/relationships/slideLayout" Target="../slideLayouts/slideLayout831.xml"/><Relationship Id="rId11" Type="http://schemas.openxmlformats.org/officeDocument/2006/relationships/slideLayout" Target="../slideLayouts/slideLayout836.xml"/><Relationship Id="rId5" Type="http://schemas.openxmlformats.org/officeDocument/2006/relationships/slideLayout" Target="../slideLayouts/slideLayout830.xml"/><Relationship Id="rId10" Type="http://schemas.openxmlformats.org/officeDocument/2006/relationships/slideLayout" Target="../slideLayouts/slideLayout835.xml"/><Relationship Id="rId4" Type="http://schemas.openxmlformats.org/officeDocument/2006/relationships/slideLayout" Target="../slideLayouts/slideLayout829.xml"/><Relationship Id="rId9" Type="http://schemas.openxmlformats.org/officeDocument/2006/relationships/slideLayout" Target="../slideLayouts/slideLayout834.xml"/></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844.xml"/><Relationship Id="rId13" Type="http://schemas.openxmlformats.org/officeDocument/2006/relationships/image" Target="../media/image1.png"/><Relationship Id="rId3" Type="http://schemas.openxmlformats.org/officeDocument/2006/relationships/slideLayout" Target="../slideLayouts/slideLayout839.xml"/><Relationship Id="rId7" Type="http://schemas.openxmlformats.org/officeDocument/2006/relationships/slideLayout" Target="../slideLayouts/slideLayout843.xml"/><Relationship Id="rId12" Type="http://schemas.openxmlformats.org/officeDocument/2006/relationships/theme" Target="../theme/theme77.xml"/><Relationship Id="rId2" Type="http://schemas.openxmlformats.org/officeDocument/2006/relationships/slideLayout" Target="../slideLayouts/slideLayout838.xml"/><Relationship Id="rId1" Type="http://schemas.openxmlformats.org/officeDocument/2006/relationships/slideLayout" Target="../slideLayouts/slideLayout837.xml"/><Relationship Id="rId6" Type="http://schemas.openxmlformats.org/officeDocument/2006/relationships/slideLayout" Target="../slideLayouts/slideLayout842.xml"/><Relationship Id="rId11" Type="http://schemas.openxmlformats.org/officeDocument/2006/relationships/slideLayout" Target="../slideLayouts/slideLayout847.xml"/><Relationship Id="rId5" Type="http://schemas.openxmlformats.org/officeDocument/2006/relationships/slideLayout" Target="../slideLayouts/slideLayout841.xml"/><Relationship Id="rId10" Type="http://schemas.openxmlformats.org/officeDocument/2006/relationships/slideLayout" Target="../slideLayouts/slideLayout846.xml"/><Relationship Id="rId4" Type="http://schemas.openxmlformats.org/officeDocument/2006/relationships/slideLayout" Target="../slideLayouts/slideLayout840.xml"/><Relationship Id="rId9" Type="http://schemas.openxmlformats.org/officeDocument/2006/relationships/slideLayout" Target="../slideLayouts/slideLayout845.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855.xml"/><Relationship Id="rId13" Type="http://schemas.openxmlformats.org/officeDocument/2006/relationships/image" Target="../media/image2.png"/><Relationship Id="rId3" Type="http://schemas.openxmlformats.org/officeDocument/2006/relationships/slideLayout" Target="../slideLayouts/slideLayout850.xml"/><Relationship Id="rId7" Type="http://schemas.openxmlformats.org/officeDocument/2006/relationships/slideLayout" Target="../slideLayouts/slideLayout854.xml"/><Relationship Id="rId12" Type="http://schemas.openxmlformats.org/officeDocument/2006/relationships/theme" Target="../theme/theme78.xml"/><Relationship Id="rId2" Type="http://schemas.openxmlformats.org/officeDocument/2006/relationships/slideLayout" Target="../slideLayouts/slideLayout849.xml"/><Relationship Id="rId1" Type="http://schemas.openxmlformats.org/officeDocument/2006/relationships/slideLayout" Target="../slideLayouts/slideLayout848.xml"/><Relationship Id="rId6" Type="http://schemas.openxmlformats.org/officeDocument/2006/relationships/slideLayout" Target="../slideLayouts/slideLayout853.xml"/><Relationship Id="rId11" Type="http://schemas.openxmlformats.org/officeDocument/2006/relationships/slideLayout" Target="../slideLayouts/slideLayout858.xml"/><Relationship Id="rId5" Type="http://schemas.openxmlformats.org/officeDocument/2006/relationships/slideLayout" Target="../slideLayouts/slideLayout852.xml"/><Relationship Id="rId10" Type="http://schemas.openxmlformats.org/officeDocument/2006/relationships/slideLayout" Target="../slideLayouts/slideLayout857.xml"/><Relationship Id="rId4" Type="http://schemas.openxmlformats.org/officeDocument/2006/relationships/slideLayout" Target="../slideLayouts/slideLayout851.xml"/><Relationship Id="rId9" Type="http://schemas.openxmlformats.org/officeDocument/2006/relationships/slideLayout" Target="../slideLayouts/slideLayout856.xml"/><Relationship Id="rId14" Type="http://schemas.openxmlformats.org/officeDocument/2006/relationships/image" Target="../media/image3.png"/></Relationships>
</file>

<file path=ppt/slideMasters/_rels/slideMaster79.xml.rels><?xml version="1.0" encoding="UTF-8" standalone="yes"?>
<Relationships xmlns="http://schemas.openxmlformats.org/package/2006/relationships"><Relationship Id="rId8" Type="http://schemas.openxmlformats.org/officeDocument/2006/relationships/slideLayout" Target="../slideLayouts/slideLayout866.xml"/><Relationship Id="rId3" Type="http://schemas.openxmlformats.org/officeDocument/2006/relationships/slideLayout" Target="../slideLayouts/slideLayout861.xml"/><Relationship Id="rId7" Type="http://schemas.openxmlformats.org/officeDocument/2006/relationships/slideLayout" Target="../slideLayouts/slideLayout865.xml"/><Relationship Id="rId12" Type="http://schemas.openxmlformats.org/officeDocument/2006/relationships/theme" Target="../theme/theme79.xml"/><Relationship Id="rId2" Type="http://schemas.openxmlformats.org/officeDocument/2006/relationships/slideLayout" Target="../slideLayouts/slideLayout860.xml"/><Relationship Id="rId1" Type="http://schemas.openxmlformats.org/officeDocument/2006/relationships/slideLayout" Target="../slideLayouts/slideLayout859.xml"/><Relationship Id="rId6" Type="http://schemas.openxmlformats.org/officeDocument/2006/relationships/slideLayout" Target="../slideLayouts/slideLayout864.xml"/><Relationship Id="rId11" Type="http://schemas.openxmlformats.org/officeDocument/2006/relationships/slideLayout" Target="../slideLayouts/slideLayout869.xml"/><Relationship Id="rId5" Type="http://schemas.openxmlformats.org/officeDocument/2006/relationships/slideLayout" Target="../slideLayouts/slideLayout863.xml"/><Relationship Id="rId10" Type="http://schemas.openxmlformats.org/officeDocument/2006/relationships/slideLayout" Target="../slideLayouts/slideLayout868.xml"/><Relationship Id="rId4" Type="http://schemas.openxmlformats.org/officeDocument/2006/relationships/slideLayout" Target="../slideLayouts/slideLayout862.xml"/><Relationship Id="rId9" Type="http://schemas.openxmlformats.org/officeDocument/2006/relationships/slideLayout" Target="../slideLayouts/slideLayout8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0.xml.rels><?xml version="1.0" encoding="UTF-8" standalone="yes"?>
<Relationships xmlns="http://schemas.openxmlformats.org/package/2006/relationships"><Relationship Id="rId8" Type="http://schemas.openxmlformats.org/officeDocument/2006/relationships/slideLayout" Target="../slideLayouts/slideLayout877.xml"/><Relationship Id="rId3" Type="http://schemas.openxmlformats.org/officeDocument/2006/relationships/slideLayout" Target="../slideLayouts/slideLayout872.xml"/><Relationship Id="rId7" Type="http://schemas.openxmlformats.org/officeDocument/2006/relationships/slideLayout" Target="../slideLayouts/slideLayout876.xml"/><Relationship Id="rId12" Type="http://schemas.openxmlformats.org/officeDocument/2006/relationships/theme" Target="../theme/theme80.xml"/><Relationship Id="rId2" Type="http://schemas.openxmlformats.org/officeDocument/2006/relationships/slideLayout" Target="../slideLayouts/slideLayout871.xml"/><Relationship Id="rId1" Type="http://schemas.openxmlformats.org/officeDocument/2006/relationships/slideLayout" Target="../slideLayouts/slideLayout870.xml"/><Relationship Id="rId6" Type="http://schemas.openxmlformats.org/officeDocument/2006/relationships/slideLayout" Target="../slideLayouts/slideLayout875.xml"/><Relationship Id="rId11" Type="http://schemas.openxmlformats.org/officeDocument/2006/relationships/slideLayout" Target="../slideLayouts/slideLayout880.xml"/><Relationship Id="rId5" Type="http://schemas.openxmlformats.org/officeDocument/2006/relationships/slideLayout" Target="../slideLayouts/slideLayout874.xml"/><Relationship Id="rId10" Type="http://schemas.openxmlformats.org/officeDocument/2006/relationships/slideLayout" Target="../slideLayouts/slideLayout879.xml"/><Relationship Id="rId4" Type="http://schemas.openxmlformats.org/officeDocument/2006/relationships/slideLayout" Target="../slideLayouts/slideLayout873.xml"/><Relationship Id="rId9" Type="http://schemas.openxmlformats.org/officeDocument/2006/relationships/slideLayout" Target="../slideLayouts/slideLayout878.xml"/></Relationships>
</file>

<file path=ppt/slideMasters/_rels/slideMaster81.xml.rels><?xml version="1.0" encoding="UTF-8" standalone="yes"?>
<Relationships xmlns="http://schemas.openxmlformats.org/package/2006/relationships"><Relationship Id="rId8" Type="http://schemas.openxmlformats.org/officeDocument/2006/relationships/slideLayout" Target="../slideLayouts/slideLayout888.xml"/><Relationship Id="rId13" Type="http://schemas.openxmlformats.org/officeDocument/2006/relationships/image" Target="../media/image4.png"/><Relationship Id="rId3" Type="http://schemas.openxmlformats.org/officeDocument/2006/relationships/slideLayout" Target="../slideLayouts/slideLayout883.xml"/><Relationship Id="rId7" Type="http://schemas.openxmlformats.org/officeDocument/2006/relationships/slideLayout" Target="../slideLayouts/slideLayout887.xml"/><Relationship Id="rId12" Type="http://schemas.openxmlformats.org/officeDocument/2006/relationships/theme" Target="../theme/theme81.xml"/><Relationship Id="rId2" Type="http://schemas.openxmlformats.org/officeDocument/2006/relationships/slideLayout" Target="../slideLayouts/slideLayout882.xml"/><Relationship Id="rId1" Type="http://schemas.openxmlformats.org/officeDocument/2006/relationships/slideLayout" Target="../slideLayouts/slideLayout881.xml"/><Relationship Id="rId6" Type="http://schemas.openxmlformats.org/officeDocument/2006/relationships/slideLayout" Target="../slideLayouts/slideLayout886.xml"/><Relationship Id="rId11" Type="http://schemas.openxmlformats.org/officeDocument/2006/relationships/slideLayout" Target="../slideLayouts/slideLayout891.xml"/><Relationship Id="rId5" Type="http://schemas.openxmlformats.org/officeDocument/2006/relationships/slideLayout" Target="../slideLayouts/slideLayout885.xml"/><Relationship Id="rId10" Type="http://schemas.openxmlformats.org/officeDocument/2006/relationships/slideLayout" Target="../slideLayouts/slideLayout890.xml"/><Relationship Id="rId4" Type="http://schemas.openxmlformats.org/officeDocument/2006/relationships/slideLayout" Target="../slideLayouts/slideLayout884.xml"/><Relationship Id="rId9" Type="http://schemas.openxmlformats.org/officeDocument/2006/relationships/slideLayout" Target="../slideLayouts/slideLayout889.xml"/></Relationships>
</file>

<file path=ppt/slideMasters/_rels/slideMaster82.xml.rels><?xml version="1.0" encoding="UTF-8" standalone="yes"?>
<Relationships xmlns="http://schemas.openxmlformats.org/package/2006/relationships"><Relationship Id="rId8" Type="http://schemas.openxmlformats.org/officeDocument/2006/relationships/slideLayout" Target="../slideLayouts/slideLayout899.xml"/><Relationship Id="rId3" Type="http://schemas.openxmlformats.org/officeDocument/2006/relationships/slideLayout" Target="../slideLayouts/slideLayout894.xml"/><Relationship Id="rId7" Type="http://schemas.openxmlformats.org/officeDocument/2006/relationships/slideLayout" Target="../slideLayouts/slideLayout898.xml"/><Relationship Id="rId12" Type="http://schemas.openxmlformats.org/officeDocument/2006/relationships/theme" Target="../theme/theme82.xml"/><Relationship Id="rId2" Type="http://schemas.openxmlformats.org/officeDocument/2006/relationships/slideLayout" Target="../slideLayouts/slideLayout893.xml"/><Relationship Id="rId1" Type="http://schemas.openxmlformats.org/officeDocument/2006/relationships/slideLayout" Target="../slideLayouts/slideLayout892.xml"/><Relationship Id="rId6" Type="http://schemas.openxmlformats.org/officeDocument/2006/relationships/slideLayout" Target="../slideLayouts/slideLayout897.xml"/><Relationship Id="rId11" Type="http://schemas.openxmlformats.org/officeDocument/2006/relationships/slideLayout" Target="../slideLayouts/slideLayout902.xml"/><Relationship Id="rId5" Type="http://schemas.openxmlformats.org/officeDocument/2006/relationships/slideLayout" Target="../slideLayouts/slideLayout896.xml"/><Relationship Id="rId10" Type="http://schemas.openxmlformats.org/officeDocument/2006/relationships/slideLayout" Target="../slideLayouts/slideLayout901.xml"/><Relationship Id="rId4" Type="http://schemas.openxmlformats.org/officeDocument/2006/relationships/slideLayout" Target="../slideLayouts/slideLayout895.xml"/><Relationship Id="rId9" Type="http://schemas.openxmlformats.org/officeDocument/2006/relationships/slideLayout" Target="../slideLayouts/slideLayout900.xml"/></Relationships>
</file>

<file path=ppt/slideMasters/_rels/slideMaster83.xml.rels><?xml version="1.0" encoding="UTF-8" standalone="yes"?>
<Relationships xmlns="http://schemas.openxmlformats.org/package/2006/relationships"><Relationship Id="rId8" Type="http://schemas.openxmlformats.org/officeDocument/2006/relationships/slideLayout" Target="../slideLayouts/slideLayout910.xml"/><Relationship Id="rId3" Type="http://schemas.openxmlformats.org/officeDocument/2006/relationships/slideLayout" Target="../slideLayouts/slideLayout905.xml"/><Relationship Id="rId7" Type="http://schemas.openxmlformats.org/officeDocument/2006/relationships/slideLayout" Target="../slideLayouts/slideLayout909.xml"/><Relationship Id="rId12" Type="http://schemas.openxmlformats.org/officeDocument/2006/relationships/theme" Target="../theme/theme83.xml"/><Relationship Id="rId2" Type="http://schemas.openxmlformats.org/officeDocument/2006/relationships/slideLayout" Target="../slideLayouts/slideLayout904.xml"/><Relationship Id="rId1" Type="http://schemas.openxmlformats.org/officeDocument/2006/relationships/slideLayout" Target="../slideLayouts/slideLayout903.xml"/><Relationship Id="rId6" Type="http://schemas.openxmlformats.org/officeDocument/2006/relationships/slideLayout" Target="../slideLayouts/slideLayout908.xml"/><Relationship Id="rId11" Type="http://schemas.openxmlformats.org/officeDocument/2006/relationships/slideLayout" Target="../slideLayouts/slideLayout913.xml"/><Relationship Id="rId5" Type="http://schemas.openxmlformats.org/officeDocument/2006/relationships/slideLayout" Target="../slideLayouts/slideLayout907.xml"/><Relationship Id="rId10" Type="http://schemas.openxmlformats.org/officeDocument/2006/relationships/slideLayout" Target="../slideLayouts/slideLayout912.xml"/><Relationship Id="rId4" Type="http://schemas.openxmlformats.org/officeDocument/2006/relationships/slideLayout" Target="../slideLayouts/slideLayout906.xml"/><Relationship Id="rId9" Type="http://schemas.openxmlformats.org/officeDocument/2006/relationships/slideLayout" Target="../slideLayouts/slideLayout911.xml"/></Relationships>
</file>

<file path=ppt/slideMasters/_rels/slideMaster84.xml.rels><?xml version="1.0" encoding="UTF-8" standalone="yes"?>
<Relationships xmlns="http://schemas.openxmlformats.org/package/2006/relationships"><Relationship Id="rId8" Type="http://schemas.openxmlformats.org/officeDocument/2006/relationships/slideLayout" Target="../slideLayouts/slideLayout921.xml"/><Relationship Id="rId3" Type="http://schemas.openxmlformats.org/officeDocument/2006/relationships/slideLayout" Target="../slideLayouts/slideLayout916.xml"/><Relationship Id="rId7" Type="http://schemas.openxmlformats.org/officeDocument/2006/relationships/slideLayout" Target="../slideLayouts/slideLayout920.xml"/><Relationship Id="rId12" Type="http://schemas.openxmlformats.org/officeDocument/2006/relationships/theme" Target="../theme/theme84.xml"/><Relationship Id="rId2" Type="http://schemas.openxmlformats.org/officeDocument/2006/relationships/slideLayout" Target="../slideLayouts/slideLayout915.xml"/><Relationship Id="rId1" Type="http://schemas.openxmlformats.org/officeDocument/2006/relationships/slideLayout" Target="../slideLayouts/slideLayout914.xml"/><Relationship Id="rId6" Type="http://schemas.openxmlformats.org/officeDocument/2006/relationships/slideLayout" Target="../slideLayouts/slideLayout919.xml"/><Relationship Id="rId11" Type="http://schemas.openxmlformats.org/officeDocument/2006/relationships/slideLayout" Target="../slideLayouts/slideLayout924.xml"/><Relationship Id="rId5" Type="http://schemas.openxmlformats.org/officeDocument/2006/relationships/slideLayout" Target="../slideLayouts/slideLayout918.xml"/><Relationship Id="rId10" Type="http://schemas.openxmlformats.org/officeDocument/2006/relationships/slideLayout" Target="../slideLayouts/slideLayout923.xml"/><Relationship Id="rId4" Type="http://schemas.openxmlformats.org/officeDocument/2006/relationships/slideLayout" Target="../slideLayouts/slideLayout917.xml"/><Relationship Id="rId9" Type="http://schemas.openxmlformats.org/officeDocument/2006/relationships/slideLayout" Target="../slideLayouts/slideLayout922.xml"/></Relationships>
</file>

<file path=ppt/slideMasters/_rels/slideMaster85.xml.rels><?xml version="1.0" encoding="UTF-8" standalone="yes"?>
<Relationships xmlns="http://schemas.openxmlformats.org/package/2006/relationships"><Relationship Id="rId8" Type="http://schemas.openxmlformats.org/officeDocument/2006/relationships/slideLayout" Target="../slideLayouts/slideLayout932.xml"/><Relationship Id="rId3" Type="http://schemas.openxmlformats.org/officeDocument/2006/relationships/slideLayout" Target="../slideLayouts/slideLayout927.xml"/><Relationship Id="rId7" Type="http://schemas.openxmlformats.org/officeDocument/2006/relationships/slideLayout" Target="../slideLayouts/slideLayout931.xml"/><Relationship Id="rId12" Type="http://schemas.openxmlformats.org/officeDocument/2006/relationships/theme" Target="../theme/theme85.xml"/><Relationship Id="rId2" Type="http://schemas.openxmlformats.org/officeDocument/2006/relationships/slideLayout" Target="../slideLayouts/slideLayout926.xml"/><Relationship Id="rId1" Type="http://schemas.openxmlformats.org/officeDocument/2006/relationships/slideLayout" Target="../slideLayouts/slideLayout925.xml"/><Relationship Id="rId6" Type="http://schemas.openxmlformats.org/officeDocument/2006/relationships/slideLayout" Target="../slideLayouts/slideLayout930.xml"/><Relationship Id="rId11" Type="http://schemas.openxmlformats.org/officeDocument/2006/relationships/slideLayout" Target="../slideLayouts/slideLayout935.xml"/><Relationship Id="rId5" Type="http://schemas.openxmlformats.org/officeDocument/2006/relationships/slideLayout" Target="../slideLayouts/slideLayout929.xml"/><Relationship Id="rId10" Type="http://schemas.openxmlformats.org/officeDocument/2006/relationships/slideLayout" Target="../slideLayouts/slideLayout934.xml"/><Relationship Id="rId4" Type="http://schemas.openxmlformats.org/officeDocument/2006/relationships/slideLayout" Target="../slideLayouts/slideLayout928.xml"/><Relationship Id="rId9" Type="http://schemas.openxmlformats.org/officeDocument/2006/relationships/slideLayout" Target="../slideLayouts/slideLayout933.xml"/></Relationships>
</file>

<file path=ppt/slideMasters/_rels/slideMaster86.xml.rels><?xml version="1.0" encoding="UTF-8" standalone="yes"?>
<Relationships xmlns="http://schemas.openxmlformats.org/package/2006/relationships"><Relationship Id="rId8" Type="http://schemas.openxmlformats.org/officeDocument/2006/relationships/slideLayout" Target="../slideLayouts/slideLayout943.xml"/><Relationship Id="rId3" Type="http://schemas.openxmlformats.org/officeDocument/2006/relationships/slideLayout" Target="../slideLayouts/slideLayout938.xml"/><Relationship Id="rId7" Type="http://schemas.openxmlformats.org/officeDocument/2006/relationships/slideLayout" Target="../slideLayouts/slideLayout942.xml"/><Relationship Id="rId12" Type="http://schemas.openxmlformats.org/officeDocument/2006/relationships/theme" Target="../theme/theme86.xml"/><Relationship Id="rId2" Type="http://schemas.openxmlformats.org/officeDocument/2006/relationships/slideLayout" Target="../slideLayouts/slideLayout937.xml"/><Relationship Id="rId1" Type="http://schemas.openxmlformats.org/officeDocument/2006/relationships/slideLayout" Target="../slideLayouts/slideLayout936.xml"/><Relationship Id="rId6" Type="http://schemas.openxmlformats.org/officeDocument/2006/relationships/slideLayout" Target="../slideLayouts/slideLayout941.xml"/><Relationship Id="rId11" Type="http://schemas.openxmlformats.org/officeDocument/2006/relationships/slideLayout" Target="../slideLayouts/slideLayout946.xml"/><Relationship Id="rId5" Type="http://schemas.openxmlformats.org/officeDocument/2006/relationships/slideLayout" Target="../slideLayouts/slideLayout940.xml"/><Relationship Id="rId10" Type="http://schemas.openxmlformats.org/officeDocument/2006/relationships/slideLayout" Target="../slideLayouts/slideLayout945.xml"/><Relationship Id="rId4" Type="http://schemas.openxmlformats.org/officeDocument/2006/relationships/slideLayout" Target="../slideLayouts/slideLayout939.xml"/><Relationship Id="rId9" Type="http://schemas.openxmlformats.org/officeDocument/2006/relationships/slideLayout" Target="../slideLayouts/slideLayout944.xml"/></Relationships>
</file>

<file path=ppt/slideMasters/_rels/slideMaster87.xml.rels><?xml version="1.0" encoding="UTF-8" standalone="yes"?>
<Relationships xmlns="http://schemas.openxmlformats.org/package/2006/relationships"><Relationship Id="rId8" Type="http://schemas.openxmlformats.org/officeDocument/2006/relationships/slideLayout" Target="../slideLayouts/slideLayout954.xml"/><Relationship Id="rId3" Type="http://schemas.openxmlformats.org/officeDocument/2006/relationships/slideLayout" Target="../slideLayouts/slideLayout949.xml"/><Relationship Id="rId7" Type="http://schemas.openxmlformats.org/officeDocument/2006/relationships/slideLayout" Target="../slideLayouts/slideLayout953.xml"/><Relationship Id="rId12" Type="http://schemas.openxmlformats.org/officeDocument/2006/relationships/theme" Target="../theme/theme87.xml"/><Relationship Id="rId2" Type="http://schemas.openxmlformats.org/officeDocument/2006/relationships/slideLayout" Target="../slideLayouts/slideLayout948.xml"/><Relationship Id="rId1" Type="http://schemas.openxmlformats.org/officeDocument/2006/relationships/slideLayout" Target="../slideLayouts/slideLayout947.xml"/><Relationship Id="rId6" Type="http://schemas.openxmlformats.org/officeDocument/2006/relationships/slideLayout" Target="../slideLayouts/slideLayout952.xml"/><Relationship Id="rId11" Type="http://schemas.openxmlformats.org/officeDocument/2006/relationships/slideLayout" Target="../slideLayouts/slideLayout957.xml"/><Relationship Id="rId5" Type="http://schemas.openxmlformats.org/officeDocument/2006/relationships/slideLayout" Target="../slideLayouts/slideLayout951.xml"/><Relationship Id="rId10" Type="http://schemas.openxmlformats.org/officeDocument/2006/relationships/slideLayout" Target="../slideLayouts/slideLayout956.xml"/><Relationship Id="rId4" Type="http://schemas.openxmlformats.org/officeDocument/2006/relationships/slideLayout" Target="../slideLayouts/slideLayout950.xml"/><Relationship Id="rId9" Type="http://schemas.openxmlformats.org/officeDocument/2006/relationships/slideLayout" Target="../slideLayouts/slideLayout955.xml"/></Relationships>
</file>

<file path=ppt/slideMasters/_rels/slideMaster88.xml.rels><?xml version="1.0" encoding="UTF-8" standalone="yes"?>
<Relationships xmlns="http://schemas.openxmlformats.org/package/2006/relationships"><Relationship Id="rId8" Type="http://schemas.openxmlformats.org/officeDocument/2006/relationships/slideLayout" Target="../slideLayouts/slideLayout965.xml"/><Relationship Id="rId3" Type="http://schemas.openxmlformats.org/officeDocument/2006/relationships/slideLayout" Target="../slideLayouts/slideLayout960.xml"/><Relationship Id="rId7" Type="http://schemas.openxmlformats.org/officeDocument/2006/relationships/slideLayout" Target="../slideLayouts/slideLayout964.xml"/><Relationship Id="rId12" Type="http://schemas.openxmlformats.org/officeDocument/2006/relationships/theme" Target="../theme/theme88.xml"/><Relationship Id="rId2" Type="http://schemas.openxmlformats.org/officeDocument/2006/relationships/slideLayout" Target="../slideLayouts/slideLayout959.xml"/><Relationship Id="rId1" Type="http://schemas.openxmlformats.org/officeDocument/2006/relationships/slideLayout" Target="../slideLayouts/slideLayout958.xml"/><Relationship Id="rId6" Type="http://schemas.openxmlformats.org/officeDocument/2006/relationships/slideLayout" Target="../slideLayouts/slideLayout963.xml"/><Relationship Id="rId11" Type="http://schemas.openxmlformats.org/officeDocument/2006/relationships/slideLayout" Target="../slideLayouts/slideLayout968.xml"/><Relationship Id="rId5" Type="http://schemas.openxmlformats.org/officeDocument/2006/relationships/slideLayout" Target="../slideLayouts/slideLayout962.xml"/><Relationship Id="rId10" Type="http://schemas.openxmlformats.org/officeDocument/2006/relationships/slideLayout" Target="../slideLayouts/slideLayout967.xml"/><Relationship Id="rId4" Type="http://schemas.openxmlformats.org/officeDocument/2006/relationships/slideLayout" Target="../slideLayouts/slideLayout961.xml"/><Relationship Id="rId9" Type="http://schemas.openxmlformats.org/officeDocument/2006/relationships/slideLayout" Target="../slideLayouts/slideLayout966.xml"/></Relationships>
</file>

<file path=ppt/slideMasters/_rels/slideMaster89.xml.rels><?xml version="1.0" encoding="UTF-8" standalone="yes"?>
<Relationships xmlns="http://schemas.openxmlformats.org/package/2006/relationships"><Relationship Id="rId8" Type="http://schemas.openxmlformats.org/officeDocument/2006/relationships/slideLayout" Target="../slideLayouts/slideLayout976.xml"/><Relationship Id="rId3" Type="http://schemas.openxmlformats.org/officeDocument/2006/relationships/slideLayout" Target="../slideLayouts/slideLayout971.xml"/><Relationship Id="rId7" Type="http://schemas.openxmlformats.org/officeDocument/2006/relationships/slideLayout" Target="../slideLayouts/slideLayout975.xml"/><Relationship Id="rId12" Type="http://schemas.openxmlformats.org/officeDocument/2006/relationships/theme" Target="../theme/theme89.xml"/><Relationship Id="rId2" Type="http://schemas.openxmlformats.org/officeDocument/2006/relationships/slideLayout" Target="../slideLayouts/slideLayout970.xml"/><Relationship Id="rId1" Type="http://schemas.openxmlformats.org/officeDocument/2006/relationships/slideLayout" Target="../slideLayouts/slideLayout969.xml"/><Relationship Id="rId6" Type="http://schemas.openxmlformats.org/officeDocument/2006/relationships/slideLayout" Target="../slideLayouts/slideLayout974.xml"/><Relationship Id="rId11" Type="http://schemas.openxmlformats.org/officeDocument/2006/relationships/slideLayout" Target="../slideLayouts/slideLayout979.xml"/><Relationship Id="rId5" Type="http://schemas.openxmlformats.org/officeDocument/2006/relationships/slideLayout" Target="../slideLayouts/slideLayout973.xml"/><Relationship Id="rId10" Type="http://schemas.openxmlformats.org/officeDocument/2006/relationships/slideLayout" Target="../slideLayouts/slideLayout978.xml"/><Relationship Id="rId4" Type="http://schemas.openxmlformats.org/officeDocument/2006/relationships/slideLayout" Target="../slideLayouts/slideLayout972.xml"/><Relationship Id="rId9" Type="http://schemas.openxmlformats.org/officeDocument/2006/relationships/slideLayout" Target="../slideLayouts/slideLayout9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0.xml.rels><?xml version="1.0" encoding="UTF-8" standalone="yes"?>
<Relationships xmlns="http://schemas.openxmlformats.org/package/2006/relationships"><Relationship Id="rId8" Type="http://schemas.openxmlformats.org/officeDocument/2006/relationships/slideLayout" Target="../slideLayouts/slideLayout987.xml"/><Relationship Id="rId3" Type="http://schemas.openxmlformats.org/officeDocument/2006/relationships/slideLayout" Target="../slideLayouts/slideLayout982.xml"/><Relationship Id="rId7" Type="http://schemas.openxmlformats.org/officeDocument/2006/relationships/slideLayout" Target="../slideLayouts/slideLayout986.xml"/><Relationship Id="rId12" Type="http://schemas.openxmlformats.org/officeDocument/2006/relationships/theme" Target="../theme/theme90.xml"/><Relationship Id="rId2" Type="http://schemas.openxmlformats.org/officeDocument/2006/relationships/slideLayout" Target="../slideLayouts/slideLayout981.xml"/><Relationship Id="rId1" Type="http://schemas.openxmlformats.org/officeDocument/2006/relationships/slideLayout" Target="../slideLayouts/slideLayout980.xml"/><Relationship Id="rId6" Type="http://schemas.openxmlformats.org/officeDocument/2006/relationships/slideLayout" Target="../slideLayouts/slideLayout985.xml"/><Relationship Id="rId11" Type="http://schemas.openxmlformats.org/officeDocument/2006/relationships/slideLayout" Target="../slideLayouts/slideLayout990.xml"/><Relationship Id="rId5" Type="http://schemas.openxmlformats.org/officeDocument/2006/relationships/slideLayout" Target="../slideLayouts/slideLayout984.xml"/><Relationship Id="rId10" Type="http://schemas.openxmlformats.org/officeDocument/2006/relationships/slideLayout" Target="../slideLayouts/slideLayout989.xml"/><Relationship Id="rId4" Type="http://schemas.openxmlformats.org/officeDocument/2006/relationships/slideLayout" Target="../slideLayouts/slideLayout983.xml"/><Relationship Id="rId9" Type="http://schemas.openxmlformats.org/officeDocument/2006/relationships/slideLayout" Target="../slideLayouts/slideLayout988.xml"/></Relationships>
</file>

<file path=ppt/slideMasters/_rels/slideMaster91.xml.rels><?xml version="1.0" encoding="UTF-8" standalone="yes"?>
<Relationships xmlns="http://schemas.openxmlformats.org/package/2006/relationships"><Relationship Id="rId8" Type="http://schemas.openxmlformats.org/officeDocument/2006/relationships/slideLayout" Target="../slideLayouts/slideLayout998.xml"/><Relationship Id="rId3" Type="http://schemas.openxmlformats.org/officeDocument/2006/relationships/slideLayout" Target="../slideLayouts/slideLayout993.xml"/><Relationship Id="rId7" Type="http://schemas.openxmlformats.org/officeDocument/2006/relationships/slideLayout" Target="../slideLayouts/slideLayout997.xml"/><Relationship Id="rId12" Type="http://schemas.openxmlformats.org/officeDocument/2006/relationships/theme" Target="../theme/theme91.xml"/><Relationship Id="rId2" Type="http://schemas.openxmlformats.org/officeDocument/2006/relationships/slideLayout" Target="../slideLayouts/slideLayout992.xml"/><Relationship Id="rId1" Type="http://schemas.openxmlformats.org/officeDocument/2006/relationships/slideLayout" Target="../slideLayouts/slideLayout991.xml"/><Relationship Id="rId6" Type="http://schemas.openxmlformats.org/officeDocument/2006/relationships/slideLayout" Target="../slideLayouts/slideLayout996.xml"/><Relationship Id="rId11" Type="http://schemas.openxmlformats.org/officeDocument/2006/relationships/slideLayout" Target="../slideLayouts/slideLayout1001.xml"/><Relationship Id="rId5" Type="http://schemas.openxmlformats.org/officeDocument/2006/relationships/slideLayout" Target="../slideLayouts/slideLayout995.xml"/><Relationship Id="rId10" Type="http://schemas.openxmlformats.org/officeDocument/2006/relationships/slideLayout" Target="../slideLayouts/slideLayout1000.xml"/><Relationship Id="rId4" Type="http://schemas.openxmlformats.org/officeDocument/2006/relationships/slideLayout" Target="../slideLayouts/slideLayout994.xml"/><Relationship Id="rId9" Type="http://schemas.openxmlformats.org/officeDocument/2006/relationships/slideLayout" Target="../slideLayouts/slideLayout999.xml"/></Relationships>
</file>

<file path=ppt/slideMasters/_rels/slideMaster92.xml.rels><?xml version="1.0" encoding="UTF-8" standalone="yes"?>
<Relationships xmlns="http://schemas.openxmlformats.org/package/2006/relationships"><Relationship Id="rId8" Type="http://schemas.openxmlformats.org/officeDocument/2006/relationships/slideLayout" Target="../slideLayouts/slideLayout1009.xml"/><Relationship Id="rId3" Type="http://schemas.openxmlformats.org/officeDocument/2006/relationships/slideLayout" Target="../slideLayouts/slideLayout1004.xml"/><Relationship Id="rId7" Type="http://schemas.openxmlformats.org/officeDocument/2006/relationships/slideLayout" Target="../slideLayouts/slideLayout1008.xml"/><Relationship Id="rId12" Type="http://schemas.openxmlformats.org/officeDocument/2006/relationships/theme" Target="../theme/theme92.xml"/><Relationship Id="rId2" Type="http://schemas.openxmlformats.org/officeDocument/2006/relationships/slideLayout" Target="../slideLayouts/slideLayout1003.xml"/><Relationship Id="rId1" Type="http://schemas.openxmlformats.org/officeDocument/2006/relationships/slideLayout" Target="../slideLayouts/slideLayout1002.xml"/><Relationship Id="rId6" Type="http://schemas.openxmlformats.org/officeDocument/2006/relationships/slideLayout" Target="../slideLayouts/slideLayout1007.xml"/><Relationship Id="rId11" Type="http://schemas.openxmlformats.org/officeDocument/2006/relationships/slideLayout" Target="../slideLayouts/slideLayout1012.xml"/><Relationship Id="rId5" Type="http://schemas.openxmlformats.org/officeDocument/2006/relationships/slideLayout" Target="../slideLayouts/slideLayout1006.xml"/><Relationship Id="rId10" Type="http://schemas.openxmlformats.org/officeDocument/2006/relationships/slideLayout" Target="../slideLayouts/slideLayout1011.xml"/><Relationship Id="rId4" Type="http://schemas.openxmlformats.org/officeDocument/2006/relationships/slideLayout" Target="../slideLayouts/slideLayout1005.xml"/><Relationship Id="rId9" Type="http://schemas.openxmlformats.org/officeDocument/2006/relationships/slideLayout" Target="../slideLayouts/slideLayout1010.xml"/></Relationships>
</file>

<file path=ppt/slideMasters/_rels/slideMaster93.xml.rels><?xml version="1.0" encoding="UTF-8" standalone="yes"?>
<Relationships xmlns="http://schemas.openxmlformats.org/package/2006/relationships"><Relationship Id="rId8" Type="http://schemas.openxmlformats.org/officeDocument/2006/relationships/slideLayout" Target="../slideLayouts/slideLayout1020.xml"/><Relationship Id="rId13" Type="http://schemas.openxmlformats.org/officeDocument/2006/relationships/image" Target="../media/image6.jpeg"/><Relationship Id="rId3" Type="http://schemas.openxmlformats.org/officeDocument/2006/relationships/slideLayout" Target="../slideLayouts/slideLayout1015.xml"/><Relationship Id="rId7" Type="http://schemas.openxmlformats.org/officeDocument/2006/relationships/slideLayout" Target="../slideLayouts/slideLayout1019.xml"/><Relationship Id="rId12" Type="http://schemas.openxmlformats.org/officeDocument/2006/relationships/theme" Target="../theme/theme93.xml"/><Relationship Id="rId2" Type="http://schemas.openxmlformats.org/officeDocument/2006/relationships/slideLayout" Target="../slideLayouts/slideLayout1014.xml"/><Relationship Id="rId1" Type="http://schemas.openxmlformats.org/officeDocument/2006/relationships/slideLayout" Target="../slideLayouts/slideLayout1013.xml"/><Relationship Id="rId6" Type="http://schemas.openxmlformats.org/officeDocument/2006/relationships/slideLayout" Target="../slideLayouts/slideLayout1018.xml"/><Relationship Id="rId11" Type="http://schemas.openxmlformats.org/officeDocument/2006/relationships/slideLayout" Target="../slideLayouts/slideLayout1023.xml"/><Relationship Id="rId5" Type="http://schemas.openxmlformats.org/officeDocument/2006/relationships/slideLayout" Target="../slideLayouts/slideLayout1017.xml"/><Relationship Id="rId10" Type="http://schemas.openxmlformats.org/officeDocument/2006/relationships/slideLayout" Target="../slideLayouts/slideLayout1022.xml"/><Relationship Id="rId4" Type="http://schemas.openxmlformats.org/officeDocument/2006/relationships/slideLayout" Target="../slideLayouts/slideLayout1016.xml"/><Relationship Id="rId9" Type="http://schemas.openxmlformats.org/officeDocument/2006/relationships/slideLayout" Target="../slideLayouts/slideLayout1021.xml"/></Relationships>
</file>

<file path=ppt/slideMasters/_rels/slideMaster94.xml.rels><?xml version="1.0" encoding="UTF-8" standalone="yes"?>
<Relationships xmlns="http://schemas.openxmlformats.org/package/2006/relationships"><Relationship Id="rId8" Type="http://schemas.openxmlformats.org/officeDocument/2006/relationships/slideLayout" Target="../slideLayouts/slideLayout1031.xml"/><Relationship Id="rId3" Type="http://schemas.openxmlformats.org/officeDocument/2006/relationships/slideLayout" Target="../slideLayouts/slideLayout1026.xml"/><Relationship Id="rId7" Type="http://schemas.openxmlformats.org/officeDocument/2006/relationships/slideLayout" Target="../slideLayouts/slideLayout1030.xml"/><Relationship Id="rId12" Type="http://schemas.openxmlformats.org/officeDocument/2006/relationships/theme" Target="../theme/theme94.xml"/><Relationship Id="rId2" Type="http://schemas.openxmlformats.org/officeDocument/2006/relationships/slideLayout" Target="../slideLayouts/slideLayout1025.xml"/><Relationship Id="rId1" Type="http://schemas.openxmlformats.org/officeDocument/2006/relationships/slideLayout" Target="../slideLayouts/slideLayout1024.xml"/><Relationship Id="rId6" Type="http://schemas.openxmlformats.org/officeDocument/2006/relationships/slideLayout" Target="../slideLayouts/slideLayout1029.xml"/><Relationship Id="rId11" Type="http://schemas.openxmlformats.org/officeDocument/2006/relationships/slideLayout" Target="../slideLayouts/slideLayout1034.xml"/><Relationship Id="rId5" Type="http://schemas.openxmlformats.org/officeDocument/2006/relationships/slideLayout" Target="../slideLayouts/slideLayout1028.xml"/><Relationship Id="rId10" Type="http://schemas.openxmlformats.org/officeDocument/2006/relationships/slideLayout" Target="../slideLayouts/slideLayout1033.xml"/><Relationship Id="rId4" Type="http://schemas.openxmlformats.org/officeDocument/2006/relationships/slideLayout" Target="../slideLayouts/slideLayout1027.xml"/><Relationship Id="rId9" Type="http://schemas.openxmlformats.org/officeDocument/2006/relationships/slideLayout" Target="../slideLayouts/slideLayout1032.xml"/></Relationships>
</file>

<file path=ppt/slideMasters/_rels/slideMaster95.xml.rels><?xml version="1.0" encoding="UTF-8" standalone="yes"?>
<Relationships xmlns="http://schemas.openxmlformats.org/package/2006/relationships"><Relationship Id="rId8" Type="http://schemas.openxmlformats.org/officeDocument/2006/relationships/slideLayout" Target="../slideLayouts/slideLayout1042.xml"/><Relationship Id="rId3" Type="http://schemas.openxmlformats.org/officeDocument/2006/relationships/slideLayout" Target="../slideLayouts/slideLayout1037.xml"/><Relationship Id="rId7" Type="http://schemas.openxmlformats.org/officeDocument/2006/relationships/slideLayout" Target="../slideLayouts/slideLayout1041.xml"/><Relationship Id="rId12" Type="http://schemas.openxmlformats.org/officeDocument/2006/relationships/theme" Target="../theme/theme95.xml"/><Relationship Id="rId2" Type="http://schemas.openxmlformats.org/officeDocument/2006/relationships/slideLayout" Target="../slideLayouts/slideLayout1036.xml"/><Relationship Id="rId1" Type="http://schemas.openxmlformats.org/officeDocument/2006/relationships/slideLayout" Target="../slideLayouts/slideLayout1035.xml"/><Relationship Id="rId6" Type="http://schemas.openxmlformats.org/officeDocument/2006/relationships/slideLayout" Target="../slideLayouts/slideLayout1040.xml"/><Relationship Id="rId11" Type="http://schemas.openxmlformats.org/officeDocument/2006/relationships/slideLayout" Target="../slideLayouts/slideLayout1045.xml"/><Relationship Id="rId5" Type="http://schemas.openxmlformats.org/officeDocument/2006/relationships/slideLayout" Target="../slideLayouts/slideLayout1039.xml"/><Relationship Id="rId10" Type="http://schemas.openxmlformats.org/officeDocument/2006/relationships/slideLayout" Target="../slideLayouts/slideLayout1044.xml"/><Relationship Id="rId4" Type="http://schemas.openxmlformats.org/officeDocument/2006/relationships/slideLayout" Target="../slideLayouts/slideLayout1038.xml"/><Relationship Id="rId9" Type="http://schemas.openxmlformats.org/officeDocument/2006/relationships/slideLayout" Target="../slideLayouts/slideLayout1043.xml"/></Relationships>
</file>

<file path=ppt/slideMasters/_rels/slideMaster96.xml.rels><?xml version="1.0" encoding="UTF-8" standalone="yes"?>
<Relationships xmlns="http://schemas.openxmlformats.org/package/2006/relationships"><Relationship Id="rId8" Type="http://schemas.openxmlformats.org/officeDocument/2006/relationships/slideLayout" Target="../slideLayouts/slideLayout1053.xml"/><Relationship Id="rId13" Type="http://schemas.openxmlformats.org/officeDocument/2006/relationships/image" Target="../media/image7.jpeg"/><Relationship Id="rId3" Type="http://schemas.openxmlformats.org/officeDocument/2006/relationships/slideLayout" Target="../slideLayouts/slideLayout1048.xml"/><Relationship Id="rId7" Type="http://schemas.openxmlformats.org/officeDocument/2006/relationships/slideLayout" Target="../slideLayouts/slideLayout1052.xml"/><Relationship Id="rId12" Type="http://schemas.openxmlformats.org/officeDocument/2006/relationships/theme" Target="../theme/theme96.xml"/><Relationship Id="rId2" Type="http://schemas.openxmlformats.org/officeDocument/2006/relationships/slideLayout" Target="../slideLayouts/slideLayout1047.xml"/><Relationship Id="rId1" Type="http://schemas.openxmlformats.org/officeDocument/2006/relationships/slideLayout" Target="../slideLayouts/slideLayout1046.xml"/><Relationship Id="rId6" Type="http://schemas.openxmlformats.org/officeDocument/2006/relationships/slideLayout" Target="../slideLayouts/slideLayout1051.xml"/><Relationship Id="rId11" Type="http://schemas.openxmlformats.org/officeDocument/2006/relationships/slideLayout" Target="../slideLayouts/slideLayout1056.xml"/><Relationship Id="rId5" Type="http://schemas.openxmlformats.org/officeDocument/2006/relationships/slideLayout" Target="../slideLayouts/slideLayout1050.xml"/><Relationship Id="rId10" Type="http://schemas.openxmlformats.org/officeDocument/2006/relationships/slideLayout" Target="../slideLayouts/slideLayout1055.xml"/><Relationship Id="rId4" Type="http://schemas.openxmlformats.org/officeDocument/2006/relationships/slideLayout" Target="../slideLayouts/slideLayout1049.xml"/><Relationship Id="rId9" Type="http://schemas.openxmlformats.org/officeDocument/2006/relationships/slideLayout" Target="../slideLayouts/slideLayout1054.xml"/></Relationships>
</file>

<file path=ppt/slideMasters/_rels/slideMaster97.xml.rels><?xml version="1.0" encoding="UTF-8" standalone="yes"?>
<Relationships xmlns="http://schemas.openxmlformats.org/package/2006/relationships"><Relationship Id="rId8" Type="http://schemas.openxmlformats.org/officeDocument/2006/relationships/slideLayout" Target="../slideLayouts/slideLayout1064.xml"/><Relationship Id="rId3" Type="http://schemas.openxmlformats.org/officeDocument/2006/relationships/slideLayout" Target="../slideLayouts/slideLayout1059.xml"/><Relationship Id="rId7" Type="http://schemas.openxmlformats.org/officeDocument/2006/relationships/slideLayout" Target="../slideLayouts/slideLayout1063.xml"/><Relationship Id="rId12" Type="http://schemas.openxmlformats.org/officeDocument/2006/relationships/theme" Target="../theme/theme97.xml"/><Relationship Id="rId2" Type="http://schemas.openxmlformats.org/officeDocument/2006/relationships/slideLayout" Target="../slideLayouts/slideLayout1058.xml"/><Relationship Id="rId1" Type="http://schemas.openxmlformats.org/officeDocument/2006/relationships/slideLayout" Target="../slideLayouts/slideLayout1057.xml"/><Relationship Id="rId6" Type="http://schemas.openxmlformats.org/officeDocument/2006/relationships/slideLayout" Target="../slideLayouts/slideLayout1062.xml"/><Relationship Id="rId11" Type="http://schemas.openxmlformats.org/officeDocument/2006/relationships/slideLayout" Target="../slideLayouts/slideLayout1067.xml"/><Relationship Id="rId5" Type="http://schemas.openxmlformats.org/officeDocument/2006/relationships/slideLayout" Target="../slideLayouts/slideLayout1061.xml"/><Relationship Id="rId10" Type="http://schemas.openxmlformats.org/officeDocument/2006/relationships/slideLayout" Target="../slideLayouts/slideLayout1066.xml"/><Relationship Id="rId4" Type="http://schemas.openxmlformats.org/officeDocument/2006/relationships/slideLayout" Target="../slideLayouts/slideLayout1060.xml"/><Relationship Id="rId9" Type="http://schemas.openxmlformats.org/officeDocument/2006/relationships/slideLayout" Target="../slideLayouts/slideLayout1065.xml"/></Relationships>
</file>

<file path=ppt/slideMasters/_rels/slideMaster98.xml.rels><?xml version="1.0" encoding="UTF-8" standalone="yes"?>
<Relationships xmlns="http://schemas.openxmlformats.org/package/2006/relationships"><Relationship Id="rId8" Type="http://schemas.openxmlformats.org/officeDocument/2006/relationships/slideLayout" Target="../slideLayouts/slideLayout1075.xml"/><Relationship Id="rId13" Type="http://schemas.openxmlformats.org/officeDocument/2006/relationships/image" Target="../media/image9.jpeg"/><Relationship Id="rId3" Type="http://schemas.openxmlformats.org/officeDocument/2006/relationships/slideLayout" Target="../slideLayouts/slideLayout1070.xml"/><Relationship Id="rId7" Type="http://schemas.openxmlformats.org/officeDocument/2006/relationships/slideLayout" Target="../slideLayouts/slideLayout1074.xml"/><Relationship Id="rId12" Type="http://schemas.openxmlformats.org/officeDocument/2006/relationships/theme" Target="../theme/theme98.xml"/><Relationship Id="rId2" Type="http://schemas.openxmlformats.org/officeDocument/2006/relationships/slideLayout" Target="../slideLayouts/slideLayout1069.xml"/><Relationship Id="rId1" Type="http://schemas.openxmlformats.org/officeDocument/2006/relationships/slideLayout" Target="../slideLayouts/slideLayout1068.xml"/><Relationship Id="rId6" Type="http://schemas.openxmlformats.org/officeDocument/2006/relationships/slideLayout" Target="../slideLayouts/slideLayout1073.xml"/><Relationship Id="rId11" Type="http://schemas.openxmlformats.org/officeDocument/2006/relationships/slideLayout" Target="../slideLayouts/slideLayout1078.xml"/><Relationship Id="rId5" Type="http://schemas.openxmlformats.org/officeDocument/2006/relationships/slideLayout" Target="../slideLayouts/slideLayout1072.xml"/><Relationship Id="rId10" Type="http://schemas.openxmlformats.org/officeDocument/2006/relationships/slideLayout" Target="../slideLayouts/slideLayout1077.xml"/><Relationship Id="rId4" Type="http://schemas.openxmlformats.org/officeDocument/2006/relationships/slideLayout" Target="../slideLayouts/slideLayout1071.xml"/><Relationship Id="rId9" Type="http://schemas.openxmlformats.org/officeDocument/2006/relationships/slideLayout" Target="../slideLayouts/slideLayout1076.xml"/><Relationship Id="rId14" Type="http://schemas.openxmlformats.org/officeDocument/2006/relationships/image" Target="../media/image1.png"/></Relationships>
</file>

<file path=ppt/slideMasters/_rels/slideMaster99.xml.rels><?xml version="1.0" encoding="UTF-8" standalone="yes"?>
<Relationships xmlns="http://schemas.openxmlformats.org/package/2006/relationships"><Relationship Id="rId8" Type="http://schemas.openxmlformats.org/officeDocument/2006/relationships/slideLayout" Target="../slideLayouts/slideLayout1086.xml"/><Relationship Id="rId13" Type="http://schemas.openxmlformats.org/officeDocument/2006/relationships/image" Target="../media/image9.jpeg"/><Relationship Id="rId3" Type="http://schemas.openxmlformats.org/officeDocument/2006/relationships/slideLayout" Target="../slideLayouts/slideLayout1081.xml"/><Relationship Id="rId7" Type="http://schemas.openxmlformats.org/officeDocument/2006/relationships/slideLayout" Target="../slideLayouts/slideLayout1085.xml"/><Relationship Id="rId12" Type="http://schemas.openxmlformats.org/officeDocument/2006/relationships/theme" Target="../theme/theme99.xml"/><Relationship Id="rId2" Type="http://schemas.openxmlformats.org/officeDocument/2006/relationships/slideLayout" Target="../slideLayouts/slideLayout1080.xml"/><Relationship Id="rId1" Type="http://schemas.openxmlformats.org/officeDocument/2006/relationships/slideLayout" Target="../slideLayouts/slideLayout1079.xml"/><Relationship Id="rId6" Type="http://schemas.openxmlformats.org/officeDocument/2006/relationships/slideLayout" Target="../slideLayouts/slideLayout1084.xml"/><Relationship Id="rId11" Type="http://schemas.openxmlformats.org/officeDocument/2006/relationships/slideLayout" Target="../slideLayouts/slideLayout1089.xml"/><Relationship Id="rId5" Type="http://schemas.openxmlformats.org/officeDocument/2006/relationships/slideLayout" Target="../slideLayouts/slideLayout1083.xml"/><Relationship Id="rId15" Type="http://schemas.openxmlformats.org/officeDocument/2006/relationships/image" Target="../media/image3.png"/><Relationship Id="rId10" Type="http://schemas.openxmlformats.org/officeDocument/2006/relationships/slideLayout" Target="../slideLayouts/slideLayout1088.xml"/><Relationship Id="rId4" Type="http://schemas.openxmlformats.org/officeDocument/2006/relationships/slideLayout" Target="../slideLayouts/slideLayout1082.xml"/><Relationship Id="rId9" Type="http://schemas.openxmlformats.org/officeDocument/2006/relationships/slideLayout" Target="../slideLayouts/slideLayout108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5/30/2016</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58937CE-D06A-4219-9053-30C58B1EC477}"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388940EC-6A29-4E8F-BE64-9981B8F6FF45}"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59" r:id="rId1"/>
    <p:sldLayoutId id="2147485360" r:id="rId2"/>
    <p:sldLayoutId id="2147485361" r:id="rId3"/>
    <p:sldLayoutId id="2147485362" r:id="rId4"/>
    <p:sldLayoutId id="2147485363" r:id="rId5"/>
    <p:sldLayoutId id="2147485364" r:id="rId6"/>
    <p:sldLayoutId id="2147485365" r:id="rId7"/>
    <p:sldLayoutId id="2147485366" r:id="rId8"/>
    <p:sldLayoutId id="2147485367" r:id="rId9"/>
    <p:sldLayoutId id="2147485368" r:id="rId10"/>
    <p:sldLayoutId id="214748536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A5CE298-A9E7-442B-828C-F4AF9DC82419}"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43AD62B0-7D43-403E-840C-D102FFE00D41}"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71" r:id="rId1"/>
    <p:sldLayoutId id="2147485372" r:id="rId2"/>
    <p:sldLayoutId id="2147485373" r:id="rId3"/>
    <p:sldLayoutId id="2147485374" r:id="rId4"/>
    <p:sldLayoutId id="2147485375" r:id="rId5"/>
    <p:sldLayoutId id="2147485376" r:id="rId6"/>
    <p:sldLayoutId id="2147485377" r:id="rId7"/>
    <p:sldLayoutId id="2147485378" r:id="rId8"/>
    <p:sldLayoutId id="2147485379" r:id="rId9"/>
    <p:sldLayoutId id="2147485380" r:id="rId10"/>
    <p:sldLayoutId id="214748538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182294C-7C7F-48E6-B20B-43CF029B1E78}"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2F54E45-D6CF-41BA-BE33-6B6B117F07CD}"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83" r:id="rId1"/>
    <p:sldLayoutId id="2147485384" r:id="rId2"/>
    <p:sldLayoutId id="2147485385" r:id="rId3"/>
    <p:sldLayoutId id="2147485386" r:id="rId4"/>
    <p:sldLayoutId id="2147485387" r:id="rId5"/>
    <p:sldLayoutId id="2147485388" r:id="rId6"/>
    <p:sldLayoutId id="2147485389" r:id="rId7"/>
    <p:sldLayoutId id="2147485390" r:id="rId8"/>
    <p:sldLayoutId id="2147485391" r:id="rId9"/>
    <p:sldLayoutId id="2147485392" r:id="rId10"/>
    <p:sldLayoutId id="214748539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3F8236FB-574F-4CF7-BFEE-94FE4FB3669D}"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6C6FEE0-4672-4C98-8292-82BD2A00B21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95" r:id="rId1"/>
    <p:sldLayoutId id="2147485396" r:id="rId2"/>
    <p:sldLayoutId id="2147485397" r:id="rId3"/>
    <p:sldLayoutId id="2147485398" r:id="rId4"/>
    <p:sldLayoutId id="2147485399" r:id="rId5"/>
    <p:sldLayoutId id="2147485400" r:id="rId6"/>
    <p:sldLayoutId id="2147485401" r:id="rId7"/>
    <p:sldLayoutId id="2147485402" r:id="rId8"/>
    <p:sldLayoutId id="2147485403" r:id="rId9"/>
    <p:sldLayoutId id="2147485404" r:id="rId10"/>
    <p:sldLayoutId id="214748540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41EF5F32-78F4-420A-9C80-CF500BE43BB3}"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D15771DD-EA77-488D-B9D3-83EFF0940488}"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407" r:id="rId1"/>
    <p:sldLayoutId id="2147485408" r:id="rId2"/>
    <p:sldLayoutId id="2147485409" r:id="rId3"/>
    <p:sldLayoutId id="2147485410" r:id="rId4"/>
    <p:sldLayoutId id="2147485411" r:id="rId5"/>
    <p:sldLayoutId id="2147485412" r:id="rId6"/>
    <p:sldLayoutId id="2147485413" r:id="rId7"/>
    <p:sldLayoutId id="2147485414" r:id="rId8"/>
    <p:sldLayoutId id="2147485415" r:id="rId9"/>
    <p:sldLayoutId id="2147485416" r:id="rId10"/>
    <p:sldLayoutId id="214748541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419" r:id="rId1"/>
    <p:sldLayoutId id="2147485420" r:id="rId2"/>
    <p:sldLayoutId id="2147485421" r:id="rId3"/>
    <p:sldLayoutId id="2147485422" r:id="rId4"/>
    <p:sldLayoutId id="2147485423" r:id="rId5"/>
    <p:sldLayoutId id="2147485424" r:id="rId6"/>
    <p:sldLayoutId id="2147485425" r:id="rId7"/>
    <p:sldLayoutId id="2147485426" r:id="rId8"/>
    <p:sldLayoutId id="2147485427" r:id="rId9"/>
    <p:sldLayoutId id="2147485428" r:id="rId10"/>
    <p:sldLayoutId id="214748542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tx2"/>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tx2"/>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tx2"/>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15B0F8C-E47E-4C18-8A41-1B36049AF31D}"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431" r:id="rId1"/>
    <p:sldLayoutId id="2147485432" r:id="rId2"/>
    <p:sldLayoutId id="2147485433" r:id="rId3"/>
    <p:sldLayoutId id="2147485434" r:id="rId4"/>
    <p:sldLayoutId id="2147485435" r:id="rId5"/>
    <p:sldLayoutId id="2147485436" r:id="rId6"/>
    <p:sldLayoutId id="2147485437" r:id="rId7"/>
    <p:sldLayoutId id="2147485438" r:id="rId8"/>
    <p:sldLayoutId id="2147485439" r:id="rId9"/>
    <p:sldLayoutId id="2147485440" r:id="rId10"/>
    <p:sldLayoutId id="214748544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5460" r:id="rId1"/>
    <p:sldLayoutId id="2147485461" r:id="rId2"/>
    <p:sldLayoutId id="2147485462" r:id="rId3"/>
    <p:sldLayoutId id="2147485463" r:id="rId4"/>
    <p:sldLayoutId id="2147485464" r:id="rId5"/>
    <p:sldLayoutId id="2147485465" r:id="rId6"/>
    <p:sldLayoutId id="2147485466" r:id="rId7"/>
    <p:sldLayoutId id="2147485467" r:id="rId8"/>
    <p:sldLayoutId id="2147485468" r:id="rId9"/>
    <p:sldLayoutId id="2147485469" r:id="rId10"/>
    <p:sldLayoutId id="2147485470"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9AD5EBC-0824-4963-8CDD-0E01987C907F}"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5472" r:id="rId1"/>
    <p:sldLayoutId id="2147485473" r:id="rId2"/>
    <p:sldLayoutId id="2147485474" r:id="rId3"/>
    <p:sldLayoutId id="2147485475" r:id="rId4"/>
    <p:sldLayoutId id="2147485476" r:id="rId5"/>
    <p:sldLayoutId id="2147485477" r:id="rId6"/>
    <p:sldLayoutId id="2147485478" r:id="rId7"/>
    <p:sldLayoutId id="2147485479" r:id="rId8"/>
    <p:sldLayoutId id="2147485480" r:id="rId9"/>
    <p:sldLayoutId id="2147485481" r:id="rId10"/>
    <p:sldLayoutId id="2147485482"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484" r:id="rId1"/>
    <p:sldLayoutId id="2147485485" r:id="rId2"/>
    <p:sldLayoutId id="2147485486" r:id="rId3"/>
    <p:sldLayoutId id="2147485487" r:id="rId4"/>
    <p:sldLayoutId id="2147485488" r:id="rId5"/>
    <p:sldLayoutId id="2147485489" r:id="rId6"/>
    <p:sldLayoutId id="2147485490" r:id="rId7"/>
    <p:sldLayoutId id="2147485491" r:id="rId8"/>
    <p:sldLayoutId id="2147485492" r:id="rId9"/>
    <p:sldLayoutId id="2147485493" r:id="rId10"/>
    <p:sldLayoutId id="2147485494" r:id="rId11"/>
  </p:sldLayoutIdLst>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267" r:id="rId1"/>
    <p:sldLayoutId id="2147484268" r:id="rId2"/>
    <p:sldLayoutId id="2147484269" r:id="rId3"/>
    <p:sldLayoutId id="2147484270" r:id="rId4"/>
    <p:sldLayoutId id="2147484271" r:id="rId5"/>
    <p:sldLayoutId id="2147484272" r:id="rId6"/>
    <p:sldLayoutId id="2147484273" r:id="rId7"/>
    <p:sldLayoutId id="2147484274" r:id="rId8"/>
    <p:sldLayoutId id="2147484275" r:id="rId9"/>
    <p:sldLayoutId id="2147484276" r:id="rId10"/>
    <p:sldLayoutId id="21474842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CCD7BE4D-6E7C-4FBC-A20A-1C870118C95A}"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496" r:id="rId1"/>
    <p:sldLayoutId id="2147485497" r:id="rId2"/>
    <p:sldLayoutId id="2147485498" r:id="rId3"/>
    <p:sldLayoutId id="2147485499" r:id="rId4"/>
    <p:sldLayoutId id="2147485500" r:id="rId5"/>
    <p:sldLayoutId id="2147485501" r:id="rId6"/>
    <p:sldLayoutId id="2147485502" r:id="rId7"/>
    <p:sldLayoutId id="2147485503" r:id="rId8"/>
    <p:sldLayoutId id="2147485504" r:id="rId9"/>
    <p:sldLayoutId id="2147485505" r:id="rId10"/>
    <p:sldLayoutId id="2147485506"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A743CD3-0831-4895-9B6A-2722EED23A56}" type="datetime1">
              <a:rPr lang="en-US" smtClean="0"/>
              <a:pPr/>
              <a:t>5/30/2016</a:t>
            </a:fld>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smtClean="0"/>
              <a:t>www.niir.org</a:t>
            </a:r>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48019958"/>
      </p:ext>
    </p:extLst>
  </p:cSld>
  <p:clrMap bg1="dk1" tx1="lt1" bg2="dk2" tx2="lt2" accent1="accent1" accent2="accent2" accent3="accent3" accent4="accent4" accent5="accent5" accent6="accent6" hlink="hlink" folHlink="folHlink"/>
  <p:sldLayoutIdLst>
    <p:sldLayoutId id="214748561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 id="2147485622" r:id="rId12"/>
    <p:sldLayoutId id="2147485623" r:id="rId13"/>
    <p:sldLayoutId id="2147485624" r:id="rId14"/>
    <p:sldLayoutId id="2147485625" r:id="rId15"/>
    <p:sldLayoutId id="2147485626" r:id="rId16"/>
    <p:sldLayoutId id="2147485627" r:id="rId17"/>
  </p:sldLayoutIdLst>
  <p:hf sldNum="0" hd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345" r:id="rId7"/>
    <p:sldLayoutId id="2147484346" r:id="rId8"/>
    <p:sldLayoutId id="2147484347" r:id="rId9"/>
    <p:sldLayoutId id="2147484348" r:id="rId10"/>
    <p:sldLayoutId id="214748434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63" r:id="rId1"/>
    <p:sldLayoutId id="2147484364" r:id="rId2"/>
    <p:sldLayoutId id="2147484365" r:id="rId3"/>
    <p:sldLayoutId id="2147484366" r:id="rId4"/>
    <p:sldLayoutId id="2147484367" r:id="rId5"/>
    <p:sldLayoutId id="2147484368" r:id="rId6"/>
    <p:sldLayoutId id="2147484369" r:id="rId7"/>
    <p:sldLayoutId id="2147484370" r:id="rId8"/>
    <p:sldLayoutId id="2147484371" r:id="rId9"/>
    <p:sldLayoutId id="2147484372" r:id="rId10"/>
    <p:sldLayoutId id="214748437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99" r:id="rId1"/>
    <p:sldLayoutId id="2147484400" r:id="rId2"/>
    <p:sldLayoutId id="2147484401" r:id="rId3"/>
    <p:sldLayoutId id="2147484402" r:id="rId4"/>
    <p:sldLayoutId id="2147484403" r:id="rId5"/>
    <p:sldLayoutId id="2147484404" r:id="rId6"/>
    <p:sldLayoutId id="2147484405" r:id="rId7"/>
    <p:sldLayoutId id="2147484406" r:id="rId8"/>
    <p:sldLayoutId id="2147484407" r:id="rId9"/>
    <p:sldLayoutId id="2147484408" r:id="rId10"/>
    <p:sldLayoutId id="214748440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5/30/2016</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35" r:id="rId1"/>
    <p:sldLayoutId id="2147484436" r:id="rId2"/>
    <p:sldLayoutId id="2147484437" r:id="rId3"/>
    <p:sldLayoutId id="2147484438" r:id="rId4"/>
    <p:sldLayoutId id="2147484439" r:id="rId5"/>
    <p:sldLayoutId id="2147484440" r:id="rId6"/>
    <p:sldLayoutId id="2147484441" r:id="rId7"/>
    <p:sldLayoutId id="2147484442" r:id="rId8"/>
    <p:sldLayoutId id="2147484443" r:id="rId9"/>
    <p:sldLayoutId id="2147484444" r:id="rId10"/>
    <p:sldLayoutId id="214748444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59" r:id="rId1"/>
    <p:sldLayoutId id="2147484460" r:id="rId2"/>
    <p:sldLayoutId id="2147484461" r:id="rId3"/>
    <p:sldLayoutId id="2147484462" r:id="rId4"/>
    <p:sldLayoutId id="2147484463" r:id="rId5"/>
    <p:sldLayoutId id="2147484464" r:id="rId6"/>
    <p:sldLayoutId id="2147484465" r:id="rId7"/>
    <p:sldLayoutId id="2147484466" r:id="rId8"/>
    <p:sldLayoutId id="2147484467" r:id="rId9"/>
    <p:sldLayoutId id="2147484468" r:id="rId10"/>
    <p:sldLayoutId id="21474844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5/30/2016</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 id="2147484522" r:id="rId4"/>
    <p:sldLayoutId id="2147484523" r:id="rId5"/>
    <p:sldLayoutId id="2147484524" r:id="rId6"/>
    <p:sldLayoutId id="2147484525" r:id="rId7"/>
    <p:sldLayoutId id="2147484526" r:id="rId8"/>
    <p:sldLayoutId id="2147484527" r:id="rId9"/>
    <p:sldLayoutId id="2147484528" r:id="rId10"/>
    <p:sldLayoutId id="2147484529"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 id="2147484585" r:id="rId7"/>
    <p:sldLayoutId id="2147484586" r:id="rId8"/>
    <p:sldLayoutId id="2147484587" r:id="rId9"/>
    <p:sldLayoutId id="2147484588" r:id="rId10"/>
    <p:sldLayoutId id="214748458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 id="2147484595" r:id="rId5"/>
    <p:sldLayoutId id="2147484596" r:id="rId6"/>
    <p:sldLayoutId id="2147484597" r:id="rId7"/>
    <p:sldLayoutId id="2147484598" r:id="rId8"/>
    <p:sldLayoutId id="2147484599" r:id="rId9"/>
    <p:sldLayoutId id="2147484600" r:id="rId10"/>
    <p:sldLayoutId id="214748460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27" r:id="rId1"/>
    <p:sldLayoutId id="2147484628" r:id="rId2"/>
    <p:sldLayoutId id="2147484629" r:id="rId3"/>
    <p:sldLayoutId id="2147484630" r:id="rId4"/>
    <p:sldLayoutId id="2147484631" r:id="rId5"/>
    <p:sldLayoutId id="2147484632" r:id="rId6"/>
    <p:sldLayoutId id="2147484633" r:id="rId7"/>
    <p:sldLayoutId id="2147484634" r:id="rId8"/>
    <p:sldLayoutId id="2147484635" r:id="rId9"/>
    <p:sldLayoutId id="2147484636" r:id="rId10"/>
    <p:sldLayoutId id="21474846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5/30/2016</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63" r:id="rId1"/>
    <p:sldLayoutId id="2147484664" r:id="rId2"/>
    <p:sldLayoutId id="2147484665" r:id="rId3"/>
    <p:sldLayoutId id="2147484666" r:id="rId4"/>
    <p:sldLayoutId id="2147484667" r:id="rId5"/>
    <p:sldLayoutId id="2147484668" r:id="rId6"/>
    <p:sldLayoutId id="2147484669" r:id="rId7"/>
    <p:sldLayoutId id="2147484670" r:id="rId8"/>
    <p:sldLayoutId id="2147484671" r:id="rId9"/>
    <p:sldLayoutId id="2147484672" r:id="rId10"/>
    <p:sldLayoutId id="214748467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 id="2147484706" r:id="rId8"/>
    <p:sldLayoutId id="2147484707" r:id="rId9"/>
    <p:sldLayoutId id="2147484708" r:id="rId10"/>
    <p:sldLayoutId id="214748470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11"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2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23" r:id="rId1"/>
    <p:sldLayoutId id="2147484724" r:id="rId2"/>
    <p:sldLayoutId id="2147484725" r:id="rId3"/>
    <p:sldLayoutId id="2147484726" r:id="rId4"/>
    <p:sldLayoutId id="2147484727" r:id="rId5"/>
    <p:sldLayoutId id="2147484728" r:id="rId6"/>
    <p:sldLayoutId id="2147484729" r:id="rId7"/>
    <p:sldLayoutId id="2147484730" r:id="rId8"/>
    <p:sldLayoutId id="2147484731" r:id="rId9"/>
    <p:sldLayoutId id="2147484732" r:id="rId10"/>
    <p:sldLayoutId id="214748473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747" r:id="rId1"/>
    <p:sldLayoutId id="2147484748" r:id="rId2"/>
    <p:sldLayoutId id="2147484749" r:id="rId3"/>
    <p:sldLayoutId id="2147484750" r:id="rId4"/>
    <p:sldLayoutId id="2147484751" r:id="rId5"/>
    <p:sldLayoutId id="2147484752" r:id="rId6"/>
    <p:sldLayoutId id="2147484753" r:id="rId7"/>
    <p:sldLayoutId id="2147484754" r:id="rId8"/>
    <p:sldLayoutId id="2147484755" r:id="rId9"/>
    <p:sldLayoutId id="2147484756" r:id="rId10"/>
    <p:sldLayoutId id="214748475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765" r:id="rId7"/>
    <p:sldLayoutId id="2147484766" r:id="rId8"/>
    <p:sldLayoutId id="2147484767" r:id="rId9"/>
    <p:sldLayoutId id="2147484768" r:id="rId10"/>
    <p:sldLayoutId id="21474847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78" r:id="rId8"/>
    <p:sldLayoutId id="2147484779" r:id="rId9"/>
    <p:sldLayoutId id="2147484780" r:id="rId10"/>
    <p:sldLayoutId id="214748478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783" r:id="rId1"/>
    <p:sldLayoutId id="2147484784" r:id="rId2"/>
    <p:sldLayoutId id="2147484785" r:id="rId3"/>
    <p:sldLayoutId id="2147484786" r:id="rId4"/>
    <p:sldLayoutId id="2147484787" r:id="rId5"/>
    <p:sldLayoutId id="2147484788" r:id="rId6"/>
    <p:sldLayoutId id="2147484789" r:id="rId7"/>
    <p:sldLayoutId id="2147484790" r:id="rId8"/>
    <p:sldLayoutId id="2147484791" r:id="rId9"/>
    <p:sldLayoutId id="2147484792" r:id="rId10"/>
    <p:sldLayoutId id="21474847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5/30/2016</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19" r:id="rId1"/>
    <p:sldLayoutId id="2147484820" r:id="rId2"/>
    <p:sldLayoutId id="2147484821" r:id="rId3"/>
    <p:sldLayoutId id="2147484822" r:id="rId4"/>
    <p:sldLayoutId id="2147484823" r:id="rId5"/>
    <p:sldLayoutId id="2147484824" r:id="rId6"/>
    <p:sldLayoutId id="2147484825" r:id="rId7"/>
    <p:sldLayoutId id="2147484826" r:id="rId8"/>
    <p:sldLayoutId id="2147484827" r:id="rId9"/>
    <p:sldLayoutId id="2147484828" r:id="rId10"/>
    <p:sldLayoutId id="214748482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831" r:id="rId1"/>
    <p:sldLayoutId id="2147484832" r:id="rId2"/>
    <p:sldLayoutId id="2147484833" r:id="rId3"/>
    <p:sldLayoutId id="2147484834" r:id="rId4"/>
    <p:sldLayoutId id="2147484835" r:id="rId5"/>
    <p:sldLayoutId id="2147484836" r:id="rId6"/>
    <p:sldLayoutId id="2147484837" r:id="rId7"/>
    <p:sldLayoutId id="2147484838" r:id="rId8"/>
    <p:sldLayoutId id="2147484839" r:id="rId9"/>
    <p:sldLayoutId id="2147484840" r:id="rId10"/>
    <p:sldLayoutId id="214748484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5/30/2016</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43" r:id="rId1"/>
    <p:sldLayoutId id="2147484844" r:id="rId2"/>
    <p:sldLayoutId id="2147484845" r:id="rId3"/>
    <p:sldLayoutId id="2147484846" r:id="rId4"/>
    <p:sldLayoutId id="2147484847" r:id="rId5"/>
    <p:sldLayoutId id="2147484848" r:id="rId6"/>
    <p:sldLayoutId id="2147484849" r:id="rId7"/>
    <p:sldLayoutId id="2147484850" r:id="rId8"/>
    <p:sldLayoutId id="2147484851" r:id="rId9"/>
    <p:sldLayoutId id="2147484852" r:id="rId10"/>
    <p:sldLayoutId id="2147484853"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855" r:id="rId1"/>
    <p:sldLayoutId id="2147484856" r:id="rId2"/>
    <p:sldLayoutId id="2147484857" r:id="rId3"/>
    <p:sldLayoutId id="2147484858" r:id="rId4"/>
    <p:sldLayoutId id="2147484859" r:id="rId5"/>
    <p:sldLayoutId id="2147484860" r:id="rId6"/>
    <p:sldLayoutId id="2147484861" r:id="rId7"/>
    <p:sldLayoutId id="2147484862" r:id="rId8"/>
    <p:sldLayoutId id="2147484863" r:id="rId9"/>
    <p:sldLayoutId id="2147484864" r:id="rId10"/>
    <p:sldLayoutId id="2147484865"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867" r:id="rId1"/>
    <p:sldLayoutId id="2147484868" r:id="rId2"/>
    <p:sldLayoutId id="2147484869" r:id="rId3"/>
    <p:sldLayoutId id="2147484870" r:id="rId4"/>
    <p:sldLayoutId id="2147484871" r:id="rId5"/>
    <p:sldLayoutId id="2147484872" r:id="rId6"/>
    <p:sldLayoutId id="2147484873" r:id="rId7"/>
    <p:sldLayoutId id="2147484874" r:id="rId8"/>
    <p:sldLayoutId id="2147484875" r:id="rId9"/>
    <p:sldLayoutId id="2147484876" r:id="rId10"/>
    <p:sldLayoutId id="21474848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4879" r:id="rId1"/>
    <p:sldLayoutId id="2147484880" r:id="rId2"/>
    <p:sldLayoutId id="2147484881" r:id="rId3"/>
    <p:sldLayoutId id="2147484882" r:id="rId4"/>
    <p:sldLayoutId id="2147484883" r:id="rId5"/>
    <p:sldLayoutId id="2147484884" r:id="rId6"/>
    <p:sldLayoutId id="2147484885" r:id="rId7"/>
    <p:sldLayoutId id="2147484886" r:id="rId8"/>
    <p:sldLayoutId id="2147484887" r:id="rId9"/>
    <p:sldLayoutId id="2147484888" r:id="rId10"/>
    <p:sldLayoutId id="2147484889"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4891" r:id="rId1"/>
    <p:sldLayoutId id="2147484892" r:id="rId2"/>
    <p:sldLayoutId id="2147484893" r:id="rId3"/>
    <p:sldLayoutId id="2147484894" r:id="rId4"/>
    <p:sldLayoutId id="2147484895" r:id="rId5"/>
    <p:sldLayoutId id="2147484896" r:id="rId6"/>
    <p:sldLayoutId id="2147484897" r:id="rId7"/>
    <p:sldLayoutId id="2147484898" r:id="rId8"/>
    <p:sldLayoutId id="2147484899" r:id="rId9"/>
    <p:sldLayoutId id="2147484900" r:id="rId10"/>
    <p:sldLayoutId id="2147484901"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43CD3-0831-4895-9B6A-2722EED23A56}" type="datetime1">
              <a:rPr lang="en-US" smtClean="0"/>
              <a:pPr/>
              <a:t>5/30/2016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678042071"/>
      </p:ext>
    </p:extLst>
  </p:cSld>
  <p:clrMap bg1="lt1" tx1="dk1" bg2="lt2" tx2="dk2" accent1="accent1" accent2="accent2" accent3="accent3" accent4="accent4" accent5="accent5" accent6="accent6" hlink="hlink" folHlink="folHlink"/>
  <p:sldLayoutIdLst>
    <p:sldLayoutId id="2147484903"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915" r:id="rId1"/>
    <p:sldLayoutId id="2147484916" r:id="rId2"/>
    <p:sldLayoutId id="2147484917" r:id="rId3"/>
    <p:sldLayoutId id="2147484918" r:id="rId4"/>
    <p:sldLayoutId id="2147484919" r:id="rId5"/>
    <p:sldLayoutId id="2147484920" r:id="rId6"/>
    <p:sldLayoutId id="2147484921" r:id="rId7"/>
    <p:sldLayoutId id="2147484922" r:id="rId8"/>
    <p:sldLayoutId id="2147484923" r:id="rId9"/>
    <p:sldLayoutId id="2147484924" r:id="rId10"/>
    <p:sldLayoutId id="214748492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27" r:id="rId1"/>
    <p:sldLayoutId id="2147484928" r:id="rId2"/>
    <p:sldLayoutId id="2147484929" r:id="rId3"/>
    <p:sldLayoutId id="2147484930" r:id="rId4"/>
    <p:sldLayoutId id="2147484931" r:id="rId5"/>
    <p:sldLayoutId id="2147484932" r:id="rId6"/>
    <p:sldLayoutId id="2147484933" r:id="rId7"/>
    <p:sldLayoutId id="2147484934" r:id="rId8"/>
    <p:sldLayoutId id="2147484935" r:id="rId9"/>
    <p:sldLayoutId id="2147484936" r:id="rId10"/>
    <p:sldLayoutId id="214748493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39" r:id="rId1"/>
    <p:sldLayoutId id="2147484940" r:id="rId2"/>
    <p:sldLayoutId id="2147484941" r:id="rId3"/>
    <p:sldLayoutId id="2147484942" r:id="rId4"/>
    <p:sldLayoutId id="2147484943" r:id="rId5"/>
    <p:sldLayoutId id="2147484944" r:id="rId6"/>
    <p:sldLayoutId id="2147484945" r:id="rId7"/>
    <p:sldLayoutId id="2147484946" r:id="rId8"/>
    <p:sldLayoutId id="2147484947" r:id="rId9"/>
    <p:sldLayoutId id="2147484948" r:id="rId10"/>
    <p:sldLayoutId id="214748494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51" r:id="rId1"/>
    <p:sldLayoutId id="2147484952" r:id="rId2"/>
    <p:sldLayoutId id="2147484953" r:id="rId3"/>
    <p:sldLayoutId id="2147484954" r:id="rId4"/>
    <p:sldLayoutId id="2147484955" r:id="rId5"/>
    <p:sldLayoutId id="2147484956" r:id="rId6"/>
    <p:sldLayoutId id="2147484957" r:id="rId7"/>
    <p:sldLayoutId id="2147484958" r:id="rId8"/>
    <p:sldLayoutId id="2147484959" r:id="rId9"/>
    <p:sldLayoutId id="2147484960" r:id="rId10"/>
    <p:sldLayoutId id="214748496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63" r:id="rId1"/>
    <p:sldLayoutId id="2147484964" r:id="rId2"/>
    <p:sldLayoutId id="2147484965" r:id="rId3"/>
    <p:sldLayoutId id="2147484966" r:id="rId4"/>
    <p:sldLayoutId id="2147484967" r:id="rId5"/>
    <p:sldLayoutId id="2147484968" r:id="rId6"/>
    <p:sldLayoutId id="2147484969" r:id="rId7"/>
    <p:sldLayoutId id="2147484970" r:id="rId8"/>
    <p:sldLayoutId id="2147484971" r:id="rId9"/>
    <p:sldLayoutId id="2147484972" r:id="rId10"/>
    <p:sldLayoutId id="214748497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975" r:id="rId1"/>
    <p:sldLayoutId id="2147484976" r:id="rId2"/>
    <p:sldLayoutId id="2147484977" r:id="rId3"/>
    <p:sldLayoutId id="2147484978" r:id="rId4"/>
    <p:sldLayoutId id="2147484979" r:id="rId5"/>
    <p:sldLayoutId id="2147484980" r:id="rId6"/>
    <p:sldLayoutId id="2147484981" r:id="rId7"/>
    <p:sldLayoutId id="2147484982" r:id="rId8"/>
    <p:sldLayoutId id="2147484983" r:id="rId9"/>
    <p:sldLayoutId id="2147484984" r:id="rId10"/>
    <p:sldLayoutId id="214748498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987" r:id="rId1"/>
    <p:sldLayoutId id="2147484988" r:id="rId2"/>
    <p:sldLayoutId id="2147484989" r:id="rId3"/>
    <p:sldLayoutId id="2147484990" r:id="rId4"/>
    <p:sldLayoutId id="2147484991" r:id="rId5"/>
    <p:sldLayoutId id="2147484992" r:id="rId6"/>
    <p:sldLayoutId id="2147484993" r:id="rId7"/>
    <p:sldLayoutId id="2147484994" r:id="rId8"/>
    <p:sldLayoutId id="2147484995" r:id="rId9"/>
    <p:sldLayoutId id="2147484996" r:id="rId10"/>
    <p:sldLayoutId id="214748499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999" r:id="rId1"/>
    <p:sldLayoutId id="2147485000" r:id="rId2"/>
    <p:sldLayoutId id="2147485001" r:id="rId3"/>
    <p:sldLayoutId id="2147485002" r:id="rId4"/>
    <p:sldLayoutId id="2147485003" r:id="rId5"/>
    <p:sldLayoutId id="2147485004" r:id="rId6"/>
    <p:sldLayoutId id="2147485005" r:id="rId7"/>
    <p:sldLayoutId id="2147485006" r:id="rId8"/>
    <p:sldLayoutId id="2147485007" r:id="rId9"/>
    <p:sldLayoutId id="2147485008" r:id="rId10"/>
    <p:sldLayoutId id="214748500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011" r:id="rId1"/>
    <p:sldLayoutId id="2147485012" r:id="rId2"/>
    <p:sldLayoutId id="2147485013" r:id="rId3"/>
    <p:sldLayoutId id="2147485014" r:id="rId4"/>
    <p:sldLayoutId id="2147485015" r:id="rId5"/>
    <p:sldLayoutId id="2147485016" r:id="rId6"/>
    <p:sldLayoutId id="2147485017" r:id="rId7"/>
    <p:sldLayoutId id="2147485018" r:id="rId8"/>
    <p:sldLayoutId id="2147485019" r:id="rId9"/>
    <p:sldLayoutId id="2147485020" r:id="rId10"/>
    <p:sldLayoutId id="21474850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5/30/2016</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23" r:id="rId1"/>
    <p:sldLayoutId id="2147485024" r:id="rId2"/>
    <p:sldLayoutId id="2147485025" r:id="rId3"/>
    <p:sldLayoutId id="2147485026" r:id="rId4"/>
    <p:sldLayoutId id="2147485027" r:id="rId5"/>
    <p:sldLayoutId id="2147485028" r:id="rId6"/>
    <p:sldLayoutId id="2147485029" r:id="rId7"/>
    <p:sldLayoutId id="2147485030" r:id="rId8"/>
    <p:sldLayoutId id="2147485031" r:id="rId9"/>
    <p:sldLayoutId id="2147485032" r:id="rId10"/>
    <p:sldLayoutId id="2147485033"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035" r:id="rId1"/>
    <p:sldLayoutId id="2147485036" r:id="rId2"/>
    <p:sldLayoutId id="2147485037" r:id="rId3"/>
    <p:sldLayoutId id="2147485038" r:id="rId4"/>
    <p:sldLayoutId id="2147485039" r:id="rId5"/>
    <p:sldLayoutId id="2147485040" r:id="rId6"/>
    <p:sldLayoutId id="2147485041" r:id="rId7"/>
    <p:sldLayoutId id="2147485042" r:id="rId8"/>
    <p:sldLayoutId id="2147485043" r:id="rId9"/>
    <p:sldLayoutId id="2147485044" r:id="rId10"/>
    <p:sldLayoutId id="214748504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47" r:id="rId1"/>
    <p:sldLayoutId id="2147485048" r:id="rId2"/>
    <p:sldLayoutId id="2147485049" r:id="rId3"/>
    <p:sldLayoutId id="2147485050" r:id="rId4"/>
    <p:sldLayoutId id="2147485051" r:id="rId5"/>
    <p:sldLayoutId id="2147485052" r:id="rId6"/>
    <p:sldLayoutId id="2147485053" r:id="rId7"/>
    <p:sldLayoutId id="2147485054" r:id="rId8"/>
    <p:sldLayoutId id="2147485055" r:id="rId9"/>
    <p:sldLayoutId id="2147485056" r:id="rId10"/>
    <p:sldLayoutId id="214748505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059" r:id="rId1"/>
    <p:sldLayoutId id="2147485060" r:id="rId2"/>
    <p:sldLayoutId id="2147485061" r:id="rId3"/>
    <p:sldLayoutId id="2147485062" r:id="rId4"/>
    <p:sldLayoutId id="2147485063" r:id="rId5"/>
    <p:sldLayoutId id="2147485064" r:id="rId6"/>
    <p:sldLayoutId id="2147485065" r:id="rId7"/>
    <p:sldLayoutId id="2147485066" r:id="rId8"/>
    <p:sldLayoutId id="2147485067" r:id="rId9"/>
    <p:sldLayoutId id="2147485068" r:id="rId10"/>
    <p:sldLayoutId id="21474850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3"/>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071" r:id="rId1"/>
    <p:sldLayoutId id="2147485072" r:id="rId2"/>
    <p:sldLayoutId id="2147485073" r:id="rId3"/>
    <p:sldLayoutId id="2147485074" r:id="rId4"/>
    <p:sldLayoutId id="2147485075" r:id="rId5"/>
    <p:sldLayoutId id="2147485076" r:id="rId6"/>
    <p:sldLayoutId id="2147485077" r:id="rId7"/>
    <p:sldLayoutId id="2147485078" r:id="rId8"/>
    <p:sldLayoutId id="2147485079" r:id="rId9"/>
    <p:sldLayoutId id="2147485080" r:id="rId10"/>
    <p:sldLayoutId id="214748508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3"/>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4"/>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083" r:id="rId1"/>
    <p:sldLayoutId id="2147485084" r:id="rId2"/>
    <p:sldLayoutId id="2147485085" r:id="rId3"/>
    <p:sldLayoutId id="2147485086" r:id="rId4"/>
    <p:sldLayoutId id="2147485087" r:id="rId5"/>
    <p:sldLayoutId id="2147485088" r:id="rId6"/>
    <p:sldLayoutId id="2147485089" r:id="rId7"/>
    <p:sldLayoutId id="2147485090" r:id="rId8"/>
    <p:sldLayoutId id="2147485091" r:id="rId9"/>
    <p:sldLayoutId id="2147485092" r:id="rId10"/>
    <p:sldLayoutId id="214748509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2016/5/30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2016/5/30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107" r:id="rId1"/>
    <p:sldLayoutId id="2147485108" r:id="rId2"/>
    <p:sldLayoutId id="2147485109" r:id="rId3"/>
    <p:sldLayoutId id="2147485110" r:id="rId4"/>
    <p:sldLayoutId id="2147485111" r:id="rId5"/>
    <p:sldLayoutId id="2147485112" r:id="rId6"/>
    <p:sldLayoutId id="2147485113" r:id="rId7"/>
    <p:sldLayoutId id="2147485114" r:id="rId8"/>
    <p:sldLayoutId id="2147485115" r:id="rId9"/>
    <p:sldLayoutId id="2147485116" r:id="rId10"/>
    <p:sldLayoutId id="214748511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3"/>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2016/5/30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2016/5/30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131" r:id="rId1"/>
    <p:sldLayoutId id="2147485132" r:id="rId2"/>
    <p:sldLayoutId id="2147485133" r:id="rId3"/>
    <p:sldLayoutId id="2147485134" r:id="rId4"/>
    <p:sldLayoutId id="2147485135" r:id="rId5"/>
    <p:sldLayoutId id="2147485136" r:id="rId6"/>
    <p:sldLayoutId id="2147485137" r:id="rId7"/>
    <p:sldLayoutId id="2147485138" r:id="rId8"/>
    <p:sldLayoutId id="2147485139" r:id="rId9"/>
    <p:sldLayoutId id="2147485140" r:id="rId10"/>
    <p:sldLayoutId id="214748514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2016/5/30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155" r:id="rId1"/>
    <p:sldLayoutId id="2147485156" r:id="rId2"/>
    <p:sldLayoutId id="2147485157" r:id="rId3"/>
    <p:sldLayoutId id="2147485158" r:id="rId4"/>
    <p:sldLayoutId id="2147485159" r:id="rId5"/>
    <p:sldLayoutId id="2147485160" r:id="rId6"/>
    <p:sldLayoutId id="2147485161" r:id="rId7"/>
    <p:sldLayoutId id="2147485162" r:id="rId8"/>
    <p:sldLayoutId id="2147485163" r:id="rId9"/>
    <p:sldLayoutId id="2147485164" r:id="rId10"/>
    <p:sldLayoutId id="214748516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5/30/2016</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 id="2147485187" r:id="rId9"/>
    <p:sldLayoutId id="2147485188" r:id="rId10"/>
    <p:sldLayoutId id="214748518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191" r:id="rId1"/>
    <p:sldLayoutId id="2147485192" r:id="rId2"/>
    <p:sldLayoutId id="2147485193" r:id="rId3"/>
    <p:sldLayoutId id="2147485194" r:id="rId4"/>
    <p:sldLayoutId id="2147485195" r:id="rId5"/>
    <p:sldLayoutId id="2147485196" r:id="rId6"/>
    <p:sldLayoutId id="2147485197" r:id="rId7"/>
    <p:sldLayoutId id="2147485198" r:id="rId8"/>
    <p:sldLayoutId id="2147485199" r:id="rId9"/>
    <p:sldLayoutId id="2147485200" r:id="rId10"/>
    <p:sldLayoutId id="214748520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215" r:id="rId1"/>
    <p:sldLayoutId id="2147485216" r:id="rId2"/>
    <p:sldLayoutId id="2147485217" r:id="rId3"/>
    <p:sldLayoutId id="2147485218" r:id="rId4"/>
    <p:sldLayoutId id="2147485219" r:id="rId5"/>
    <p:sldLayoutId id="2147485220" r:id="rId6"/>
    <p:sldLayoutId id="2147485221" r:id="rId7"/>
    <p:sldLayoutId id="2147485222" r:id="rId8"/>
    <p:sldLayoutId id="2147485223" r:id="rId9"/>
    <p:sldLayoutId id="2147485224" r:id="rId10"/>
    <p:sldLayoutId id="214748522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73" r:id="rId1"/>
    <p:sldLayoutId id="2147484174" r:id="rId2"/>
    <p:sldLayoutId id="2147484175" r:id="rId3"/>
    <p:sldLayoutId id="2147484176" r:id="rId4"/>
    <p:sldLayoutId id="2147484177" r:id="rId5"/>
    <p:sldLayoutId id="2147484178" r:id="rId6"/>
    <p:sldLayoutId id="2147484179" r:id="rId7"/>
    <p:sldLayoutId id="2147484180" r:id="rId8"/>
    <p:sldLayoutId id="2147484181" r:id="rId9"/>
    <p:sldLayoutId id="2147484182" r:id="rId10"/>
    <p:sldLayoutId id="214748418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5/30/2016</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27" r:id="rId1"/>
    <p:sldLayoutId id="2147485228" r:id="rId2"/>
    <p:sldLayoutId id="2147485229" r:id="rId3"/>
    <p:sldLayoutId id="2147485230" r:id="rId4"/>
    <p:sldLayoutId id="2147485231" r:id="rId5"/>
    <p:sldLayoutId id="2147485232" r:id="rId6"/>
    <p:sldLayoutId id="2147485233" r:id="rId7"/>
    <p:sldLayoutId id="2147485234" r:id="rId8"/>
    <p:sldLayoutId id="2147485235" r:id="rId9"/>
    <p:sldLayoutId id="2147485236" r:id="rId10"/>
    <p:sldLayoutId id="2147485237"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39"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3"/>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34"/>
          <p:cNvGrpSpPr/>
          <p:nvPr/>
        </p:nvGrpSpPr>
        <p:grpSpPr>
          <a:xfrm>
            <a:off x="-9" y="-16"/>
            <a:ext cx="9252346" cy="6858038"/>
            <a:chOff x="-9" y="-16"/>
            <a:chExt cx="9252346" cy="6858038"/>
          </a:xfrm>
        </p:grpSpPr>
        <p:grpSp>
          <p:nvGrpSpPr>
            <p:cNvPr id="8" name="Group 638"/>
            <p:cNvGrpSpPr/>
            <p:nvPr/>
          </p:nvGrpSpPr>
          <p:grpSpPr>
            <a:xfrm>
              <a:off x="8528" y="419213"/>
              <a:ext cx="9073251" cy="5913938"/>
              <a:chOff x="8528" y="419213"/>
              <a:chExt cx="9073251" cy="5913938"/>
            </a:xfrm>
          </p:grpSpPr>
          <p:grpSp>
            <p:nvGrpSpPr>
              <p:cNvPr id="9"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0"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1"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2"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3"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4"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5" name="Group 669"/>
            <p:cNvGrpSpPr/>
            <p:nvPr/>
          </p:nvGrpSpPr>
          <p:grpSpPr>
            <a:xfrm>
              <a:off x="-9" y="242195"/>
              <a:ext cx="9144001" cy="6615827"/>
              <a:chOff x="-9" y="242195"/>
              <a:chExt cx="9144001" cy="6615827"/>
            </a:xfrm>
          </p:grpSpPr>
          <p:grpSp>
            <p:nvGrpSpPr>
              <p:cNvPr id="16"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7"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9"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0"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1"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24" name="Group 715"/>
            <p:cNvGrpSpPr/>
            <p:nvPr/>
          </p:nvGrpSpPr>
          <p:grpSpPr>
            <a:xfrm>
              <a:off x="2" y="-16"/>
              <a:ext cx="9252335" cy="6787414"/>
              <a:chOff x="2" y="-16"/>
              <a:chExt cx="9252335" cy="6787414"/>
            </a:xfrm>
          </p:grpSpPr>
          <p:grpSp>
            <p:nvGrpSpPr>
              <p:cNvPr id="25"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6"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7"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8"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9"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30"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4"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8A743CD3-0831-4895-9B6A-2722EED23A56}" type="datetime1">
              <a:rPr lang="en-US" smtClean="0"/>
              <a:pPr/>
              <a:t>5/30/2016</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87" r:id="rId1"/>
    <p:sldLayoutId id="2147485288" r:id="rId2"/>
    <p:sldLayoutId id="2147485289" r:id="rId3"/>
    <p:sldLayoutId id="2147485290" r:id="rId4"/>
    <p:sldLayoutId id="2147485291" r:id="rId5"/>
    <p:sldLayoutId id="2147485292" r:id="rId6"/>
    <p:sldLayoutId id="2147485293" r:id="rId7"/>
    <p:sldLayoutId id="2147485294" r:id="rId8"/>
    <p:sldLayoutId id="2147485295" r:id="rId9"/>
    <p:sldLayoutId id="2147485296" r:id="rId10"/>
    <p:sldLayoutId id="2147485297" r:id="rId11"/>
  </p:sldLayoutIdLst>
  <p:hf sldNum="0" hdr="0" dt="0"/>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5/30/2016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25C7F0CD-1101-4049-9AB7-31D462A2023D}"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311" r:id="rId1"/>
    <p:sldLayoutId id="2147485312" r:id="rId2"/>
    <p:sldLayoutId id="2147485313" r:id="rId3"/>
    <p:sldLayoutId id="2147485314" r:id="rId4"/>
    <p:sldLayoutId id="2147485315" r:id="rId5"/>
    <p:sldLayoutId id="2147485316" r:id="rId6"/>
    <p:sldLayoutId id="2147485317" r:id="rId7"/>
    <p:sldLayoutId id="2147485318" r:id="rId8"/>
    <p:sldLayoutId id="2147485319" r:id="rId9"/>
    <p:sldLayoutId id="2147485320" r:id="rId10"/>
    <p:sldLayoutId id="21474853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5/30/2016</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335" r:id="rId1"/>
    <p:sldLayoutId id="2147485336" r:id="rId2"/>
    <p:sldLayoutId id="2147485337" r:id="rId3"/>
    <p:sldLayoutId id="2147485338" r:id="rId4"/>
    <p:sldLayoutId id="2147485339" r:id="rId5"/>
    <p:sldLayoutId id="2147485340" r:id="rId6"/>
    <p:sldLayoutId id="2147485341" r:id="rId7"/>
    <p:sldLayoutId id="2147485342" r:id="rId8"/>
    <p:sldLayoutId id="2147485343" r:id="rId9"/>
    <p:sldLayoutId id="2147485344" r:id="rId10"/>
    <p:sldLayoutId id="21474853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A6A9F818-BCFF-481C-A091-989BC191F5AB}" type="datetimeFigureOut">
              <a:rPr lang="zh-CN" altLang="en-US"/>
              <a:pPr/>
              <a:t>2016/5/30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B771A8E1-02A2-4C70-8A57-C82E0E7BA792}"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5347" r:id="rId1"/>
    <p:sldLayoutId id="2147485348" r:id="rId2"/>
    <p:sldLayoutId id="2147485349" r:id="rId3"/>
    <p:sldLayoutId id="2147485350" r:id="rId4"/>
    <p:sldLayoutId id="2147485351" r:id="rId5"/>
    <p:sldLayoutId id="2147485352" r:id="rId6"/>
    <p:sldLayoutId id="2147485353" r:id="rId7"/>
    <p:sldLayoutId id="2147485354" r:id="rId8"/>
    <p:sldLayoutId id="2147485355" r:id="rId9"/>
    <p:sldLayoutId id="2147485356" r:id="rId10"/>
    <p:sldLayoutId id="214748535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1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6.xml"/></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6.xml"/></Relationships>
</file>

<file path=ppt/slides/_rels/slide1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 Id="rId6" Type="http://schemas.openxmlformats.org/officeDocument/2006/relationships/hyperlink" Target="http://goo.gl/rlosOe" TargetMode="External"/><Relationship Id="rId5" Type="http://schemas.openxmlformats.org/officeDocument/2006/relationships/hyperlink" Target="http://goo.gl/kFwXo5" TargetMode="External"/><Relationship Id="rId4" Type="http://schemas.openxmlformats.org/officeDocument/2006/relationships/hyperlink" Target="http://goo.gl/mfemWH"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2.xml"/></Relationships>
</file>

<file path=ppt/slides/_rels/slide1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hyperlink" Target="https://goo.gl/VstWkd" TargetMode="External"/><Relationship Id="rId1" Type="http://schemas.openxmlformats.org/officeDocument/2006/relationships/slideLayout" Target="../slideLayouts/slideLayout1212.xml"/><Relationship Id="rId5" Type="http://schemas.openxmlformats.org/officeDocument/2006/relationships/image" Target="../media/image15.gif"/><Relationship Id="rId4" Type="http://schemas.openxmlformats.org/officeDocument/2006/relationships/hyperlink" Target="http://www.niir.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2.xml"/><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s://goo.gl/maps/BKkUtq9gevT2" TargetMode="External"/><Relationship Id="rId1" Type="http://schemas.openxmlformats.org/officeDocument/2006/relationships/slideLayout" Target="../slideLayouts/slideLayout1217.xml"/><Relationship Id="rId4" Type="http://schemas.openxmlformats.org/officeDocument/2006/relationships/hyperlink" Target="http://www.entrepreneurindia.co/"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1.jpeg"/><Relationship Id="rId1" Type="http://schemas.openxmlformats.org/officeDocument/2006/relationships/slideLayout" Target="../slideLayouts/slideLayout1211.xml"/><Relationship Id="rId4" Type="http://schemas.openxmlformats.org/officeDocument/2006/relationships/hyperlink" Target="http://www.entrepreneurindia.co/"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2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2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25.xml.rels><?xml version="1.0" encoding="UTF-8" standalone="yes"?>
<Relationships xmlns="http://schemas.openxmlformats.org/package/2006/relationships"><Relationship Id="rId8" Type="http://schemas.openxmlformats.org/officeDocument/2006/relationships/hyperlink" Target="http://www.entrepreneurindia.co/"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gif"/><Relationship Id="rId1" Type="http://schemas.openxmlformats.org/officeDocument/2006/relationships/slideLayout" Target="../slideLayouts/slideLayout12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2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2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2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2.xml"/><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3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3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3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3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s>
</file>

<file path=ppt/slides/_rels/slide35.xml.rels><?xml version="1.0" encoding="UTF-8" standalone="yes"?>
<Relationships xmlns="http://schemas.openxmlformats.org/package/2006/relationships"><Relationship Id="rId3" Type="http://schemas.openxmlformats.org/officeDocument/2006/relationships/hyperlink" Target="mailto:info@entrepreneurindia.co" TargetMode="External"/><Relationship Id="rId7" Type="http://schemas.openxmlformats.org/officeDocument/2006/relationships/image" Target="../media/image15.gif"/><Relationship Id="rId2" Type="http://schemas.openxmlformats.org/officeDocument/2006/relationships/hyperlink" Target="mailto:npcs.ei@gmail.com" TargetMode="External"/><Relationship Id="rId1" Type="http://schemas.openxmlformats.org/officeDocument/2006/relationships/slideLayout" Target="../slideLayouts/slideLayout1213.xml"/><Relationship Id="rId6" Type="http://schemas.openxmlformats.org/officeDocument/2006/relationships/hyperlink" Target="https://goo.gl/VstWkd" TargetMode="External"/><Relationship Id="rId5" Type="http://schemas.openxmlformats.org/officeDocument/2006/relationships/hyperlink" Target="http://www.entrepreneurindia.co/" TargetMode="External"/><Relationship Id="rId4" Type="http://schemas.openxmlformats.org/officeDocument/2006/relationships/hyperlink" Target="http://www.niir.org/"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www.pinterest.com/npcsindia/" TargetMode="External"/><Relationship Id="rId13" Type="http://schemas.openxmlformats.org/officeDocument/2006/relationships/image" Target="../media/image26.png"/><Relationship Id="rId3" Type="http://schemas.openxmlformats.org/officeDocument/2006/relationships/hyperlink" Target="https://www.linkedin.com/company/niir-project-consultancy-services" TargetMode="External"/><Relationship Id="rId7" Type="http://schemas.openxmlformats.org/officeDocument/2006/relationships/hyperlink" Target="https://twitter.com/npcs_in" TargetMode="External"/><Relationship Id="rId12" Type="http://schemas.openxmlformats.org/officeDocument/2006/relationships/image" Target="../media/image25.png"/><Relationship Id="rId2" Type="http://schemas.openxmlformats.org/officeDocument/2006/relationships/hyperlink" Target="http://www.niir.org/" TargetMode="External"/><Relationship Id="rId16" Type="http://schemas.openxmlformats.org/officeDocument/2006/relationships/hyperlink" Target="http://www.entrepreneurindia.co/" TargetMode="External"/><Relationship Id="rId1" Type="http://schemas.openxmlformats.org/officeDocument/2006/relationships/slideLayout" Target="../slideLayouts/slideLayout1213.xml"/><Relationship Id="rId6" Type="http://schemas.openxmlformats.org/officeDocument/2006/relationships/hyperlink" Target="https://plus.google.com/+EntrepreneurIndiaNewDelhi" TargetMode="External"/><Relationship Id="rId11" Type="http://schemas.openxmlformats.org/officeDocument/2006/relationships/image" Target="../media/image24.jpeg"/><Relationship Id="rId5" Type="http://schemas.openxmlformats.org/officeDocument/2006/relationships/hyperlink" Target="https://www.youtube.com/user/NIIRproject" TargetMode="External"/><Relationship Id="rId15" Type="http://schemas.openxmlformats.org/officeDocument/2006/relationships/image" Target="../media/image27.png"/><Relationship Id="rId10" Type="http://schemas.openxmlformats.org/officeDocument/2006/relationships/image" Target="../media/image23.jpeg"/><Relationship Id="rId4" Type="http://schemas.openxmlformats.org/officeDocument/2006/relationships/hyperlink" Target="https://www.facebook.com/NIIR.ORG" TargetMode="External"/><Relationship Id="rId9" Type="http://schemas.openxmlformats.org/officeDocument/2006/relationships/image" Target="../media/image22.png"/><Relationship Id="rId14" Type="http://schemas.openxmlformats.org/officeDocument/2006/relationships/image" Target="../media/image15.gif"/></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entrepreneurindia.co/" TargetMode="External"/><Relationship Id="rId1" Type="http://schemas.openxmlformats.org/officeDocument/2006/relationships/slideLayout" Target="../slideLayouts/slideLayout1213.xml"/><Relationship Id="rId4" Type="http://schemas.openxmlformats.org/officeDocument/2006/relationships/image" Target="../media/image15.gif"/></Relationships>
</file>

<file path=ppt/slides/_rels/slide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2.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2.xml"/></Relationships>
</file>

<file path=ppt/slides/_rels/slide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5.gif"/><Relationship Id="rId1" Type="http://schemas.openxmlformats.org/officeDocument/2006/relationships/slideLayout" Target="../slideLayouts/slideLayout1217.xml"/><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0.jpeg"/><Relationship Id="rId1" Type="http://schemas.openxmlformats.org/officeDocument/2006/relationships/slideLayout" Target="../slideLayouts/slideLayout1217.xml"/><Relationship Id="rId4" Type="http://schemas.openxmlformats.org/officeDocument/2006/relationships/hyperlink" Target="http://www.entrepreneurindia.c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www.entrepreneurindia.co/" TargetMode="External"/><Relationship Id="rId1" Type="http://schemas.openxmlformats.org/officeDocument/2006/relationships/slideLayout" Target="../slideLayouts/slideLayout12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1143000"/>
            <a:ext cx="8839200" cy="4191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6000" b="1" dirty="0">
                <a:solidFill>
                  <a:srgbClr val="002060"/>
                </a:solidFill>
                <a:latin typeface="Palatino Linotype" panose="02040502050505030304" pitchFamily="18" charset="0"/>
              </a:rPr>
              <a:t>Waste </a:t>
            </a:r>
            <a:r>
              <a:rPr lang="en-US" sz="6000" b="1" dirty="0" smtClean="0">
                <a:solidFill>
                  <a:srgbClr val="002060"/>
                </a:solidFill>
                <a:latin typeface="Palatino Linotype" panose="02040502050505030304" pitchFamily="18" charset="0"/>
              </a:rPr>
              <a:t>Management, </a:t>
            </a:r>
          </a:p>
          <a:p>
            <a:pPr algn="ctr"/>
            <a:r>
              <a:rPr lang="en-US" sz="4800" b="1" i="1" dirty="0" smtClean="0">
                <a:solidFill>
                  <a:srgbClr val="FF0066"/>
                </a:solidFill>
                <a:latin typeface="Palatino Linotype" panose="02040502050505030304" pitchFamily="18" charset="0"/>
              </a:rPr>
              <a:t>Waste Recycling</a:t>
            </a:r>
            <a:r>
              <a:rPr lang="en-US" sz="4800" b="1" i="1" dirty="0">
                <a:solidFill>
                  <a:srgbClr val="FF0066"/>
                </a:solidFill>
                <a:latin typeface="Palatino Linotype" panose="02040502050505030304" pitchFamily="18" charset="0"/>
              </a:rPr>
              <a:t>, </a:t>
            </a:r>
            <a:r>
              <a:rPr lang="en-US" sz="4800" b="1" i="1" dirty="0" smtClean="0">
                <a:solidFill>
                  <a:srgbClr val="FF0066"/>
                </a:solidFill>
                <a:latin typeface="Palatino Linotype" panose="02040502050505030304" pitchFamily="18" charset="0"/>
              </a:rPr>
              <a:t>Waste Treatment </a:t>
            </a:r>
            <a:r>
              <a:rPr lang="en-US" sz="4800" b="1" i="1" dirty="0">
                <a:solidFill>
                  <a:srgbClr val="FF0066"/>
                </a:solidFill>
                <a:latin typeface="Palatino Linotype" panose="02040502050505030304" pitchFamily="18" charset="0"/>
              </a:rPr>
              <a:t>&amp; </a:t>
            </a:r>
            <a:r>
              <a:rPr lang="en-US" sz="4800" b="1" i="1" dirty="0" smtClean="0">
                <a:solidFill>
                  <a:srgbClr val="FF0066"/>
                </a:solidFill>
                <a:latin typeface="Palatino Linotype" panose="02040502050505030304" pitchFamily="18" charset="0"/>
              </a:rPr>
              <a:t>Waste disposal methods, Pollution Control</a:t>
            </a:r>
            <a:endParaRPr lang="en-US" sz="4800" b="1" i="1" dirty="0">
              <a:solidFill>
                <a:srgbClr val="FF0066"/>
              </a:solidFill>
              <a:latin typeface="Palatino Linotype" panose="02040502050505030304" pitchFamily="18" charset="0"/>
            </a:endParaRPr>
          </a:p>
        </p:txBody>
      </p:sp>
    </p:spTree>
    <p:extLst>
      <p:ext uri="{BB962C8B-B14F-4D97-AF65-F5344CB8AC3E}">
        <p14:creationId xmlns:p14="http://schemas.microsoft.com/office/powerpoint/2010/main" val="20110952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00800"/>
            <a:ext cx="3657600"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5" name="Rectangle 4"/>
          <p:cNvSpPr/>
          <p:nvPr/>
        </p:nvSpPr>
        <p:spPr>
          <a:xfrm>
            <a:off x="228600" y="228600"/>
            <a:ext cx="8686800"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15. Calcium Chemicals from Waste shells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16. Cassia fistula (</a:t>
            </a:r>
            <a:r>
              <a:rPr lang="en-US" sz="2800" b="1" dirty="0" err="1">
                <a:solidFill>
                  <a:srgbClr val="7030A0"/>
                </a:solidFill>
                <a:latin typeface="Palatino Linotype" panose="02040502050505030304" pitchFamily="18" charset="0"/>
              </a:rPr>
              <a:t>Amaltas</a:t>
            </a:r>
            <a:r>
              <a:rPr lang="en-US" sz="2800" b="1" dirty="0">
                <a:solidFill>
                  <a:srgbClr val="7030A0"/>
                </a:solidFill>
                <a:latin typeface="Palatino Linotype" panose="02040502050505030304" pitchFamily="18" charset="0"/>
              </a:rPr>
              <a:t>) seed- A Potential source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of Commercial Gum*</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17. Extraction and Analysis of Tomato Seed Oil</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18. Fire-retardant Boards from Cotton Seed Hulls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19. Highly reactive silica from Rice husk</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20. Insolation of Nicotine from Leaves of </a:t>
            </a:r>
            <a:r>
              <a:rPr lang="en-US" sz="2800" b="1" dirty="0" err="1">
                <a:solidFill>
                  <a:srgbClr val="7030A0"/>
                </a:solidFill>
                <a:latin typeface="Palatino Linotype" panose="02040502050505030304" pitchFamily="18" charset="0"/>
              </a:rPr>
              <a:t>Nicotiana</a:t>
            </a:r>
            <a:r>
              <a:rPr lang="en-US" sz="2800" b="1" dirty="0">
                <a:solidFill>
                  <a:srgbClr val="7030A0"/>
                </a:solidFill>
                <a:latin typeface="Palatino Linotype" panose="02040502050505030304" pitchFamily="18" charset="0"/>
              </a:rPr>
              <a:t> </a:t>
            </a:r>
            <a:br>
              <a:rPr lang="en-US" sz="2800" b="1" dirty="0">
                <a:solidFill>
                  <a:srgbClr val="7030A0"/>
                </a:solidFill>
                <a:latin typeface="Palatino Linotype" panose="02040502050505030304" pitchFamily="18" charset="0"/>
              </a:rPr>
            </a:br>
            <a:r>
              <a:rPr lang="en-US" sz="2800" b="1" dirty="0" err="1">
                <a:solidFill>
                  <a:srgbClr val="7030A0"/>
                </a:solidFill>
                <a:latin typeface="Palatino Linotype" panose="02040502050505030304" pitchFamily="18" charset="0"/>
              </a:rPr>
              <a:t>tabacum</a:t>
            </a:r>
            <a:r>
              <a:rPr lang="en-US" sz="2800" b="1" dirty="0">
                <a:solidFill>
                  <a:srgbClr val="7030A0"/>
                </a:solidFill>
                <a:latin typeface="Palatino Linotype" panose="02040502050505030304" pitchFamily="18" charset="0"/>
              </a:rPr>
              <a:t> by </a:t>
            </a:r>
            <a:r>
              <a:rPr lang="en-US" sz="2800" b="1" dirty="0" err="1">
                <a:solidFill>
                  <a:srgbClr val="7030A0"/>
                </a:solidFill>
                <a:latin typeface="Palatino Linotype" panose="02040502050505030304" pitchFamily="18" charset="0"/>
              </a:rPr>
              <a:t>Complexation</a:t>
            </a:r>
            <a:r>
              <a:rPr lang="en-US" sz="2800" b="1" dirty="0">
                <a:solidFill>
                  <a:srgbClr val="7030A0"/>
                </a:solidFill>
                <a:latin typeface="Palatino Linotype" panose="02040502050505030304" pitchFamily="18" charset="0"/>
              </a:rPr>
              <a:t> </a:t>
            </a:r>
            <a:r>
              <a:rPr lang="en-US" sz="2800" b="1" dirty="0" smtClean="0">
                <a:solidFill>
                  <a:srgbClr val="7030A0"/>
                </a:solidFill>
                <a:latin typeface="Palatino Linotype" panose="02040502050505030304" pitchFamily="18" charset="0"/>
              </a:rPr>
              <a:t>Method</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1806" y="6378262"/>
            <a:ext cx="3733800" cy="457200"/>
          </a:xfrm>
        </p:spPr>
        <p:style>
          <a:lnRef idx="2">
            <a:schemeClr val="accent1"/>
          </a:lnRef>
          <a:fillRef idx="1">
            <a:schemeClr val="lt1"/>
          </a:fillRef>
          <a:effectRef idx="0">
            <a:schemeClr val="accent1"/>
          </a:effectRef>
          <a:fontRef idx="minor">
            <a:schemeClr val="dk1"/>
          </a:fontRef>
        </p:style>
        <p:txBody>
          <a:bodyPr/>
          <a:lstStyle/>
          <a:p>
            <a:pPr algn="l"/>
            <a:r>
              <a:rPr lang="en-US" sz="2000" b="1" dirty="0" smtClean="0">
                <a:solidFill>
                  <a:schemeClr val="tx1"/>
                </a:solidFill>
                <a:hlinkClick r:id="rId2"/>
              </a:rPr>
              <a:t>www.entrepreneurindia.co</a:t>
            </a:r>
            <a:endParaRPr lang="en-US" sz="2000" b="1" dirty="0" smtClean="0">
              <a:solidFill>
                <a:schemeClr val="tx1"/>
              </a:solidFill>
            </a:endParaRP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5" name="Rectangle 4"/>
          <p:cNvSpPr/>
          <p:nvPr/>
        </p:nvSpPr>
        <p:spPr>
          <a:xfrm>
            <a:off x="228600" y="228600"/>
            <a:ext cx="8610600" cy="526297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21. Modification of jute stick by </a:t>
            </a:r>
            <a:r>
              <a:rPr lang="en-US" sz="2800" b="1" dirty="0" err="1">
                <a:solidFill>
                  <a:srgbClr val="7030A0"/>
                </a:solidFill>
                <a:latin typeface="Palatino Linotype" panose="02040502050505030304" pitchFamily="18" charset="0"/>
              </a:rPr>
              <a:t>Cyanoethylation</a:t>
            </a:r>
            <a:r>
              <a:rPr lang="en-US" sz="2800" b="1" dirty="0">
                <a:solidFill>
                  <a:srgbClr val="7030A0"/>
                </a:solidFill>
                <a:latin typeface="Palatino Linotype" panose="02040502050505030304" pitchFamily="18" charset="0"/>
              </a:rPr>
              <a:t> for </a:t>
            </a:r>
            <a:r>
              <a:rPr lang="en-US" sz="2800" b="1" dirty="0" smtClean="0">
                <a:solidFill>
                  <a:srgbClr val="7030A0"/>
                </a:solidFill>
                <a:latin typeface="Palatino Linotype" panose="02040502050505030304" pitchFamily="18" charset="0"/>
              </a:rPr>
              <a:t>Industrial </a:t>
            </a:r>
            <a:r>
              <a:rPr lang="en-US" sz="2800" b="1" dirty="0">
                <a:solidFill>
                  <a:srgbClr val="7030A0"/>
                </a:solidFill>
                <a:latin typeface="Palatino Linotype" panose="02040502050505030304" pitchFamily="18" charset="0"/>
              </a:rPr>
              <a:t>Applications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22. </a:t>
            </a:r>
            <a:r>
              <a:rPr lang="en-US" sz="2800" b="1" dirty="0" err="1">
                <a:solidFill>
                  <a:srgbClr val="7030A0"/>
                </a:solidFill>
                <a:latin typeface="Palatino Linotype" panose="02040502050505030304" pitchFamily="18" charset="0"/>
              </a:rPr>
              <a:t>Trianthema</a:t>
            </a:r>
            <a:r>
              <a:rPr lang="en-US" sz="2800" b="1" dirty="0">
                <a:solidFill>
                  <a:srgbClr val="7030A0"/>
                </a:solidFill>
                <a:latin typeface="Palatino Linotype" panose="02040502050505030304" pitchFamily="18" charset="0"/>
              </a:rPr>
              <a:t> </a:t>
            </a:r>
            <a:r>
              <a:rPr lang="en-US" sz="2800" b="1" dirty="0" err="1">
                <a:solidFill>
                  <a:srgbClr val="7030A0"/>
                </a:solidFill>
                <a:latin typeface="Palatino Linotype" panose="02040502050505030304" pitchFamily="18" charset="0"/>
              </a:rPr>
              <a:t>portulacastrum</a:t>
            </a:r>
            <a:r>
              <a:rPr lang="en-US" sz="2800" b="1" dirty="0">
                <a:solidFill>
                  <a:srgbClr val="7030A0"/>
                </a:solidFill>
                <a:latin typeface="Palatino Linotype" panose="02040502050505030304" pitchFamily="18" charset="0"/>
              </a:rPr>
              <a:t> Linn: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Natural Resource of Oxalic Acid</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23. Commercial Viability of Water Hyacinth for the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Productions of Oxalic Acid</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24. Particle Board from Jute Stick and Its Lamination - A New </a:t>
            </a:r>
            <a:r>
              <a:rPr lang="en-US" sz="2800" b="1" dirty="0" smtClean="0">
                <a:solidFill>
                  <a:srgbClr val="7030A0"/>
                </a:solidFill>
                <a:latin typeface="Palatino Linotype" panose="02040502050505030304" pitchFamily="18" charset="0"/>
              </a:rPr>
              <a:t>Process</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6490" y="6400800"/>
            <a:ext cx="3773510"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5" name="Rectangle 4"/>
          <p:cNvSpPr/>
          <p:nvPr/>
        </p:nvSpPr>
        <p:spPr>
          <a:xfrm>
            <a:off x="228600" y="152400"/>
            <a:ext cx="8763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25. Extraction of Pectin from Apple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Waste Produced in Cider Manufacture</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26. Pine-char Briquetting</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27. Plastic Recycling</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28. Plastic Recycling Product - Applications and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Future Potential</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29. Potential Utilization of Water Spinach</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(Ipomoea </a:t>
            </a:r>
            <a:r>
              <a:rPr lang="en-US" sz="2800" b="1" dirty="0" err="1">
                <a:solidFill>
                  <a:srgbClr val="7030A0"/>
                </a:solidFill>
                <a:latin typeface="Palatino Linotype" panose="02040502050505030304" pitchFamily="18" charset="0"/>
              </a:rPr>
              <a:t>aquatica</a:t>
            </a:r>
            <a:r>
              <a:rPr lang="en-US" sz="2800" b="1" dirty="0">
                <a:solidFill>
                  <a:srgbClr val="7030A0"/>
                </a:solidFill>
                <a:latin typeface="Palatino Linotype" panose="02040502050505030304" pitchFamily="18" charset="0"/>
              </a:rPr>
              <a:t>)</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30. Recycling of </a:t>
            </a:r>
            <a:r>
              <a:rPr lang="en-US" sz="2800" b="1" dirty="0" smtClean="0">
                <a:solidFill>
                  <a:srgbClr val="7030A0"/>
                </a:solidFill>
                <a:latin typeface="Palatino Linotype" panose="02040502050505030304" pitchFamily="18" charset="0"/>
              </a:rPr>
              <a:t>Rubber</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243625" y="6387921"/>
            <a:ext cx="3733800" cy="4572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sp>
        <p:nvSpPr>
          <p:cNvPr id="3" name="Rectangle 2"/>
          <p:cNvSpPr/>
          <p:nvPr/>
        </p:nvSpPr>
        <p:spPr>
          <a:xfrm>
            <a:off x="228600" y="228600"/>
            <a:ext cx="8763000" cy="523220"/>
          </a:xfrm>
          <a:prstGeom prst="rect">
            <a:avLst/>
          </a:prstGeom>
        </p:spPr>
        <p:txBody>
          <a:bodyPr wrap="square">
            <a:spAutoFit/>
          </a:bodyPr>
          <a:lstStyle/>
          <a:p>
            <a:endParaRPr lang="en-IN" sz="2800" b="1" dirty="0">
              <a:solidFill>
                <a:schemeClr val="bg1"/>
              </a:solidFill>
            </a:endParaRP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6" name="Rectangle 5"/>
          <p:cNvSpPr/>
          <p:nvPr/>
        </p:nvSpPr>
        <p:spPr>
          <a:xfrm>
            <a:off x="216794" y="152400"/>
            <a:ext cx="8774806"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32. Recovery of </a:t>
            </a:r>
            <a:r>
              <a:rPr lang="en-US" sz="2800" b="1" dirty="0" err="1">
                <a:solidFill>
                  <a:srgbClr val="7030A0"/>
                </a:solidFill>
                <a:latin typeface="Palatino Linotype" panose="02040502050505030304" pitchFamily="18" charset="0"/>
              </a:rPr>
              <a:t>Unfloated</a:t>
            </a:r>
            <a:r>
              <a:rPr lang="en-US" sz="2800" b="1" dirty="0">
                <a:solidFill>
                  <a:srgbClr val="7030A0"/>
                </a:solidFill>
                <a:latin typeface="Palatino Linotype" panose="02040502050505030304" pitchFamily="18" charset="0"/>
              </a:rPr>
              <a:t> Kainite from Kainite Floatation </a:t>
            </a:r>
            <a:r>
              <a:rPr lang="en-US" sz="2800" b="1" dirty="0" smtClean="0">
                <a:solidFill>
                  <a:srgbClr val="7030A0"/>
                </a:solidFill>
                <a:latin typeface="Palatino Linotype" panose="02040502050505030304" pitchFamily="18" charset="0"/>
              </a:rPr>
              <a:t>residue </a:t>
            </a:r>
            <a:r>
              <a:rPr lang="en-US" sz="2800" b="1" dirty="0">
                <a:solidFill>
                  <a:srgbClr val="7030A0"/>
                </a:solidFill>
                <a:latin typeface="Palatino Linotype" panose="02040502050505030304" pitchFamily="18" charset="0"/>
              </a:rPr>
              <a:t>from Marine Mixed Salts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33. Recycling of </a:t>
            </a:r>
            <a:r>
              <a:rPr lang="en-US" sz="2800" b="1" dirty="0" err="1">
                <a:solidFill>
                  <a:srgbClr val="7030A0"/>
                </a:solidFill>
                <a:latin typeface="Palatino Linotype" panose="02040502050505030304" pitchFamily="18" charset="0"/>
              </a:rPr>
              <a:t>Sulphur</a:t>
            </a:r>
            <a:r>
              <a:rPr lang="en-US" sz="2800" b="1" dirty="0">
                <a:solidFill>
                  <a:srgbClr val="7030A0"/>
                </a:solidFill>
                <a:latin typeface="Palatino Linotype" panose="02040502050505030304" pitchFamily="18" charset="0"/>
              </a:rPr>
              <a:t> Waste of a </a:t>
            </a:r>
            <a:r>
              <a:rPr lang="en-US" sz="2800" b="1" dirty="0" err="1">
                <a:solidFill>
                  <a:srgbClr val="7030A0"/>
                </a:solidFill>
                <a:latin typeface="Palatino Linotype" panose="02040502050505030304" pitchFamily="18" charset="0"/>
              </a:rPr>
              <a:t>Sulphuric</a:t>
            </a:r>
            <a:r>
              <a:rPr lang="en-US" sz="2800" b="1" dirty="0">
                <a:solidFill>
                  <a:srgbClr val="7030A0"/>
                </a:solidFill>
                <a:latin typeface="Palatino Linotype" panose="02040502050505030304" pitchFamily="18" charset="0"/>
              </a:rPr>
              <a:t> Acid Plant </a:t>
            </a:r>
            <a:r>
              <a:rPr lang="en-US" sz="2800" b="1" dirty="0" smtClean="0">
                <a:solidFill>
                  <a:srgbClr val="7030A0"/>
                </a:solidFill>
                <a:latin typeface="Palatino Linotype" panose="02040502050505030304" pitchFamily="18" charset="0"/>
              </a:rPr>
              <a:t>for </a:t>
            </a:r>
            <a:r>
              <a:rPr lang="en-US" sz="2800" b="1" dirty="0">
                <a:solidFill>
                  <a:srgbClr val="7030A0"/>
                </a:solidFill>
                <a:latin typeface="Palatino Linotype" panose="02040502050505030304" pitchFamily="18" charset="0"/>
              </a:rPr>
              <a:t>Making Sodium </a:t>
            </a:r>
            <a:r>
              <a:rPr lang="en-US" sz="2800" b="1" dirty="0" err="1">
                <a:solidFill>
                  <a:srgbClr val="7030A0"/>
                </a:solidFill>
                <a:latin typeface="Palatino Linotype" panose="02040502050505030304" pitchFamily="18" charset="0"/>
              </a:rPr>
              <a:t>Thiosulphate</a:t>
            </a:r>
            <a:r>
              <a:rPr lang="en-US" sz="2800" b="1" dirty="0">
                <a:solidFill>
                  <a:srgbClr val="7030A0"/>
                </a:solidFill>
                <a:latin typeface="Palatino Linotype" panose="02040502050505030304" pitchFamily="18" charset="0"/>
              </a:rPr>
              <a:t> Granules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34. Removal of </a:t>
            </a:r>
            <a:r>
              <a:rPr lang="en-US" sz="2800" b="1" dirty="0" err="1">
                <a:solidFill>
                  <a:srgbClr val="7030A0"/>
                </a:solidFill>
                <a:latin typeface="Palatino Linotype" panose="02040502050505030304" pitchFamily="18" charset="0"/>
              </a:rPr>
              <a:t>Aflatoxin</a:t>
            </a:r>
            <a:r>
              <a:rPr lang="en-US" sz="2800" b="1" dirty="0">
                <a:solidFill>
                  <a:srgbClr val="7030A0"/>
                </a:solidFill>
                <a:latin typeface="Palatino Linotype" panose="02040502050505030304" pitchFamily="18" charset="0"/>
              </a:rPr>
              <a:t> B1 from Liquids by Coconut Wastes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35. Small-scale Production of Starch from Damaged grains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36. Utility of Water Lettuce as a Source of Biogas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64658"/>
            <a:ext cx="3581400" cy="393342"/>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
        <p:nvSpPr>
          <p:cNvPr id="5" name="Rectangle 4"/>
          <p:cNvSpPr/>
          <p:nvPr/>
        </p:nvSpPr>
        <p:spPr>
          <a:xfrm>
            <a:off x="228600" y="152400"/>
            <a:ext cx="86868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37. Utilization of Fly-ash as a Filler in Electrical Insulation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38. Utilization of Sandal Seed Oil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39. Utilization of Waste of Citrus Industries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40. Studies on </a:t>
            </a:r>
            <a:r>
              <a:rPr lang="en-US" sz="2800" b="1" dirty="0" err="1">
                <a:solidFill>
                  <a:srgbClr val="7030A0"/>
                </a:solidFill>
                <a:latin typeface="Palatino Linotype" panose="02040502050505030304" pitchFamily="18" charset="0"/>
              </a:rPr>
              <a:t>Biomethanation</a:t>
            </a:r>
            <a:r>
              <a:rPr lang="en-US" sz="2800" b="1" dirty="0">
                <a:solidFill>
                  <a:srgbClr val="7030A0"/>
                </a:solidFill>
                <a:latin typeface="Palatino Linotype" panose="02040502050505030304" pitchFamily="18" charset="0"/>
              </a:rPr>
              <a:t> of Water Hyacinth</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41. </a:t>
            </a:r>
            <a:r>
              <a:rPr lang="en-US" sz="2800" b="1" dirty="0" err="1">
                <a:solidFill>
                  <a:srgbClr val="7030A0"/>
                </a:solidFill>
                <a:latin typeface="Palatino Linotype" panose="02040502050505030304" pitchFamily="18" charset="0"/>
              </a:rPr>
              <a:t>Utilisation</a:t>
            </a:r>
            <a:r>
              <a:rPr lang="en-US" sz="2800" b="1" dirty="0">
                <a:solidFill>
                  <a:srgbClr val="7030A0"/>
                </a:solidFill>
                <a:latin typeface="Palatino Linotype" panose="02040502050505030304" pitchFamily="18" charset="0"/>
              </a:rPr>
              <a:t>, Treatment and Disposal of Distillery Effluents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42. </a:t>
            </a:r>
            <a:r>
              <a:rPr lang="en-US" sz="2800" b="1" dirty="0" err="1">
                <a:solidFill>
                  <a:srgbClr val="7030A0"/>
                </a:solidFill>
                <a:latin typeface="Palatino Linotype" panose="02040502050505030304" pitchFamily="18" charset="0"/>
              </a:rPr>
              <a:t>Utilisation</a:t>
            </a:r>
            <a:r>
              <a:rPr lang="en-US" sz="2800" b="1" dirty="0">
                <a:solidFill>
                  <a:srgbClr val="7030A0"/>
                </a:solidFill>
                <a:latin typeface="Palatino Linotype" panose="02040502050505030304" pitchFamily="18" charset="0"/>
              </a:rPr>
              <a:t> of Agricultural Residues for Pulp,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Paper and </a:t>
            </a:r>
            <a:r>
              <a:rPr lang="en-US" sz="2800" b="1" dirty="0" smtClean="0">
                <a:solidFill>
                  <a:srgbClr val="7030A0"/>
                </a:solidFill>
                <a:latin typeface="Palatino Linotype" panose="02040502050505030304" pitchFamily="18" charset="0"/>
              </a:rPr>
              <a:t>Board</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20015" y="6477000"/>
            <a:ext cx="3666185"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5" name="Rectangle 4"/>
          <p:cNvSpPr/>
          <p:nvPr/>
        </p:nvSpPr>
        <p:spPr>
          <a:xfrm>
            <a:off x="381000" y="304800"/>
            <a:ext cx="8534400" cy="461664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43 Mini Paper Plant from Waste Paper</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44. Recycling of Waste Paper</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45. Recycling of Waste Paper by Flotation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Deinking Technology</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46. Leading Environment Consultants in U.S.A.</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47. Leading Pollution Control Equipment Manufacturers </a:t>
            </a:r>
            <a:r>
              <a:rPr lang="en-US" sz="2800" b="1" dirty="0" smtClean="0">
                <a:solidFill>
                  <a:srgbClr val="7030A0"/>
                </a:solidFill>
                <a:latin typeface="Palatino Linotype" panose="02040502050505030304" pitchFamily="18" charset="0"/>
              </a:rPr>
              <a:t>from </a:t>
            </a:r>
            <a:r>
              <a:rPr lang="en-US" sz="2800" b="1" dirty="0">
                <a:solidFill>
                  <a:srgbClr val="7030A0"/>
                </a:solidFill>
                <a:latin typeface="Palatino Linotype" panose="02040502050505030304" pitchFamily="18" charset="0"/>
              </a:rPr>
              <a:t>United Kingdom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172200"/>
            <a:ext cx="1447800" cy="685800"/>
          </a:xfrm>
          <a:prstGeom prst="rect">
            <a:avLst/>
          </a:prstGeom>
        </p:spPr>
      </p:pic>
      <p:sp>
        <p:nvSpPr>
          <p:cNvPr id="5" name="Rectangle 4"/>
          <p:cNvSpPr/>
          <p:nvPr/>
        </p:nvSpPr>
        <p:spPr>
          <a:xfrm>
            <a:off x="152400" y="304800"/>
            <a:ext cx="8839200" cy="461664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48. International Environmental </a:t>
            </a:r>
            <a:r>
              <a:rPr lang="en-US" sz="2800" b="1" dirty="0" err="1">
                <a:solidFill>
                  <a:srgbClr val="7030A0"/>
                </a:solidFill>
                <a:latin typeface="Palatino Linotype" panose="02040502050505030304" pitchFamily="18" charset="0"/>
              </a:rPr>
              <a:t>Organisations</a:t>
            </a:r>
            <a:r>
              <a:rPr lang="en-US" sz="2800" b="1" dirty="0">
                <a:solidFill>
                  <a:srgbClr val="7030A0"/>
                </a:solidFill>
                <a:latin typeface="Palatino Linotype" panose="02040502050505030304" pitchFamily="18" charset="0"/>
              </a:rPr>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49. Central and State Pollution Control Boards in India</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50. Pollution Control Equipment Manufacturers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51. Powers and Functions of the Pollution Control Boards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52. Standards for Cleaner and Greener </a:t>
            </a:r>
            <a:r>
              <a:rPr lang="en-US" sz="2800" b="1" dirty="0" smtClean="0">
                <a:solidFill>
                  <a:srgbClr val="7030A0"/>
                </a:solidFill>
                <a:latin typeface="Palatino Linotype" panose="02040502050505030304" pitchFamily="18" charset="0"/>
              </a:rPr>
              <a:t>Environment</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PCS-1.gif"/>
          <p:cNvPicPr/>
          <p:nvPr/>
        </p:nvPicPr>
        <p:blipFill>
          <a:blip r:embed="rId2" cstate="print"/>
          <a:stretch>
            <a:fillRect/>
          </a:stretch>
        </p:blipFill>
        <p:spPr>
          <a:xfrm>
            <a:off x="7543800" y="6172200"/>
            <a:ext cx="1600200" cy="685800"/>
          </a:xfrm>
          <a:prstGeom prst="rect">
            <a:avLst/>
          </a:prstGeom>
        </p:spPr>
      </p:pic>
      <p:sp>
        <p:nvSpPr>
          <p:cNvPr id="9" name="Footer Placeholder 2"/>
          <p:cNvSpPr>
            <a:spLocks noGrp="1"/>
          </p:cNvSpPr>
          <p:nvPr>
            <p:ph type="ftr" sz="quarter" idx="11"/>
          </p:nvPr>
        </p:nvSpPr>
        <p:spPr>
          <a:xfrm>
            <a:off x="0" y="6400800"/>
            <a:ext cx="3589985" cy="457200"/>
          </a:xfrm>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1"/>
                </a:solidFill>
                <a:hlinkClick r:id="rId3"/>
              </a:rPr>
              <a:t>www.entrepreneurindia.co</a:t>
            </a:r>
            <a:r>
              <a:rPr lang="en-US" sz="2000" dirty="0" smtClean="0">
                <a:solidFill>
                  <a:schemeClr val="tx1"/>
                </a:solidFill>
              </a:rPr>
              <a:t> </a:t>
            </a:r>
          </a:p>
        </p:txBody>
      </p:sp>
      <p:sp>
        <p:nvSpPr>
          <p:cNvPr id="3" name="Rectangle 2"/>
          <p:cNvSpPr/>
          <p:nvPr/>
        </p:nvSpPr>
        <p:spPr>
          <a:xfrm>
            <a:off x="141668" y="33754"/>
            <a:ext cx="8839200" cy="280076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4000" b="1" dirty="0" err="1">
                <a:solidFill>
                  <a:srgbClr val="FF0066"/>
                </a:solidFill>
                <a:latin typeface="Calibri" panose="020F0502020204030204" pitchFamily="34" charset="0"/>
                <a:ea typeface="Calibri" panose="020F0502020204030204" pitchFamily="34" charset="0"/>
                <a:cs typeface="Times New Roman" panose="02020603050405020304" pitchFamily="18" charset="0"/>
              </a:rPr>
              <a:t>Niir</a:t>
            </a:r>
            <a:r>
              <a:rPr lang="en-US" sz="4000" b="1" dirty="0">
                <a:solidFill>
                  <a:srgbClr val="FF0066"/>
                </a:solidFill>
                <a:latin typeface="Calibri" panose="020F0502020204030204" pitchFamily="34" charset="0"/>
                <a:ea typeface="Calibri" panose="020F0502020204030204" pitchFamily="34" charset="0"/>
                <a:cs typeface="Times New Roman" panose="02020603050405020304" pitchFamily="18" charset="0"/>
              </a:rPr>
              <a:t> Project Consultancy Services (NPCS) </a:t>
            </a:r>
            <a:r>
              <a:rPr lang="en-US" sz="36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can provide Process Technology Book </a:t>
            </a:r>
            <a:r>
              <a:rPr lang="en-US" sz="3600"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rPr>
              <a:t>on</a:t>
            </a:r>
          </a:p>
          <a:p>
            <a:pPr algn="ctr"/>
            <a:r>
              <a:rPr lang="en-US" sz="3600" b="1" dirty="0">
                <a:solidFill>
                  <a:srgbClr val="002060"/>
                </a:solidFill>
              </a:rPr>
              <a:t>Waste Management: </a:t>
            </a:r>
            <a:endParaRPr lang="en-US" sz="3600" b="1" dirty="0" smtClean="0">
              <a:solidFill>
                <a:srgbClr val="002060"/>
              </a:solidFill>
            </a:endParaRPr>
          </a:p>
          <a:p>
            <a:pPr algn="ctr"/>
            <a:r>
              <a:rPr lang="en-US" sz="3200" b="1" i="1" dirty="0" smtClean="0">
                <a:solidFill>
                  <a:srgbClr val="7030A0"/>
                </a:solidFill>
              </a:rPr>
              <a:t>Pollution </a:t>
            </a:r>
            <a:r>
              <a:rPr lang="en-US" sz="3200" b="1" i="1" dirty="0">
                <a:solidFill>
                  <a:srgbClr val="7030A0"/>
                </a:solidFill>
              </a:rPr>
              <a:t>Control, Recycling, Treatment &amp; </a:t>
            </a:r>
            <a:r>
              <a:rPr lang="en-US" sz="3200" b="1" i="1" dirty="0" smtClean="0">
                <a:solidFill>
                  <a:srgbClr val="7030A0"/>
                </a:solidFill>
              </a:rPr>
              <a:t>Utilization</a:t>
            </a:r>
            <a:endParaRPr lang="en-US" sz="3200" b="1" i="1" dirty="0" smtClean="0">
              <a:solidFill>
                <a:srgbClr val="7030A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43278" y="2933700"/>
            <a:ext cx="8835980" cy="3139321"/>
          </a:xfrm>
          <a:prstGeom prst="rect">
            <a:avLst/>
          </a:prstGeom>
        </p:spPr>
        <p:style>
          <a:lnRef idx="2">
            <a:schemeClr val="dk1">
              <a:shade val="50000"/>
            </a:schemeClr>
          </a:lnRef>
          <a:fillRef idx="1003">
            <a:schemeClr val="lt1"/>
          </a:fillRef>
          <a:effectRef idx="0">
            <a:schemeClr val="dk1"/>
          </a:effectRef>
          <a:fontRef idx="minor">
            <a:schemeClr val="lt1"/>
          </a:fontRef>
        </p:style>
        <p:txBody>
          <a:bodyPr wrap="square">
            <a:spAutoFit/>
          </a:bodyPr>
          <a:lstStyle/>
          <a:p>
            <a:pPr algn="ctr"/>
            <a:r>
              <a:rPr lang="en-US" sz="66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See more</a:t>
            </a:r>
          </a:p>
          <a:p>
            <a:pPr algn="ctr"/>
            <a:r>
              <a:rPr lang="en-US" sz="4400" b="1" dirty="0">
                <a:solidFill>
                  <a:srgbClr val="002060"/>
                </a:solidFill>
                <a:latin typeface="Calibri" panose="020F0502020204030204" pitchFamily="34" charset="0"/>
                <a:ea typeface="Calibri" panose="020F0502020204030204" pitchFamily="34" charset="0"/>
                <a:cs typeface="Times New Roman" panose="02020603050405020304" pitchFamily="18" charset="0"/>
                <a:hlinkClick r:id="rId4"/>
              </a:rPr>
              <a:t>http://</a:t>
            </a:r>
            <a:r>
              <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hlinkClick r:id="rId4"/>
              </a:rPr>
              <a:t>goo.gl/mfemWH</a:t>
            </a:r>
            <a:r>
              <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a:t>
            </a:r>
          </a:p>
          <a:p>
            <a:pPr algn="ctr"/>
            <a:r>
              <a:rPr lang="en-US" sz="4400" b="1" dirty="0">
                <a:solidFill>
                  <a:srgbClr val="002060"/>
                </a:solidFill>
                <a:latin typeface="Calibri" panose="020F0502020204030204" pitchFamily="34" charset="0"/>
                <a:ea typeface="Calibri" panose="020F0502020204030204" pitchFamily="34" charset="0"/>
                <a:cs typeface="Times New Roman" panose="02020603050405020304" pitchFamily="18" charset="0"/>
                <a:hlinkClick r:id="rId5"/>
              </a:rPr>
              <a:t>http://</a:t>
            </a:r>
            <a:r>
              <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hlinkClick r:id="rId5"/>
              </a:rPr>
              <a:t>goo.gl/kFwXo5</a:t>
            </a:r>
            <a:endPar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ctr"/>
            <a:r>
              <a:rPr lang="en-US" sz="4400" b="1" dirty="0">
                <a:solidFill>
                  <a:srgbClr val="002060"/>
                </a:solidFill>
                <a:latin typeface="Calibri" panose="020F0502020204030204" pitchFamily="34" charset="0"/>
                <a:ea typeface="Calibri" panose="020F0502020204030204" pitchFamily="34" charset="0"/>
                <a:cs typeface="Times New Roman" panose="02020603050405020304" pitchFamily="18" charset="0"/>
                <a:hlinkClick r:id="rId6"/>
              </a:rPr>
              <a:t>http://</a:t>
            </a:r>
            <a:r>
              <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hlinkClick r:id="rId6"/>
              </a:rPr>
              <a:t>goo.gl/rlosOe</a:t>
            </a:r>
            <a:r>
              <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a:t>
            </a:r>
            <a:endParaRPr lang="en-US" sz="4400" b="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8763000" cy="129540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7300" b="1" i="1" dirty="0" smtClean="0">
                <a:solidFill>
                  <a:srgbClr val="FF3300"/>
                </a:solidFill>
                <a:latin typeface="Lucida Fax" pitchFamily="18" charset="0"/>
              </a:rPr>
              <a:t>Visit us at</a:t>
            </a:r>
            <a:endParaRPr lang="en-IN" b="1" dirty="0">
              <a:solidFill>
                <a:srgbClr val="FF3300"/>
              </a:solidFill>
            </a:endParaRPr>
          </a:p>
        </p:txBody>
      </p:sp>
      <p:sp>
        <p:nvSpPr>
          <p:cNvPr id="3" name="Content Placeholder 2"/>
          <p:cNvSpPr>
            <a:spLocks noGrp="1"/>
          </p:cNvSpPr>
          <p:nvPr>
            <p:ph idx="1"/>
          </p:nvPr>
        </p:nvSpPr>
        <p:spPr>
          <a:xfrm>
            <a:off x="228600" y="2971800"/>
            <a:ext cx="8763000" cy="1066800"/>
          </a:xfrm>
        </p:spPr>
        <p:style>
          <a:lnRef idx="2">
            <a:schemeClr val="accent4"/>
          </a:lnRef>
          <a:fillRef idx="1">
            <a:schemeClr val="lt1"/>
          </a:fillRef>
          <a:effectRef idx="0">
            <a:schemeClr val="accent4"/>
          </a:effectRef>
          <a:fontRef idx="minor">
            <a:schemeClr val="dk1"/>
          </a:fontRef>
        </p:style>
        <p:txBody>
          <a:bodyPr>
            <a:normAutofit/>
          </a:bodyPr>
          <a:lstStyle/>
          <a:p>
            <a:pPr>
              <a:buNone/>
            </a:pPr>
            <a:r>
              <a:rPr lang="en-IN"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r>
              <a:rPr lang="en-IN"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hlinkClick r:id="rId2"/>
              </a:rPr>
              <a:t>www.entrepreneurindia.co</a:t>
            </a:r>
            <a:r>
              <a:rPr lang="en-IN"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p>
        </p:txBody>
      </p:sp>
      <p:pic>
        <p:nvPicPr>
          <p:cNvPr id="4" name="Picture 3" descr="NPCS-1.gif"/>
          <p:cNvPicPr/>
          <p:nvPr/>
        </p:nvPicPr>
        <p:blipFill>
          <a:blip r:embed="rId3" cstate="print"/>
          <a:stretch>
            <a:fillRect/>
          </a:stretch>
        </p:blipFill>
        <p:spPr>
          <a:xfrm>
            <a:off x="7543800" y="6172200"/>
            <a:ext cx="1600200" cy="6858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91107"/>
            <a:ext cx="8915400" cy="16002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b="1" i="1" dirty="0" smtClean="0">
                <a:solidFill>
                  <a:srgbClr val="002060"/>
                </a:solidFill>
                <a:effectLst>
                  <a:outerShdw blurRad="38100" dist="38100" dir="2700000" algn="tl">
                    <a:srgbClr val="000000">
                      <a:alpha val="43137"/>
                    </a:srgbClr>
                  </a:outerShdw>
                </a:effectLst>
              </a:rPr>
              <a:t>Take a look at </a:t>
            </a:r>
            <a:r>
              <a:rPr lang="en-US" sz="3200" b="1" i="1" dirty="0" smtClean="0">
                <a:solidFill>
                  <a:srgbClr val="002060"/>
                </a:solidFill>
                <a:effectLst>
                  <a:outerShdw blurRad="38100" dist="38100" dir="2700000" algn="tl">
                    <a:srgbClr val="000000">
                      <a:alpha val="43137"/>
                    </a:srgbClr>
                  </a:outerShdw>
                </a:effectLst>
              </a:rPr>
              <a:t>NIIR PROJECT CONSULTANCY SERVICES </a:t>
            </a:r>
            <a:r>
              <a:rPr lang="en-US" sz="3600" b="1" i="1" dirty="0" smtClean="0">
                <a:solidFill>
                  <a:srgbClr val="002060"/>
                </a:solidFill>
                <a:effectLst>
                  <a:outerShdw blurRad="38100" dist="38100" dir="2700000" algn="tl">
                    <a:srgbClr val="000000">
                      <a:alpha val="43137"/>
                    </a:srgbClr>
                  </a:outerShdw>
                </a:effectLst>
              </a:rPr>
              <a:t>on #</a:t>
            </a:r>
            <a:r>
              <a:rPr lang="en-US" sz="3600" b="1" i="1" dirty="0" err="1" smtClean="0">
                <a:solidFill>
                  <a:srgbClr val="002060"/>
                </a:solidFill>
                <a:effectLst>
                  <a:outerShdw blurRad="38100" dist="38100" dir="2700000" algn="tl">
                    <a:srgbClr val="000000">
                      <a:alpha val="43137"/>
                    </a:srgbClr>
                  </a:outerShdw>
                </a:effectLst>
              </a:rPr>
              <a:t>StreetView</a:t>
            </a:r>
            <a:r>
              <a:rPr lang="en-US" sz="3600" b="1" i="1" dirty="0" smtClean="0">
                <a:solidFill>
                  <a:srgbClr val="002060"/>
                </a:solidFill>
                <a:effectLst>
                  <a:outerShdw blurRad="38100" dist="38100" dir="2700000" algn="tl">
                    <a:srgbClr val="000000">
                      <a:alpha val="43137"/>
                    </a:srgbClr>
                  </a:outerShdw>
                </a:effectLst>
              </a:rPr>
              <a:t> </a:t>
            </a:r>
            <a:endParaRPr lang="en-IN" sz="3600" b="1" i="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2400" y="3048000"/>
            <a:ext cx="8915400" cy="1371600"/>
          </a:xfrm>
        </p:spPr>
        <p:style>
          <a:lnRef idx="1">
            <a:schemeClr val="accent6"/>
          </a:lnRef>
          <a:fillRef idx="2">
            <a:schemeClr val="accent6"/>
          </a:fillRef>
          <a:effectRef idx="1">
            <a:schemeClr val="accent6"/>
          </a:effectRef>
          <a:fontRef idx="minor">
            <a:schemeClr val="dk1"/>
          </a:fontRef>
        </p:style>
        <p:txBody>
          <a:bodyPr>
            <a:normAutofit/>
          </a:bodyPr>
          <a:lstStyle/>
          <a:p>
            <a:pPr algn="ctr">
              <a:buNone/>
            </a:pPr>
            <a:r>
              <a:rPr lang="en-US" sz="5400" b="1" u="sng" dirty="0" smtClean="0">
                <a:hlinkClick r:id="rId2"/>
              </a:rPr>
              <a:t>https://goo.gl/VstWkd</a:t>
            </a:r>
            <a:r>
              <a:rPr lang="en-US" sz="5400" b="1" u="sng" dirty="0" smtClean="0"/>
              <a:t>   </a:t>
            </a:r>
          </a:p>
        </p:txBody>
      </p:sp>
      <p:sp>
        <p:nvSpPr>
          <p:cNvPr id="4" name="Footer Placeholder 3"/>
          <p:cNvSpPr>
            <a:spLocks noGrp="1"/>
          </p:cNvSpPr>
          <p:nvPr>
            <p:ph type="ftr" sz="quarter" idx="11"/>
          </p:nvPr>
        </p:nvSpPr>
        <p:spPr>
          <a:xfrm>
            <a:off x="3429000" y="6248400"/>
            <a:ext cx="3505200" cy="381000"/>
          </a:xfrm>
        </p:spPr>
        <p:txBody>
          <a:bodyPr/>
          <a:lstStyle/>
          <a:p>
            <a:r>
              <a:rPr lang="en-US" sz="2000" b="1" dirty="0" smtClean="0">
                <a:solidFill>
                  <a:schemeClr val="tx1"/>
                </a:solidFill>
                <a:hlinkClick r:id="rId3"/>
              </a:rPr>
              <a:t>www.entrepreneurindia.co</a:t>
            </a:r>
            <a:r>
              <a:rPr lang="en-US" sz="2000" b="1" dirty="0" smtClean="0">
                <a:solidFill>
                  <a:schemeClr val="tx1"/>
                </a:solidFill>
              </a:rPr>
              <a:t> </a:t>
            </a:r>
            <a:endParaRPr lang="en-US" b="1" dirty="0"/>
          </a:p>
        </p:txBody>
      </p:sp>
      <p:sp>
        <p:nvSpPr>
          <p:cNvPr id="5" name="Rectangle 4"/>
          <p:cNvSpPr/>
          <p:nvPr/>
        </p:nvSpPr>
        <p:spPr>
          <a:xfrm>
            <a:off x="457200" y="6260068"/>
            <a:ext cx="1471878" cy="369332"/>
          </a:xfrm>
          <a:prstGeom prst="rect">
            <a:avLst/>
          </a:prstGeom>
        </p:spPr>
        <p:txBody>
          <a:bodyPr wrap="none">
            <a:spAutoFit/>
          </a:bodyPr>
          <a:lstStyle/>
          <a:p>
            <a:r>
              <a:rPr lang="en-US" b="1" dirty="0" smtClean="0">
                <a:hlinkClick r:id="rId4"/>
              </a:rPr>
              <a:t>www.niir.org</a:t>
            </a:r>
            <a:r>
              <a:rPr lang="en-US" b="1" dirty="0" smtClean="0"/>
              <a:t> </a:t>
            </a:r>
            <a:endParaRPr lang="en-US" sz="4000" b="1" dirty="0"/>
          </a:p>
        </p:txBody>
      </p:sp>
      <p:pic>
        <p:nvPicPr>
          <p:cNvPr id="6" name="Picture 5" descr="NPCS-1.gif"/>
          <p:cNvPicPr/>
          <p:nvPr/>
        </p:nvPicPr>
        <p:blipFill>
          <a:blip r:embed="rId5" cstate="print"/>
          <a:stretch>
            <a:fillRect/>
          </a:stretch>
        </p:blipFill>
        <p:spPr>
          <a:xfrm>
            <a:off x="7543800" y="6172200"/>
            <a:ext cx="1600200" cy="6858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PCS-1.gif"/>
          <p:cNvPicPr/>
          <p:nvPr/>
        </p:nvPicPr>
        <p:blipFill>
          <a:blip r:embed="rId2" cstate="print"/>
          <a:stretch>
            <a:fillRect/>
          </a:stretch>
        </p:blipFill>
        <p:spPr>
          <a:xfrm>
            <a:off x="7696200" y="6172200"/>
            <a:ext cx="1447800" cy="685800"/>
          </a:xfrm>
          <a:prstGeom prst="rect">
            <a:avLst/>
          </a:prstGeom>
        </p:spPr>
      </p:pic>
      <p:sp>
        <p:nvSpPr>
          <p:cNvPr id="6" name="TextBox 5"/>
          <p:cNvSpPr txBox="1"/>
          <p:nvPr/>
        </p:nvSpPr>
        <p:spPr>
          <a:xfrm>
            <a:off x="-5366" y="6457890"/>
            <a:ext cx="3662966"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smtClean="0">
                <a:hlinkClick r:id="rId3"/>
              </a:rPr>
              <a:t>www.entrepreneurindia.co</a:t>
            </a:r>
            <a:r>
              <a:rPr lang="en-US" sz="2000" b="1" dirty="0" smtClean="0"/>
              <a:t>  </a:t>
            </a:r>
            <a:endParaRPr lang="en-US" sz="2000" b="1" dirty="0"/>
          </a:p>
        </p:txBody>
      </p:sp>
      <p:sp>
        <p:nvSpPr>
          <p:cNvPr id="2" name="Rectangle 1"/>
          <p:cNvSpPr/>
          <p:nvPr/>
        </p:nvSpPr>
        <p:spPr>
          <a:xfrm>
            <a:off x="0" y="1"/>
            <a:ext cx="2667000" cy="5847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sz="3200" b="1" i="1" u="sng" dirty="0">
                <a:solidFill>
                  <a:srgbClr val="FF0000"/>
                </a:solidFill>
              </a:rPr>
              <a:t>Introduction</a:t>
            </a:r>
            <a:endParaRPr lang="en-US" sz="3200" dirty="0">
              <a:solidFill>
                <a:srgbClr val="FF0000"/>
              </a:solidFill>
            </a:endParaRPr>
          </a:p>
        </p:txBody>
      </p:sp>
      <p:sp>
        <p:nvSpPr>
          <p:cNvPr id="4" name="Rectangle 3"/>
          <p:cNvSpPr/>
          <p:nvPr/>
        </p:nvSpPr>
        <p:spPr>
          <a:xfrm>
            <a:off x="304800" y="838200"/>
            <a:ext cx="8610600" cy="5016758"/>
          </a:xfrm>
          <a:prstGeom prst="rect">
            <a:avLst/>
          </a:prstGeom>
          <a:blipFill>
            <a:blip r:embed="rId4"/>
            <a:tile tx="0" ty="0" sx="100000" sy="100000" flip="none" algn="tl"/>
          </a:blipFill>
        </p:spPr>
        <p:txBody>
          <a:bodyPr wrap="square">
            <a:spAutoFit/>
          </a:bodyPr>
          <a:lstStyle/>
          <a:p>
            <a:pPr algn="just"/>
            <a:r>
              <a:rPr lang="en-US" sz="3200" dirty="0">
                <a:solidFill>
                  <a:srgbClr val="00B050"/>
                </a:solidFill>
                <a:latin typeface="Palatino Linotype" panose="02040502050505030304" pitchFamily="18" charset="0"/>
              </a:rPr>
              <a:t>Waste management is the collection, transport, processing or disposal, managing and monitoring of waste materials. The term usually relates to materials produced by human activity, and the process is generally undertaken to reduce their effect on health, the environment or aesthetics. Waste management is a distinct practice from resource recovery which focuses on delaying the rate of consumption of natural resources. </a:t>
            </a:r>
          </a:p>
        </p:txBody>
      </p:sp>
    </p:spTree>
    <p:extLst>
      <p:ext uri="{BB962C8B-B14F-4D97-AF65-F5344CB8AC3E}">
        <p14:creationId xmlns:p14="http://schemas.microsoft.com/office/powerpoint/2010/main" val="2692472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2055" y="1371600"/>
            <a:ext cx="7772400" cy="3170099"/>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7200" b="1" dirty="0" smtClean="0">
                <a:solidFill>
                  <a:srgbClr val="00B050"/>
                </a:solidFill>
                <a:latin typeface="Vijaya" panose="020B0604020202020204" pitchFamily="34" charset="0"/>
                <a:cs typeface="Vijaya" panose="020B0604020202020204" pitchFamily="34" charset="0"/>
              </a:rPr>
              <a:t>Locate us on </a:t>
            </a:r>
          </a:p>
          <a:p>
            <a:pPr algn="ctr"/>
            <a:r>
              <a:rPr lang="en-US" sz="7200" b="1" dirty="0" smtClean="0">
                <a:solidFill>
                  <a:srgbClr val="00B050"/>
                </a:solidFill>
                <a:latin typeface="Vijaya" panose="020B0604020202020204" pitchFamily="34" charset="0"/>
                <a:cs typeface="Vijaya" panose="020B0604020202020204" pitchFamily="34" charset="0"/>
              </a:rPr>
              <a:t>Google Maps</a:t>
            </a:r>
          </a:p>
          <a:p>
            <a:pPr algn="ctr"/>
            <a:r>
              <a:rPr lang="en-US" sz="2800" b="1" u="sng" dirty="0">
                <a:solidFill>
                  <a:srgbClr val="0000FF"/>
                </a:solidFill>
                <a:latin typeface="Bookman Old Style" panose="02050604050505020204" pitchFamily="18" charset="0"/>
                <a:ea typeface="Calibri" panose="020F0502020204030204" pitchFamily="34" charset="0"/>
                <a:cs typeface="Times New Roman" panose="02020603050405020304" pitchFamily="18" charset="0"/>
                <a:hlinkClick r:id="rId2"/>
              </a:rPr>
              <a:t>https://</a:t>
            </a:r>
            <a:r>
              <a:rPr lang="en-US" sz="2800" b="1" u="sng" dirty="0" smtClean="0">
                <a:solidFill>
                  <a:srgbClr val="0000FF"/>
                </a:solidFill>
                <a:latin typeface="Bookman Old Style" panose="02050604050505020204" pitchFamily="18" charset="0"/>
                <a:ea typeface="Calibri" panose="020F0502020204030204" pitchFamily="34" charset="0"/>
                <a:cs typeface="Times New Roman" panose="02020603050405020304" pitchFamily="18" charset="0"/>
                <a:hlinkClick r:id="rId2"/>
              </a:rPr>
              <a:t>goo.gl/maps/BKkUtq9gevT2</a:t>
            </a:r>
            <a:r>
              <a:rPr lang="en-US" sz="2800" b="1" u="sng" dirty="0" smtClean="0">
                <a:solidFill>
                  <a:srgbClr val="0000FF"/>
                </a:solidFill>
                <a:latin typeface="Bookman Old Style" panose="02050604050505020204" pitchFamily="18" charset="0"/>
                <a:ea typeface="Calibri" panose="020F0502020204030204" pitchFamily="34" charset="0"/>
                <a:cs typeface="Times New Roman" panose="02020603050405020304" pitchFamily="18" charset="0"/>
              </a:rPr>
              <a:t>       </a:t>
            </a:r>
            <a:r>
              <a:rPr lang="en-US" sz="2800" b="1" dirty="0" smtClean="0">
                <a:latin typeface="Bookman Old Style" panose="02050604050505020204" pitchFamily="18" charset="0"/>
                <a:ea typeface="Calibri" panose="020F0502020204030204" pitchFamily="34" charset="0"/>
                <a:cs typeface="Times New Roman" panose="02020603050405020304" pitchFamily="18" charset="0"/>
              </a:rPr>
              <a:t> </a:t>
            </a:r>
            <a:endParaRPr lang="en-US" sz="2800" b="1" dirty="0">
              <a:latin typeface="Bookman Old Style" panose="02050604050505020204" pitchFamily="18" charset="0"/>
              <a:ea typeface="Calibri" panose="020F0502020204030204" pitchFamily="34" charset="0"/>
              <a:cs typeface="Times New Roman" panose="02020603050405020304" pitchFamily="18" charset="0"/>
            </a:endParaRPr>
          </a:p>
          <a:p>
            <a:pPr algn="ctr"/>
            <a:r>
              <a:rPr lang="en-US" sz="2800" b="1" dirty="0" smtClean="0"/>
              <a:t> </a:t>
            </a:r>
            <a:endParaRPr lang="en-US" sz="2800" b="1" dirty="0"/>
          </a:p>
        </p:txBody>
      </p:sp>
      <p:pic>
        <p:nvPicPr>
          <p:cNvPr id="4" name="Picture 3" descr="NPCS-1.gif"/>
          <p:cNvPicPr/>
          <p:nvPr/>
        </p:nvPicPr>
        <p:blipFill>
          <a:blip r:embed="rId3"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16523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676400"/>
            <a:ext cx="8305800" cy="3200400"/>
          </a:xfrm>
        </p:spPr>
        <p:txBody>
          <a:bodyPr>
            <a:normAutofit/>
          </a:bodyPr>
          <a:lstStyle/>
          <a:p>
            <a:pPr algn="ctr"/>
            <a:r>
              <a:rPr lang="en-US" sz="3600" dirty="0" smtClean="0">
                <a:solidFill>
                  <a:schemeClr val="bg1"/>
                </a:solidFill>
              </a:rPr>
              <a:t/>
            </a:r>
            <a:br>
              <a:rPr lang="en-US" sz="3600" dirty="0" smtClean="0">
                <a:solidFill>
                  <a:schemeClr val="bg1"/>
                </a:solidFill>
              </a:rPr>
            </a:br>
            <a:r>
              <a:rPr lang="en-US" sz="3600" dirty="0" smtClean="0">
                <a:solidFill>
                  <a:schemeClr val="bg1"/>
                </a:solidFill>
              </a:rPr>
              <a:t/>
            </a:r>
            <a:br>
              <a:rPr lang="en-US" sz="3600" dirty="0" smtClean="0">
                <a:solidFill>
                  <a:schemeClr val="bg1"/>
                </a:solidFill>
              </a:rPr>
            </a:br>
            <a:r>
              <a:rPr sz="3600" dirty="0" smtClean="0"/>
              <a:t>An</a:t>
            </a:r>
            <a:r>
              <a:rPr sz="3600" dirty="0"/>
              <a:t> ISO 9001:2008 </a:t>
            </a:r>
            <a:r>
              <a:rPr sz="3600" dirty="0" smtClean="0"/>
              <a:t>Company</a:t>
            </a:r>
            <a:endParaRPr lang="en-US" sz="6600" dirty="0"/>
          </a:p>
        </p:txBody>
      </p:sp>
      <p:pic>
        <p:nvPicPr>
          <p:cNvPr id="4" name="Picture 3" descr="D:\Logo\NPCS_wording.JPG"/>
          <p:cNvPicPr/>
          <p:nvPr/>
        </p:nvPicPr>
        <p:blipFill>
          <a:blip r:embed="rId2" cstate="print"/>
          <a:srcRect/>
          <a:stretch>
            <a:fillRect/>
          </a:stretch>
        </p:blipFill>
        <p:spPr bwMode="auto">
          <a:xfrm>
            <a:off x="1219200" y="1981200"/>
            <a:ext cx="6553200" cy="1143000"/>
          </a:xfrm>
          <a:prstGeom prst="rect">
            <a:avLst/>
          </a:prstGeom>
          <a:noFill/>
          <a:ln w="9525">
            <a:noFill/>
            <a:miter lim="800000"/>
            <a:headEnd/>
            <a:tailEnd/>
          </a:ln>
        </p:spPr>
      </p:pic>
      <p:pic>
        <p:nvPicPr>
          <p:cNvPr id="5" name="Picture 4" descr="NPCS-1.gif"/>
          <p:cNvPicPr/>
          <p:nvPr/>
        </p:nvPicPr>
        <p:blipFill>
          <a:blip r:embed="rId3" cstate="print"/>
          <a:stretch>
            <a:fillRect/>
          </a:stretch>
        </p:blipFill>
        <p:spPr>
          <a:xfrm>
            <a:off x="7696200" y="6172200"/>
            <a:ext cx="1447800" cy="685800"/>
          </a:xfrm>
          <a:prstGeom prst="rect">
            <a:avLst/>
          </a:prstGeom>
        </p:spPr>
      </p:pic>
      <p:sp>
        <p:nvSpPr>
          <p:cNvPr id="8" name="TextBox 7"/>
          <p:cNvSpPr txBox="1"/>
          <p:nvPr/>
        </p:nvSpPr>
        <p:spPr>
          <a:xfrm>
            <a:off x="0" y="6330434"/>
            <a:ext cx="38100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433233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95400"/>
            <a:ext cx="8382000" cy="35394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endParaRPr lang="en-US" sz="2800" dirty="0">
              <a:solidFill>
                <a:schemeClr val="bg2">
                  <a:lumMod val="25000"/>
                </a:schemeClr>
              </a:solidFill>
            </a:endParaRPr>
          </a:p>
          <a:p>
            <a:pPr marL="571500" indent="-571500" algn="just">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One of the leading reliable names in industrial world for providing the most comprehensive technical consulting services</a:t>
            </a:r>
          </a:p>
          <a:p>
            <a:pPr algn="just"/>
            <a:endParaRPr lang="en-US" sz="2800" dirty="0" smtClean="0">
              <a:solidFill>
                <a:schemeClr val="bg2">
                  <a:lumMod val="25000"/>
                </a:schemeClr>
              </a:solidFill>
              <a:latin typeface="Vijaya" panose="020B0604020202020204" pitchFamily="34" charset="0"/>
              <a:cs typeface="Vijaya" panose="020B0604020202020204" pitchFamily="34" charset="0"/>
            </a:endParaRPr>
          </a:p>
          <a:p>
            <a:pPr marL="571500" indent="-571500" algn="just">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We adopt a systematic approach to provide the strong fundamental support needed for the effective delivery of  services to our Clients’ in India &amp; abroad</a:t>
            </a:r>
          </a:p>
          <a:p>
            <a:endParaRPr lang="en-US" sz="2800" dirty="0">
              <a:solidFill>
                <a:schemeClr val="tx2">
                  <a:lumMod val="75000"/>
                </a:schemeClr>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0" y="28783"/>
            <a:ext cx="28956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b="1" spc="50" dirty="0" smtClean="0">
                <a:ln w="11430"/>
                <a:solidFill>
                  <a:schemeClr val="tx2">
                    <a:lumMod val="75000"/>
                  </a:schemeClr>
                </a:solidFill>
                <a:effectLst>
                  <a:outerShdw blurRad="76200" dist="50800" dir="5400000" algn="tl" rotWithShape="0">
                    <a:srgbClr val="000000">
                      <a:alpha val="65000"/>
                    </a:srgbClr>
                  </a:outerShdw>
                </a:effectLst>
              </a:rPr>
              <a:t> </a:t>
            </a:r>
            <a:r>
              <a:rPr lang="en-US" sz="3200" b="1" dirty="0" smtClean="0">
                <a:solidFill>
                  <a:schemeClr val="tx2">
                    <a:lumMod val="75000"/>
                  </a:schemeClr>
                </a:solidFill>
              </a:rPr>
              <a:t>Who are we?</a:t>
            </a:r>
          </a:p>
        </p:txBody>
      </p:sp>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2777624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23504"/>
            <a:ext cx="8382000" cy="440120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Project Identification</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Detailed Project Reports/Pre-feasibility Reports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Business Plan</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Industry Trends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Market Research Reports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Technology Books and Directory</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Databases on CD-ROM</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Laboratory Testing Services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Turnkey Project Consultancy/Solutions</a:t>
            </a:r>
          </a:p>
          <a:p>
            <a:pPr marL="571500" indent="-571500">
              <a:buFont typeface="Courier New" panose="02070309020205020404" pitchFamily="49" charset="0"/>
              <a:buChar char="o"/>
            </a:pPr>
            <a:r>
              <a:rPr lang="en-US" sz="2800" dirty="0" smtClean="0">
                <a:solidFill>
                  <a:schemeClr val="bg2">
                    <a:lumMod val="25000"/>
                  </a:schemeClr>
                </a:solidFill>
                <a:latin typeface="Vijaya" panose="020B0604020202020204" pitchFamily="34" charset="0"/>
                <a:cs typeface="Vijaya" panose="020B0604020202020204" pitchFamily="34" charset="0"/>
              </a:rPr>
              <a:t>Entrepreneur India (An Industrial Monthly Journal)</a:t>
            </a:r>
            <a:endParaRPr lang="en-US" sz="1200" dirty="0" smtClean="0">
              <a:solidFill>
                <a:schemeClr val="bg2">
                  <a:lumMod val="25000"/>
                </a:schemeClr>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0" y="15879"/>
            <a:ext cx="41910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smtClean="0">
                <a:solidFill>
                  <a:schemeClr val="tx2">
                    <a:lumMod val="75000"/>
                  </a:schemeClr>
                </a:solidFill>
              </a:rPr>
              <a:t>What do we offer?</a:t>
            </a:r>
          </a:p>
        </p:txBody>
      </p:sp>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474854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914400"/>
            <a:ext cx="8458200" cy="467820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endParaRPr lang="en-US" sz="2800" b="1" dirty="0">
              <a:solidFill>
                <a:schemeClr val="bg2">
                  <a:lumMod val="25000"/>
                </a:schemeClr>
              </a:solidFill>
            </a:endParaRP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have two decades long experience in project consultancy and market research field</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empower our customers with the prerequisite know-how to take sound business decisions</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help catalyze business growth by providing distinctive and profound market analysis  </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serve a wide array of customers , from individual entrepreneurs to Corporations and Foreign Investors</a:t>
            </a:r>
          </a:p>
          <a:p>
            <a:pPr marL="571500" indent="-571500">
              <a:buFont typeface="Courier New" panose="02070309020205020404" pitchFamily="49" charset="0"/>
              <a:buChar char="o"/>
            </a:pPr>
            <a:r>
              <a:rPr lang="en-US" sz="2800" dirty="0">
                <a:solidFill>
                  <a:schemeClr val="bg2">
                    <a:lumMod val="25000"/>
                  </a:schemeClr>
                </a:solidFill>
                <a:latin typeface="Vijaya" panose="020B0604020202020204" pitchFamily="34" charset="0"/>
                <a:cs typeface="Vijaya" panose="020B0604020202020204" pitchFamily="34" charset="0"/>
              </a:rPr>
              <a:t>We use authentic &amp; reliable sources to ensure business precision </a:t>
            </a:r>
          </a:p>
          <a:p>
            <a:endParaRPr lang="en-US" dirty="0">
              <a:solidFill>
                <a:schemeClr val="bg2">
                  <a:lumMod val="25000"/>
                </a:schemeClr>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7961" y="0"/>
            <a:ext cx="4335439"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smtClean="0">
                <a:solidFill>
                  <a:schemeClr val="tx2">
                    <a:lumMod val="75000"/>
                  </a:schemeClr>
                </a:solidFill>
              </a:rPr>
              <a:t>How are we different ?</a:t>
            </a:r>
          </a:p>
        </p:txBody>
      </p:sp>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900037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922"/>
            <a:ext cx="3397084" cy="64633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3600" b="1" dirty="0" smtClean="0">
                <a:solidFill>
                  <a:schemeClr val="tx2">
                    <a:lumMod val="75000"/>
                  </a:schemeClr>
                </a:solidFill>
              </a:rPr>
              <a:t>Our Approach</a:t>
            </a:r>
            <a:endParaRPr lang="en-US" sz="3600" dirty="0">
              <a:solidFill>
                <a:schemeClr val="tx2">
                  <a:lumMod val="75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graphicFrame>
        <p:nvGraphicFramePr>
          <p:cNvPr id="6" name="Content Placeholder 3"/>
          <p:cNvGraphicFramePr>
            <a:graphicFrameLocks/>
          </p:cNvGraphicFramePr>
          <p:nvPr>
            <p:extLst>
              <p:ext uri="{D42A27DB-BD31-4B8C-83A1-F6EECF244321}">
                <p14:modId xmlns:p14="http://schemas.microsoft.com/office/powerpoint/2010/main" val="1961317071"/>
              </p:ext>
            </p:extLst>
          </p:nvPr>
        </p:nvGraphicFramePr>
        <p:xfrm>
          <a:off x="1447800" y="1066800"/>
          <a:ext cx="7467599" cy="4648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8"/>
              </a:rPr>
              <a:t>www.entrepreneurindia.co</a:t>
            </a:r>
            <a:r>
              <a:rPr lang="en-US" b="1" dirty="0" smtClean="0"/>
              <a:t>       </a:t>
            </a:r>
            <a:endParaRPr lang="en-US" b="1" dirty="0"/>
          </a:p>
        </p:txBody>
      </p:sp>
    </p:spTree>
    <p:extLst>
      <p:ext uri="{BB962C8B-B14F-4D97-AF65-F5344CB8AC3E}">
        <p14:creationId xmlns:p14="http://schemas.microsoft.com/office/powerpoint/2010/main" val="1426555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10" y="0"/>
            <a:ext cx="4281941" cy="64633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3600" b="1" dirty="0">
                <a:solidFill>
                  <a:schemeClr val="tx2">
                    <a:lumMod val="75000"/>
                  </a:schemeClr>
                </a:solidFill>
              </a:rPr>
              <a:t>Who do we serve?</a:t>
            </a:r>
          </a:p>
        </p:txBody>
      </p:sp>
      <p:sp>
        <p:nvSpPr>
          <p:cNvPr id="3" name="Rectangle 2"/>
          <p:cNvSpPr/>
          <p:nvPr/>
        </p:nvSpPr>
        <p:spPr>
          <a:xfrm>
            <a:off x="228600" y="1143000"/>
            <a:ext cx="8610600" cy="48320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Public-sector Companies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Corporates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Government Undertakings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Individual Entrepreneurs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NRI’s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Foreign Investors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Non-profit Organizations, NBFC’s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Educational Institutions </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Embassies &amp; Consulates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Consultancies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Industry / trade associations</a:t>
            </a: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968964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75"/>
            <a:ext cx="411480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3600" b="1" dirty="0">
                <a:solidFill>
                  <a:schemeClr val="tx2">
                    <a:lumMod val="75000"/>
                  </a:schemeClr>
                </a:solidFill>
              </a:rPr>
              <a:t>Sectors We Cover</a:t>
            </a:r>
          </a:p>
        </p:txBody>
      </p:sp>
      <p:sp>
        <p:nvSpPr>
          <p:cNvPr id="3" name="Rectangle 2"/>
          <p:cNvSpPr/>
          <p:nvPr/>
        </p:nvSpPr>
        <p:spPr>
          <a:xfrm>
            <a:off x="381000" y="1295400"/>
            <a:ext cx="8305800" cy="38164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err="1">
                <a:solidFill>
                  <a:schemeClr val="bg2">
                    <a:lumMod val="10000"/>
                  </a:schemeClr>
                </a:solidFill>
                <a:latin typeface="Vijaya" panose="020B0604020202020204" pitchFamily="34" charset="0"/>
                <a:cs typeface="Vijaya" panose="020B0604020202020204" pitchFamily="34" charset="0"/>
              </a:rPr>
              <a:t>Ayurvedic</a:t>
            </a:r>
            <a:r>
              <a:rPr lang="en-US" sz="2800" dirty="0">
                <a:solidFill>
                  <a:schemeClr val="bg2">
                    <a:lumMod val="10000"/>
                  </a:schemeClr>
                </a:solidFill>
                <a:latin typeface="Vijaya" panose="020B0604020202020204" pitchFamily="34" charset="0"/>
                <a:cs typeface="Vijaya" panose="020B0604020202020204" pitchFamily="34" charset="0"/>
              </a:rPr>
              <a:t> And Herbal Medicines, Herbal Cosmetics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Alcoholic And Non Alcoholic Beverages, Drinks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Adhesives, Industrial Adhesive, Sealants, Glues, Gum &amp; Resin </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Activated Carbon &amp; Activated Charcoal</a:t>
            </a:r>
          </a:p>
          <a:p>
            <a:pPr marL="91440" indent="-571500">
              <a:buFont typeface="Courier New" panose="02070309020205020404" pitchFamily="49" charset="0"/>
              <a:buChar char="o"/>
            </a:pPr>
            <a:r>
              <a:rPr lang="en-US" sz="2800" dirty="0" err="1">
                <a:solidFill>
                  <a:schemeClr val="bg2">
                    <a:lumMod val="10000"/>
                  </a:schemeClr>
                </a:solidFill>
                <a:latin typeface="Vijaya" panose="020B0604020202020204" pitchFamily="34" charset="0"/>
                <a:cs typeface="Vijaya" panose="020B0604020202020204" pitchFamily="34" charset="0"/>
              </a:rPr>
              <a:t>Aluminium</a:t>
            </a:r>
            <a:r>
              <a:rPr lang="en-US" sz="2800" dirty="0">
                <a:solidFill>
                  <a:schemeClr val="bg2">
                    <a:lumMod val="10000"/>
                  </a:schemeClr>
                </a:solidFill>
                <a:latin typeface="Vijaya" panose="020B0604020202020204" pitchFamily="34" charset="0"/>
                <a:cs typeface="Vijaya" panose="020B0604020202020204" pitchFamily="34" charset="0"/>
              </a:rPr>
              <a:t> And </a:t>
            </a:r>
            <a:r>
              <a:rPr lang="en-US" sz="2800" dirty="0" err="1">
                <a:solidFill>
                  <a:schemeClr val="bg2">
                    <a:lumMod val="10000"/>
                  </a:schemeClr>
                </a:solidFill>
                <a:latin typeface="Vijaya" panose="020B0604020202020204" pitchFamily="34" charset="0"/>
                <a:cs typeface="Vijaya" panose="020B0604020202020204" pitchFamily="34" charset="0"/>
              </a:rPr>
              <a:t>Aluminium</a:t>
            </a:r>
            <a:r>
              <a:rPr lang="en-US" sz="2800" dirty="0">
                <a:solidFill>
                  <a:schemeClr val="bg2">
                    <a:lumMod val="10000"/>
                  </a:schemeClr>
                </a:solidFill>
                <a:latin typeface="Vijaya" panose="020B0604020202020204" pitchFamily="34" charset="0"/>
                <a:cs typeface="Vijaya" panose="020B0604020202020204" pitchFamily="34" charset="0"/>
              </a:rPr>
              <a:t> Extrusion Profiles &amp; Sections,</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Bio-fertilizers  And Biotechnology</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Breakfast Snacks And Cereal Food</a:t>
            </a:r>
          </a:p>
          <a:p>
            <a:pPr marL="91440" indent="-571500">
              <a:buFont typeface="Courier New" panose="02070309020205020404" pitchFamily="49" charset="0"/>
              <a:buChar char="o"/>
            </a:pPr>
            <a:r>
              <a:rPr lang="en-US" sz="2800" dirty="0">
                <a:solidFill>
                  <a:schemeClr val="bg2">
                    <a:lumMod val="10000"/>
                  </a:schemeClr>
                </a:solidFill>
                <a:latin typeface="Vijaya" panose="020B0604020202020204" pitchFamily="34" charset="0"/>
                <a:cs typeface="Vijaya" panose="020B0604020202020204" pitchFamily="34" charset="0"/>
              </a:rPr>
              <a:t>Bicycle </a:t>
            </a:r>
            <a:r>
              <a:rPr lang="en-US" sz="2800" dirty="0" err="1">
                <a:solidFill>
                  <a:schemeClr val="bg2">
                    <a:lumMod val="10000"/>
                  </a:schemeClr>
                </a:solidFill>
                <a:latin typeface="Vijaya" panose="020B0604020202020204" pitchFamily="34" charset="0"/>
                <a:cs typeface="Vijaya" panose="020B0604020202020204" pitchFamily="34" charset="0"/>
              </a:rPr>
              <a:t>Tyres</a:t>
            </a:r>
            <a:r>
              <a:rPr lang="en-US" sz="2800" dirty="0">
                <a:solidFill>
                  <a:schemeClr val="bg2">
                    <a:lumMod val="10000"/>
                  </a:schemeClr>
                </a:solidFill>
                <a:latin typeface="Vijaya" panose="020B0604020202020204" pitchFamily="34" charset="0"/>
                <a:cs typeface="Vijaya" panose="020B0604020202020204" pitchFamily="34" charset="0"/>
              </a:rPr>
              <a:t> &amp; Tubes, Bicycle Parts, Bicycle Assembling</a:t>
            </a:r>
          </a:p>
          <a:p>
            <a:endParaRPr lang="en-US" dirty="0">
              <a:solidFill>
                <a:schemeClr val="bg2">
                  <a:lumMod val="10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4273073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81000" y="1295400"/>
            <a:ext cx="82296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Bamboo And Cane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Building Materials And Construction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Biodegradable &amp; </a:t>
            </a:r>
            <a:r>
              <a:rPr lang="en-US" sz="3200" dirty="0" err="1" smtClean="0">
                <a:solidFill>
                  <a:schemeClr val="bg2">
                    <a:lumMod val="10000"/>
                  </a:schemeClr>
                </a:solidFill>
                <a:latin typeface="Vijaya" panose="020B0604020202020204" pitchFamily="34" charset="0"/>
                <a:cs typeface="Vijaya" panose="020B0604020202020204" pitchFamily="34" charset="0"/>
              </a:rPr>
              <a:t>Bioplastic</a:t>
            </a:r>
            <a:r>
              <a:rPr lang="en-US" sz="3200" dirty="0" smtClean="0">
                <a:solidFill>
                  <a:schemeClr val="bg2">
                    <a:lumMod val="10000"/>
                  </a:schemeClr>
                </a:solidFill>
                <a:latin typeface="Vijaya" panose="020B0604020202020204" pitchFamily="34" charset="0"/>
                <a:cs typeface="Vijaya" panose="020B0604020202020204" pitchFamily="34" charset="0"/>
              </a:rPr>
              <a:t>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Chemicals (Organic And Inorganic)</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Confectionery, Bakery/Baking And Other Food</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Cereal Processing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Coconut And Coconut Based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Cold Storage For Fruits &amp; Vegetables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Coal &amp; Coal Byproduct</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2659272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23850" y="1295400"/>
            <a:ext cx="86487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Copper &amp; Copper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Dairy/Milk Processing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Disinfectants, Pesticides, Insecticides, Mosquito Repellents,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Electrical, Electronic And Computer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Essential Oils, Oils &amp; Fats And Allied</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Engineering Goods</a:t>
            </a:r>
          </a:p>
          <a:p>
            <a:pPr marL="91440" indent="-571500">
              <a:buFont typeface="Courier New" panose="02070309020205020404" pitchFamily="49" charset="0"/>
              <a:buChar char="o"/>
            </a:pPr>
            <a:r>
              <a:rPr lang="en-US" sz="3200" dirty="0" err="1" smtClean="0">
                <a:solidFill>
                  <a:schemeClr val="bg2">
                    <a:lumMod val="10000"/>
                  </a:schemeClr>
                </a:solidFill>
                <a:latin typeface="Vijaya" panose="020B0604020202020204" pitchFamily="34" charset="0"/>
                <a:cs typeface="Vijaya" panose="020B0604020202020204" pitchFamily="34" charset="0"/>
              </a:rPr>
              <a:t>Fibre</a:t>
            </a:r>
            <a:r>
              <a:rPr lang="en-US" sz="3200" dirty="0" smtClean="0">
                <a:solidFill>
                  <a:schemeClr val="bg2">
                    <a:lumMod val="10000"/>
                  </a:schemeClr>
                </a:solidFill>
                <a:latin typeface="Vijaya" panose="020B0604020202020204" pitchFamily="34" charset="0"/>
                <a:cs typeface="Vijaya" panose="020B0604020202020204" pitchFamily="34" charset="0"/>
              </a:rPr>
              <a:t> Glass &amp; Float Glass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Fast Moving Consumer Goods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Food, Bakery, Agro Processing</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718938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PCS-1.gif"/>
          <p:cNvPicPr/>
          <p:nvPr/>
        </p:nvPicPr>
        <p:blipFill>
          <a:blip r:embed="rId2" cstate="print"/>
          <a:stretch>
            <a:fillRect/>
          </a:stretch>
        </p:blipFill>
        <p:spPr>
          <a:xfrm>
            <a:off x="7696200" y="6172200"/>
            <a:ext cx="1447800" cy="685800"/>
          </a:xfrm>
          <a:prstGeom prst="rect">
            <a:avLst/>
          </a:prstGeom>
        </p:spPr>
      </p:pic>
      <p:sp>
        <p:nvSpPr>
          <p:cNvPr id="5" name="TextBox 4"/>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3" name="Rectangle 2"/>
          <p:cNvSpPr/>
          <p:nvPr/>
        </p:nvSpPr>
        <p:spPr>
          <a:xfrm>
            <a:off x="457200" y="381000"/>
            <a:ext cx="8305800" cy="5016758"/>
          </a:xfrm>
          <a:prstGeom prst="rect">
            <a:avLst/>
          </a:prstGeom>
          <a:blipFill>
            <a:blip r:embed="rId4"/>
            <a:tile tx="0" ty="0" sx="100000" sy="100000" flip="none" algn="tl"/>
          </a:blipFill>
        </p:spPr>
        <p:txBody>
          <a:bodyPr wrap="square">
            <a:spAutoFit/>
          </a:bodyPr>
          <a:lstStyle/>
          <a:p>
            <a:pPr algn="just"/>
            <a:r>
              <a:rPr lang="en-US" sz="3200" dirty="0">
                <a:solidFill>
                  <a:srgbClr val="FF3300"/>
                </a:solidFill>
                <a:latin typeface="Palatino Linotype" panose="02040502050505030304" pitchFamily="18" charset="0"/>
              </a:rPr>
              <a:t>The management of wastes treats all materials as a single class, whether solid, liquid, gaseous or radioactive substances, and tried to reduce the harmful environmental impacts of each through different methods. Rapid industrialization last few decades have led to the depletion of pollution of precious natural resources in India depletes and pollutes resources continuously.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04800" y="1295400"/>
            <a:ext cx="84582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Fruits &amp; Vegetables Processing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Ferro Alloys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Fertilizers &amp; </a:t>
            </a:r>
            <a:r>
              <a:rPr lang="en-US" sz="3200" dirty="0" err="1" smtClean="0">
                <a:solidFill>
                  <a:schemeClr val="bg2">
                    <a:lumMod val="10000"/>
                  </a:schemeClr>
                </a:solidFill>
                <a:latin typeface="Vijaya" panose="020B0604020202020204" pitchFamily="34" charset="0"/>
                <a:cs typeface="Vijaya" panose="020B0604020202020204" pitchFamily="34" charset="0"/>
              </a:rPr>
              <a:t>Biofertilizers</a:t>
            </a:r>
            <a:endParaRPr lang="en-US" sz="3200" dirty="0" smtClean="0">
              <a:solidFill>
                <a:schemeClr val="bg2">
                  <a:lumMod val="10000"/>
                </a:schemeClr>
              </a:solidFill>
              <a:latin typeface="Vijaya" panose="020B0604020202020204" pitchFamily="34" charset="0"/>
              <a:cs typeface="Vijaya" panose="020B0604020202020204" pitchFamily="34" charset="0"/>
            </a:endParaRP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Ginger &amp; Ginger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Herbs And Medicinal Cultivation And </a:t>
            </a:r>
            <a:r>
              <a:rPr lang="en-US" sz="3200" dirty="0" err="1" smtClean="0">
                <a:solidFill>
                  <a:schemeClr val="bg2">
                    <a:lumMod val="10000"/>
                  </a:schemeClr>
                </a:solidFill>
                <a:latin typeface="Vijaya" panose="020B0604020202020204" pitchFamily="34" charset="0"/>
                <a:cs typeface="Vijaya" panose="020B0604020202020204" pitchFamily="34" charset="0"/>
              </a:rPr>
              <a:t>Jatropha</a:t>
            </a:r>
            <a:r>
              <a:rPr lang="en-US" sz="3200" dirty="0" smtClean="0">
                <a:solidFill>
                  <a:schemeClr val="bg2">
                    <a:lumMod val="10000"/>
                  </a:schemeClr>
                </a:solidFill>
                <a:latin typeface="Vijaya" panose="020B0604020202020204" pitchFamily="34" charset="0"/>
                <a:cs typeface="Vijaya" panose="020B0604020202020204" pitchFamily="34" charset="0"/>
              </a:rPr>
              <a:t> (Biofuel)</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Hotel &amp; Hospitability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Hospital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Herbal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Inks, Stationery And Export Industries</a:t>
            </a:r>
            <a:endParaRPr lang="en-US" sz="3200" dirty="0">
              <a:solidFill>
                <a:schemeClr val="bg2">
                  <a:lumMod val="10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984854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152400" y="1219200"/>
            <a:ext cx="86106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 Infrastructure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Jute &amp; Jute Based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Leather And Leather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Leisure &amp; Entertainment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Livestock Farming Of Birds &amp; Animals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Minerals And Minerals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Maize Processing(Wet Milling) &amp; Maize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Medical Plastics, Disposables Plastic Syringe, Blood Bags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Organic Farming, </a:t>
            </a:r>
            <a:r>
              <a:rPr lang="en-US" sz="3200" dirty="0" err="1" smtClean="0">
                <a:solidFill>
                  <a:schemeClr val="bg2">
                    <a:lumMod val="10000"/>
                  </a:schemeClr>
                </a:solidFill>
                <a:latin typeface="Vijaya" panose="020B0604020202020204" pitchFamily="34" charset="0"/>
                <a:cs typeface="Vijaya" panose="020B0604020202020204" pitchFamily="34" charset="0"/>
              </a:rPr>
              <a:t>Neem</a:t>
            </a:r>
            <a:r>
              <a:rPr lang="en-US" sz="3200" dirty="0" smtClean="0">
                <a:solidFill>
                  <a:schemeClr val="bg2">
                    <a:lumMod val="10000"/>
                  </a:schemeClr>
                </a:solidFill>
                <a:latin typeface="Vijaya" panose="020B0604020202020204" pitchFamily="34" charset="0"/>
                <a:cs typeface="Vijaya" panose="020B0604020202020204" pitchFamily="34" charset="0"/>
              </a:rPr>
              <a:t> Products Etc.</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431045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71651" y="1223946"/>
            <a:ext cx="9037092" cy="440120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 Paints, Pigments, Varnish &amp; Lacquer</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Paper And Paper Board, Paper Recycling Projects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Printing Inks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Packaging Based Projects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Perfumes, Cosmetics And </a:t>
            </a:r>
            <a:r>
              <a:rPr lang="en-US" sz="2800" dirty="0" err="1" smtClean="0">
                <a:solidFill>
                  <a:schemeClr val="bg2">
                    <a:lumMod val="10000"/>
                  </a:schemeClr>
                </a:solidFill>
                <a:latin typeface="Vijaya" panose="020B0604020202020204" pitchFamily="34" charset="0"/>
                <a:cs typeface="Vijaya" panose="020B0604020202020204" pitchFamily="34" charset="0"/>
              </a:rPr>
              <a:t>Flavours</a:t>
            </a:r>
            <a:endParaRPr lang="en-US" sz="2800" dirty="0" smtClean="0">
              <a:solidFill>
                <a:schemeClr val="bg2">
                  <a:lumMod val="10000"/>
                </a:schemeClr>
              </a:solidFill>
              <a:latin typeface="Vijaya" panose="020B0604020202020204" pitchFamily="34" charset="0"/>
              <a:cs typeface="Vijaya" panose="020B0604020202020204" pitchFamily="34" charset="0"/>
            </a:endParaRP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Power Generation Based Projects &amp; Renewable Energy Based Projects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Pharmaceuticals And Drugs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Plantations, Farming And Cultivations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Plastic Film, Plastic Waste And Plastic Compounds</a:t>
            </a:r>
          </a:p>
          <a:p>
            <a:pPr marL="91440" indent="-571500">
              <a:buFont typeface="Courier New" panose="02070309020205020404" pitchFamily="49" charset="0"/>
              <a:buChar char="o"/>
            </a:pPr>
            <a:r>
              <a:rPr lang="en-US" sz="2800" dirty="0" smtClean="0">
                <a:solidFill>
                  <a:schemeClr val="bg2">
                    <a:lumMod val="10000"/>
                  </a:schemeClr>
                </a:solidFill>
                <a:latin typeface="Vijaya" panose="020B0604020202020204" pitchFamily="34" charset="0"/>
                <a:cs typeface="Vijaya" panose="020B0604020202020204" pitchFamily="34" charset="0"/>
              </a:rPr>
              <a:t>Plastic, PVC, PET, HDPE, LDPE Etc.</a:t>
            </a:r>
            <a:endParaRPr lang="en-US" sz="28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870900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228600" y="914400"/>
            <a:ext cx="8382000"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Potato And Potato Based Projects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Printing And Packaging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Real Estate, Leisure And Hospitality</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Rubber And Rubber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Soaps And Detergents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Stationary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Spices And Snacks Food</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Steel &amp; Steel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Textile Auxiliary And Chemicals</a:t>
            </a:r>
            <a:endParaRPr lang="en-US" sz="3200" dirty="0">
              <a:solidFill>
                <a:schemeClr val="bg2">
                  <a:lumMod val="10000"/>
                </a:schemeClr>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4128636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dirty="0" smtClean="0">
                <a:solidFill>
                  <a:schemeClr val="tx2">
                    <a:lumMod val="75000"/>
                  </a:schemeClr>
                </a:solidFill>
              </a:rPr>
              <a:t>Sectors We Cover  </a:t>
            </a:r>
            <a:r>
              <a:rPr lang="en-US" sz="1600" i="1" dirty="0" err="1" smtClean="0">
                <a:ln w="1905"/>
                <a:solidFill>
                  <a:schemeClr val="tx2">
                    <a:lumMod val="75000"/>
                  </a:schemeClr>
                </a:solidFill>
                <a:effectLst>
                  <a:innerShdw blurRad="69850" dist="43180" dir="5400000">
                    <a:srgbClr val="000000">
                      <a:alpha val="65000"/>
                    </a:srgbClr>
                  </a:innerShdw>
                </a:effectLst>
              </a:rPr>
              <a:t>Cont</a:t>
            </a:r>
            <a:r>
              <a:rPr lang="en-US" sz="1600" i="1" dirty="0" smtClean="0">
                <a:ln w="1905"/>
                <a:solidFill>
                  <a:schemeClr val="tx2">
                    <a:lumMod val="75000"/>
                  </a:schemeClr>
                </a:solidFill>
                <a:effectLst>
                  <a:innerShdw blurRad="69850" dist="43180" dir="5400000">
                    <a:srgbClr val="000000">
                      <a:alpha val="65000"/>
                    </a:srgbClr>
                  </a:innerShdw>
                </a:effectLst>
              </a:rPr>
              <a:t>…</a:t>
            </a:r>
            <a:endParaRPr lang="en-US" sz="3200" dirty="0">
              <a:solidFill>
                <a:schemeClr val="tx2">
                  <a:lumMod val="75000"/>
                </a:schemeClr>
              </a:solidFill>
            </a:endParaRPr>
          </a:p>
        </p:txBody>
      </p:sp>
      <p:sp>
        <p:nvSpPr>
          <p:cNvPr id="3" name="Rectangle 2"/>
          <p:cNvSpPr/>
          <p:nvPr/>
        </p:nvSpPr>
        <p:spPr>
          <a:xfrm>
            <a:off x="304800" y="1374493"/>
            <a:ext cx="8229600" cy="40318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Township &amp; Residential Complex</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Textiles And Readymade Garments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Waste Management &amp; Recycling</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Wood &amp; Wood Products</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Water Industry(Packaged Drinking Water &amp; Mineral Water)</a:t>
            </a:r>
          </a:p>
          <a:p>
            <a:pPr marL="91440" indent="-571500">
              <a:buFont typeface="Courier New" panose="02070309020205020404" pitchFamily="49" charset="0"/>
              <a:buChar char="o"/>
            </a:pPr>
            <a:r>
              <a:rPr lang="en-US" sz="3200" dirty="0" smtClean="0">
                <a:solidFill>
                  <a:schemeClr val="bg2">
                    <a:lumMod val="10000"/>
                  </a:schemeClr>
                </a:solidFill>
                <a:latin typeface="Vijaya" panose="020B0604020202020204" pitchFamily="34" charset="0"/>
                <a:cs typeface="Vijaya" panose="020B0604020202020204" pitchFamily="34" charset="0"/>
              </a:rPr>
              <a:t>Wire &amp; Cable</a:t>
            </a:r>
          </a:p>
          <a:p>
            <a:endParaRPr lang="en-US" sz="3200" dirty="0">
              <a:solidFill>
                <a:schemeClr val="bg2">
                  <a:lumMod val="10000"/>
                </a:schemeClr>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436752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30345" y="609600"/>
            <a:ext cx="7991901" cy="457048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nn-NO" sz="1600" b="1" dirty="0">
                <a:ln w="1905"/>
                <a:solidFill>
                  <a:schemeClr val="accent5">
                    <a:lumMod val="50000"/>
                  </a:schemeClr>
                </a:solidFill>
                <a:effectLst>
                  <a:innerShdw blurRad="69850" dist="43180" dir="5400000">
                    <a:srgbClr val="000000">
                      <a:alpha val="65000"/>
                    </a:srgbClr>
                  </a:innerShdw>
                </a:effectLst>
                <a:latin typeface="Bookman Old Style" pitchFamily="18" charset="0"/>
              </a:rPr>
              <a:t>Niir Project Consultancy Services</a:t>
            </a:r>
          </a:p>
          <a:p>
            <a:pPr>
              <a:lnSpc>
                <a:spcPct val="150000"/>
              </a:lnSpc>
            </a:pPr>
            <a:r>
              <a:rPr lang="nn-NO" sz="1600" b="1" dirty="0">
                <a:ln w="1905"/>
                <a:solidFill>
                  <a:schemeClr val="accent5">
                    <a:lumMod val="50000"/>
                  </a:schemeClr>
                </a:solidFill>
                <a:effectLst>
                  <a:innerShdw blurRad="69850" dist="43180" dir="5400000">
                    <a:srgbClr val="000000">
                      <a:alpha val="65000"/>
                    </a:srgbClr>
                  </a:innerShdw>
                </a:effectLst>
                <a:latin typeface="Bookman Old Style" pitchFamily="18" charset="0"/>
              </a:rPr>
              <a:t>106-E, Kamla Nagar, New Delhi-110007, India.</a:t>
            </a:r>
          </a:p>
          <a:p>
            <a:pPr>
              <a:lnSpc>
                <a:spcPct val="150000"/>
              </a:lnSpc>
            </a:pPr>
            <a:r>
              <a:rPr lang="nn-NO" sz="1600" b="1" dirty="0">
                <a:ln w="1905"/>
                <a:solidFill>
                  <a:schemeClr val="accent5">
                    <a:lumMod val="50000"/>
                  </a:schemeClr>
                </a:solidFill>
                <a:effectLst>
                  <a:innerShdw blurRad="69850" dist="43180" dir="5400000">
                    <a:srgbClr val="000000">
                      <a:alpha val="65000"/>
                    </a:srgbClr>
                  </a:innerShdw>
                </a:effectLst>
                <a:latin typeface="Bookman Old Style" pitchFamily="18" charset="0"/>
              </a:rPr>
              <a:t>Email: </a:t>
            </a:r>
            <a:r>
              <a:rPr lang="nn-NO" sz="1600" b="1" dirty="0" smtClean="0">
                <a:ln w="1905"/>
                <a:effectLst>
                  <a:innerShdw blurRad="69850" dist="43180" dir="5400000">
                    <a:srgbClr val="000000">
                      <a:alpha val="65000"/>
                    </a:srgbClr>
                  </a:innerShdw>
                </a:effectLst>
                <a:latin typeface="Bookman Old Style" pitchFamily="18" charset="0"/>
                <a:hlinkClick r:id="rId2"/>
              </a:rPr>
              <a:t>npcs.ei@gmail.com</a:t>
            </a:r>
            <a:r>
              <a:rPr lang="nn-NO" sz="1600" b="1" dirty="0" smtClean="0">
                <a:ln w="1905"/>
                <a:effectLst>
                  <a:innerShdw blurRad="69850" dist="43180" dir="5400000">
                    <a:srgbClr val="000000">
                      <a:alpha val="65000"/>
                    </a:srgbClr>
                  </a:innerShdw>
                </a:effectLst>
                <a:latin typeface="Bookman Old Style" pitchFamily="18" charset="0"/>
              </a:rPr>
              <a:t> , </a:t>
            </a:r>
            <a:r>
              <a:rPr lang="nn-NO" sz="1600" b="1" dirty="0" smtClean="0">
                <a:ln w="1905"/>
                <a:effectLst>
                  <a:innerShdw blurRad="69850" dist="43180" dir="5400000">
                    <a:srgbClr val="000000">
                      <a:alpha val="65000"/>
                    </a:srgbClr>
                  </a:innerShdw>
                </a:effectLst>
                <a:latin typeface="Bookman Old Style" pitchFamily="18" charset="0"/>
                <a:hlinkClick r:id="rId3"/>
              </a:rPr>
              <a:t>info@entrepreneurindia.co</a:t>
            </a:r>
            <a:r>
              <a:rPr lang="nn-NO" sz="1600" b="1" dirty="0" smtClean="0">
                <a:ln w="1905"/>
                <a:effectLst>
                  <a:innerShdw blurRad="69850" dist="43180" dir="5400000">
                    <a:srgbClr val="000000">
                      <a:alpha val="65000"/>
                    </a:srgbClr>
                  </a:innerShdw>
                </a:effectLst>
                <a:latin typeface="Bookman Old Style" pitchFamily="18" charset="0"/>
              </a:rPr>
              <a:t> </a:t>
            </a:r>
          </a:p>
          <a:p>
            <a:pPr>
              <a:lnSpc>
                <a:spcPct val="150000"/>
              </a:lnSpc>
            </a:pPr>
            <a:r>
              <a:rPr lang="nn-NO" sz="1600" b="1" dirty="0" smtClean="0">
                <a:ln w="1905"/>
                <a:solidFill>
                  <a:schemeClr val="accent5">
                    <a:lumMod val="50000"/>
                  </a:schemeClr>
                </a:solidFill>
                <a:effectLst>
                  <a:innerShdw blurRad="69850" dist="43180" dir="5400000">
                    <a:srgbClr val="000000">
                      <a:alpha val="65000"/>
                    </a:srgbClr>
                  </a:innerShdw>
                </a:effectLst>
                <a:latin typeface="Bookman Old Style" pitchFamily="18" charset="0"/>
              </a:rPr>
              <a:t>Tel</a:t>
            </a:r>
            <a:r>
              <a:rPr lang="nn-NO" sz="1600" b="1" dirty="0">
                <a:ln w="1905"/>
                <a:solidFill>
                  <a:schemeClr val="accent5">
                    <a:lumMod val="50000"/>
                  </a:schemeClr>
                </a:solidFill>
                <a:effectLst>
                  <a:innerShdw blurRad="69850" dist="43180" dir="5400000">
                    <a:srgbClr val="000000">
                      <a:alpha val="65000"/>
                    </a:srgbClr>
                  </a:innerShdw>
                </a:effectLst>
                <a:latin typeface="Bookman Old Style" pitchFamily="18" charset="0"/>
              </a:rPr>
              <a:t>: +91-11-23843955, 23845654, 23845886</a:t>
            </a:r>
          </a:p>
          <a:p>
            <a:pPr>
              <a:lnSpc>
                <a:spcPct val="150000"/>
              </a:lnSpc>
            </a:pPr>
            <a:r>
              <a:rPr lang="nn-NO" sz="1600" b="1" dirty="0">
                <a:ln w="1905"/>
                <a:solidFill>
                  <a:schemeClr val="accent5">
                    <a:lumMod val="50000"/>
                  </a:schemeClr>
                </a:solidFill>
                <a:effectLst>
                  <a:innerShdw blurRad="69850" dist="43180" dir="5400000">
                    <a:srgbClr val="000000">
                      <a:alpha val="65000"/>
                    </a:srgbClr>
                  </a:innerShdw>
                </a:effectLst>
                <a:latin typeface="Bookman Old Style" pitchFamily="18" charset="0"/>
              </a:rPr>
              <a:t>Mobile: +91-9811043595</a:t>
            </a:r>
          </a:p>
          <a:p>
            <a:pPr>
              <a:lnSpc>
                <a:spcPct val="150000"/>
              </a:lnSpc>
            </a:pPr>
            <a:r>
              <a:rPr lang="nn-NO" sz="1600" b="1" dirty="0">
                <a:ln w="1905"/>
                <a:solidFill>
                  <a:schemeClr val="accent5">
                    <a:lumMod val="50000"/>
                  </a:schemeClr>
                </a:solidFill>
                <a:effectLst>
                  <a:innerShdw blurRad="69850" dist="43180" dir="5400000">
                    <a:srgbClr val="000000">
                      <a:alpha val="65000"/>
                    </a:srgbClr>
                  </a:innerShdw>
                </a:effectLst>
                <a:latin typeface="Bookman Old Style" pitchFamily="18" charset="0"/>
              </a:rPr>
              <a:t>Fax: +</a:t>
            </a:r>
            <a:r>
              <a:rPr lang="nn-NO" sz="1600" b="1" dirty="0" smtClean="0">
                <a:ln w="1905"/>
                <a:solidFill>
                  <a:schemeClr val="accent5">
                    <a:lumMod val="50000"/>
                  </a:schemeClr>
                </a:solidFill>
                <a:effectLst>
                  <a:innerShdw blurRad="69850" dist="43180" dir="5400000">
                    <a:srgbClr val="000000">
                      <a:alpha val="65000"/>
                    </a:srgbClr>
                  </a:innerShdw>
                </a:effectLst>
                <a:latin typeface="Bookman Old Style" pitchFamily="18" charset="0"/>
              </a:rPr>
              <a:t>91-11-23841561</a:t>
            </a:r>
          </a:p>
          <a:p>
            <a:pPr>
              <a:lnSpc>
                <a:spcPct val="150000"/>
              </a:lnSpc>
            </a:pPr>
            <a:r>
              <a:rPr lang="nn-NO" sz="1600" b="1" dirty="0" smtClean="0">
                <a:ln w="1905"/>
                <a:solidFill>
                  <a:schemeClr val="accent5">
                    <a:lumMod val="50000"/>
                  </a:schemeClr>
                </a:solidFill>
                <a:effectLst>
                  <a:innerShdw blurRad="69850" dist="43180" dir="5400000">
                    <a:srgbClr val="000000">
                      <a:alpha val="65000"/>
                    </a:srgbClr>
                  </a:innerShdw>
                </a:effectLst>
                <a:latin typeface="Bookman Old Style" pitchFamily="18" charset="0"/>
              </a:rPr>
              <a:t>Website :</a:t>
            </a:r>
          </a:p>
          <a:p>
            <a:pPr>
              <a:lnSpc>
                <a:spcPct val="150000"/>
              </a:lnSpc>
            </a:pPr>
            <a:r>
              <a:rPr lang="nn-NO" sz="1600" b="1" dirty="0" smtClean="0">
                <a:ln w="1905"/>
                <a:effectLst>
                  <a:innerShdw blurRad="69850" dist="43180" dir="5400000">
                    <a:srgbClr val="000000">
                      <a:alpha val="65000"/>
                    </a:srgbClr>
                  </a:innerShdw>
                </a:effectLst>
                <a:latin typeface="Bookman Old Style" pitchFamily="18" charset="0"/>
                <a:hlinkClick r:id="rId4"/>
              </a:rPr>
              <a:t>www.niir.org</a:t>
            </a:r>
            <a:r>
              <a:rPr lang="nn-NO" sz="1600" b="1" dirty="0" smtClean="0">
                <a:ln w="1905"/>
                <a:effectLst>
                  <a:innerShdw blurRad="69850" dist="43180" dir="5400000">
                    <a:srgbClr val="000000">
                      <a:alpha val="65000"/>
                    </a:srgbClr>
                  </a:innerShdw>
                </a:effectLst>
                <a:latin typeface="Bookman Old Style" pitchFamily="18" charset="0"/>
              </a:rPr>
              <a:t>  </a:t>
            </a:r>
          </a:p>
          <a:p>
            <a:pPr>
              <a:lnSpc>
                <a:spcPct val="150000"/>
              </a:lnSpc>
            </a:pPr>
            <a:r>
              <a:rPr lang="en-US" sz="1600" b="1" dirty="0" smtClean="0">
                <a:ln w="1905"/>
                <a:effectLst>
                  <a:innerShdw blurRad="69850" dist="43180" dir="5400000">
                    <a:srgbClr val="000000">
                      <a:alpha val="65000"/>
                    </a:srgbClr>
                  </a:innerShdw>
                </a:effectLst>
                <a:latin typeface="Bookman Old Style" pitchFamily="18" charset="0"/>
                <a:hlinkClick r:id="rId5"/>
              </a:rPr>
              <a:t>www.entrepreneurindia.co</a:t>
            </a:r>
            <a:r>
              <a:rPr lang="en-US" sz="1600" b="1" dirty="0" smtClean="0">
                <a:ln w="1905"/>
                <a:effectLst>
                  <a:innerShdw blurRad="69850" dist="43180" dir="5400000">
                    <a:srgbClr val="000000">
                      <a:alpha val="65000"/>
                    </a:srgbClr>
                  </a:innerShdw>
                </a:effectLst>
                <a:latin typeface="Bookman Old Style" pitchFamily="18" charset="0"/>
              </a:rPr>
              <a:t>  </a:t>
            </a:r>
            <a:endParaRPr lang="en-US" sz="1600" b="1" dirty="0" smtClean="0">
              <a:ln w="1905"/>
              <a:effectLst>
                <a:innerShdw blurRad="69850" dist="43180" dir="5400000">
                  <a:srgbClr val="000000">
                    <a:alpha val="65000"/>
                  </a:srgbClr>
                </a:innerShdw>
              </a:effectLst>
              <a:latin typeface="Bookman Old Style" pitchFamily="18" charset="0"/>
              <a:hlinkClick r:id="rId4"/>
            </a:endParaRPr>
          </a:p>
          <a:p>
            <a:pPr>
              <a:lnSpc>
                <a:spcPct val="150000"/>
              </a:lnSpc>
            </a:pPr>
            <a:r>
              <a:rPr lang="en-US" sz="1600" b="1" dirty="0" smtClean="0">
                <a:ln w="1905"/>
                <a:solidFill>
                  <a:schemeClr val="accent5">
                    <a:lumMod val="50000"/>
                  </a:schemeClr>
                </a:solidFill>
                <a:effectLst>
                  <a:innerShdw blurRad="69850" dist="43180" dir="5400000">
                    <a:srgbClr val="000000">
                      <a:alpha val="65000"/>
                    </a:srgbClr>
                  </a:innerShdw>
                </a:effectLst>
                <a:latin typeface="Bookman Old Style" pitchFamily="18" charset="0"/>
              </a:rPr>
              <a:t>Take a look at NIIR PROJECT CONSULTANCY SERVICES on #</a:t>
            </a:r>
            <a:r>
              <a:rPr lang="en-US" sz="1600" b="1" dirty="0" err="1" smtClean="0">
                <a:ln w="1905"/>
                <a:solidFill>
                  <a:schemeClr val="accent5">
                    <a:lumMod val="50000"/>
                  </a:schemeClr>
                </a:solidFill>
                <a:effectLst>
                  <a:innerShdw blurRad="69850" dist="43180" dir="5400000">
                    <a:srgbClr val="000000">
                      <a:alpha val="65000"/>
                    </a:srgbClr>
                  </a:innerShdw>
                </a:effectLst>
                <a:latin typeface="Bookman Old Style" pitchFamily="18" charset="0"/>
              </a:rPr>
              <a:t>StreetView</a:t>
            </a:r>
            <a:r>
              <a:rPr lang="en-US" sz="1600" b="1" dirty="0" smtClean="0">
                <a:ln w="1905"/>
                <a:solidFill>
                  <a:schemeClr val="accent5">
                    <a:lumMod val="50000"/>
                  </a:schemeClr>
                </a:solidFill>
                <a:effectLst>
                  <a:innerShdw blurRad="69850" dist="43180" dir="5400000">
                    <a:srgbClr val="000000">
                      <a:alpha val="65000"/>
                    </a:srgbClr>
                  </a:innerShdw>
                </a:effectLst>
                <a:latin typeface="Bookman Old Style" pitchFamily="18" charset="0"/>
              </a:rPr>
              <a:t> </a:t>
            </a:r>
          </a:p>
          <a:p>
            <a:pPr>
              <a:lnSpc>
                <a:spcPct val="150000"/>
              </a:lnSpc>
            </a:pPr>
            <a:r>
              <a:rPr lang="en-US" sz="2800" b="1" dirty="0" smtClean="0">
                <a:ln w="1905"/>
                <a:effectLst>
                  <a:innerShdw blurRad="69850" dist="43180" dir="5400000">
                    <a:srgbClr val="000000">
                      <a:alpha val="65000"/>
                    </a:srgbClr>
                  </a:innerShdw>
                </a:effectLst>
                <a:latin typeface="Bookman Old Style" pitchFamily="18" charset="0"/>
                <a:hlinkClick r:id="rId6"/>
              </a:rPr>
              <a:t>https://goo.gl/VstWkd</a:t>
            </a:r>
            <a:r>
              <a:rPr lang="en-US" sz="2800" b="1" dirty="0" smtClean="0">
                <a:ln w="1905"/>
                <a:effectLst>
                  <a:innerShdw blurRad="69850" dist="43180" dir="5400000">
                    <a:srgbClr val="000000">
                      <a:alpha val="65000"/>
                    </a:srgbClr>
                  </a:innerShdw>
                </a:effectLst>
                <a:latin typeface="Bookman Old Style" pitchFamily="18" charset="0"/>
              </a:rPr>
              <a:t>  </a:t>
            </a:r>
            <a:endParaRPr lang="en-US" sz="2800" b="1" dirty="0">
              <a:ln w="1905"/>
              <a:effectLst>
                <a:innerShdw blurRad="69850" dist="43180" dir="5400000">
                  <a:srgbClr val="000000">
                    <a:alpha val="65000"/>
                  </a:srgbClr>
                </a:innerShdw>
              </a:effectLst>
              <a:latin typeface="Bookman Old Style" pitchFamily="18" charset="0"/>
              <a:hlinkClick r:id="rId4"/>
            </a:endParaRPr>
          </a:p>
        </p:txBody>
      </p:sp>
      <p:pic>
        <p:nvPicPr>
          <p:cNvPr id="7" name="Picture 6" descr="NPCS-1.gif"/>
          <p:cNvPicPr/>
          <p:nvPr/>
        </p:nvPicPr>
        <p:blipFill>
          <a:blip r:embed="rId7" cstate="print"/>
          <a:stretch>
            <a:fillRect/>
          </a:stretch>
        </p:blipFill>
        <p:spPr>
          <a:xfrm>
            <a:off x="7696200" y="6172200"/>
            <a:ext cx="1447800" cy="685800"/>
          </a:xfrm>
          <a:prstGeom prst="rect">
            <a:avLst/>
          </a:prstGeom>
        </p:spPr>
      </p:pic>
      <p:sp>
        <p:nvSpPr>
          <p:cNvPr id="8" name="Footer Placeholder 3"/>
          <p:cNvSpPr>
            <a:spLocks noGrp="1"/>
          </p:cNvSpPr>
          <p:nvPr>
            <p:ph type="ftr" sz="quarter" idx="11"/>
          </p:nvPr>
        </p:nvSpPr>
        <p:spPr>
          <a:xfrm>
            <a:off x="237699" y="6324600"/>
            <a:ext cx="1752600" cy="449262"/>
          </a:xfrm>
        </p:spPr>
        <p:style>
          <a:lnRef idx="2">
            <a:schemeClr val="accent1"/>
          </a:lnRef>
          <a:fillRef idx="1">
            <a:schemeClr val="lt1"/>
          </a:fillRef>
          <a:effectRef idx="0">
            <a:schemeClr val="accent1"/>
          </a:effectRef>
          <a:fontRef idx="minor">
            <a:schemeClr val="dk1"/>
          </a:fontRef>
        </p:style>
        <p:txBody>
          <a:bodyPr/>
          <a:lstStyle/>
          <a:p>
            <a:r>
              <a:rPr lang="en-US" sz="1800" b="1" dirty="0" smtClean="0">
                <a:solidFill>
                  <a:schemeClr val="tx1"/>
                </a:solidFill>
                <a:hlinkClick r:id="rId4"/>
              </a:rPr>
              <a:t>www.niir.org</a:t>
            </a:r>
            <a:r>
              <a:rPr lang="en-US" sz="1800" b="1" dirty="0" smtClean="0">
                <a:solidFill>
                  <a:schemeClr val="tx1"/>
                </a:solidFill>
              </a:rPr>
              <a:t>  </a:t>
            </a:r>
            <a:endParaRPr lang="en-US" sz="4000" b="1" dirty="0">
              <a:solidFill>
                <a:schemeClr val="tx1"/>
              </a:solidFill>
            </a:endParaRPr>
          </a:p>
        </p:txBody>
      </p:sp>
      <p:sp>
        <p:nvSpPr>
          <p:cNvPr id="2" name="TextBox 1"/>
          <p:cNvSpPr txBox="1"/>
          <p:nvPr/>
        </p:nvSpPr>
        <p:spPr>
          <a:xfrm>
            <a:off x="2819400" y="6404530"/>
            <a:ext cx="32004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hlinkClick r:id="rId5"/>
              </a:rPr>
              <a:t>www.entrepreneurindia.co</a:t>
            </a:r>
            <a:r>
              <a:rPr lang="en-US" b="1" dirty="0" smtClean="0"/>
              <a:t> </a:t>
            </a:r>
            <a:endParaRPr lang="en-US" dirty="0"/>
          </a:p>
        </p:txBody>
      </p:sp>
    </p:spTree>
    <p:extLst>
      <p:ext uri="{BB962C8B-B14F-4D97-AF65-F5344CB8AC3E}">
        <p14:creationId xmlns:p14="http://schemas.microsoft.com/office/powerpoint/2010/main" val="2346116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533400" y="6324600"/>
            <a:ext cx="1600200" cy="365125"/>
          </a:xfrm>
        </p:spPr>
        <p:style>
          <a:lnRef idx="2">
            <a:schemeClr val="accent3"/>
          </a:lnRef>
          <a:fillRef idx="1">
            <a:schemeClr val="lt1"/>
          </a:fillRef>
          <a:effectRef idx="0">
            <a:schemeClr val="accent3"/>
          </a:effectRef>
          <a:fontRef idx="minor">
            <a:schemeClr val="dk1"/>
          </a:fontRef>
        </p:style>
        <p:txBody>
          <a:bodyPr/>
          <a:lstStyle/>
          <a:p>
            <a:r>
              <a:rPr lang="en-US" sz="1800" dirty="0" smtClean="0">
                <a:solidFill>
                  <a:schemeClr val="tx1"/>
                </a:solidFill>
                <a:hlinkClick r:id="rId2"/>
              </a:rPr>
              <a:t>www.niir.org</a:t>
            </a:r>
            <a:r>
              <a:rPr lang="en-US" sz="1800" dirty="0" smtClean="0">
                <a:solidFill>
                  <a:schemeClr val="tx1"/>
                </a:solidFill>
              </a:rPr>
              <a:t>  </a:t>
            </a:r>
            <a:endParaRPr lang="en-US" sz="1800" dirty="0">
              <a:solidFill>
                <a:schemeClr val="tx1"/>
              </a:solidFill>
            </a:endParaRPr>
          </a:p>
        </p:txBody>
      </p:sp>
      <p:sp>
        <p:nvSpPr>
          <p:cNvPr id="5" name="Rectangle 4"/>
          <p:cNvSpPr/>
          <p:nvPr/>
        </p:nvSpPr>
        <p:spPr>
          <a:xfrm>
            <a:off x="1143000" y="1538665"/>
            <a:ext cx="7772400" cy="40934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buFont typeface="Wingdings" pitchFamily="2" charset="2"/>
              <a:buChar char="Ø"/>
            </a:pPr>
            <a:r>
              <a:rPr lang="en-US" sz="2000" u="sng" dirty="0">
                <a:ln>
                  <a:solidFill>
                    <a:schemeClr val="accent1">
                      <a:lumMod val="75000"/>
                    </a:schemeClr>
                  </a:solidFill>
                </a:ln>
                <a:solidFill>
                  <a:schemeClr val="bg1"/>
                </a:solidFill>
                <a:hlinkClick r:id="rId3"/>
              </a:rPr>
              <a:t>https://</a:t>
            </a:r>
            <a:r>
              <a:rPr lang="en-US" sz="2000" u="sng" dirty="0" smtClean="0">
                <a:ln>
                  <a:solidFill>
                    <a:schemeClr val="accent1">
                      <a:lumMod val="75000"/>
                    </a:schemeClr>
                  </a:solidFill>
                </a:ln>
                <a:solidFill>
                  <a:schemeClr val="bg1"/>
                </a:solidFill>
                <a:hlinkClick r:id="rId3"/>
              </a:rPr>
              <a:t>www.linkedin.com/company/niir-project-consultancy-services</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pPr>
              <a:buFont typeface="Wingdings" pitchFamily="2" charset="2"/>
              <a:buChar char="Ø"/>
            </a:pPr>
            <a:endParaRPr lang="en-US" sz="2000" dirty="0">
              <a:ln>
                <a:solidFill>
                  <a:schemeClr val="accent1">
                    <a:lumMod val="75000"/>
                  </a:schemeClr>
                </a:solidFill>
              </a:ln>
              <a:solidFill>
                <a:schemeClr val="bg1"/>
              </a:solidFill>
            </a:endParaRPr>
          </a:p>
          <a:p>
            <a:pPr>
              <a:buFont typeface="Wingdings" pitchFamily="2" charset="2"/>
              <a:buChar char="Ø"/>
            </a:pPr>
            <a:r>
              <a:rPr lang="en-US" sz="2000" u="sng" dirty="0">
                <a:ln>
                  <a:solidFill>
                    <a:schemeClr val="accent1">
                      <a:lumMod val="75000"/>
                    </a:schemeClr>
                  </a:solidFill>
                </a:ln>
                <a:solidFill>
                  <a:schemeClr val="bg1"/>
                </a:solidFill>
                <a:hlinkClick r:id="rId4"/>
              </a:rPr>
              <a:t>https://</a:t>
            </a:r>
            <a:r>
              <a:rPr lang="en-US" sz="2000" u="sng" dirty="0" smtClean="0">
                <a:ln>
                  <a:solidFill>
                    <a:schemeClr val="accent1">
                      <a:lumMod val="75000"/>
                    </a:schemeClr>
                  </a:solidFill>
                </a:ln>
                <a:solidFill>
                  <a:schemeClr val="bg1"/>
                </a:solidFill>
                <a:hlinkClick r:id="rId4"/>
              </a:rPr>
              <a:t>www.facebook.com/NIIR.ORG</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pPr>
              <a:buFont typeface="Wingdings" pitchFamily="2" charset="2"/>
              <a:buChar char="Ø"/>
            </a:pPr>
            <a:endParaRPr lang="en-US" sz="2000" dirty="0">
              <a:ln>
                <a:solidFill>
                  <a:schemeClr val="accent1">
                    <a:lumMod val="75000"/>
                  </a:schemeClr>
                </a:solidFill>
              </a:ln>
              <a:solidFill>
                <a:schemeClr val="bg1"/>
              </a:solidFill>
            </a:endParaRPr>
          </a:p>
          <a:p>
            <a:pPr>
              <a:buFont typeface="Wingdings" pitchFamily="2" charset="2"/>
              <a:buChar char="Ø"/>
            </a:pPr>
            <a:r>
              <a:rPr lang="en-US" sz="2000" u="sng" dirty="0">
                <a:ln>
                  <a:solidFill>
                    <a:schemeClr val="accent1">
                      <a:lumMod val="75000"/>
                    </a:schemeClr>
                  </a:solidFill>
                </a:ln>
                <a:solidFill>
                  <a:schemeClr val="bg1"/>
                </a:solidFill>
                <a:hlinkClick r:id="rId5"/>
              </a:rPr>
              <a:t>https://</a:t>
            </a:r>
            <a:r>
              <a:rPr lang="en-US" sz="2000" u="sng" dirty="0" smtClean="0">
                <a:ln>
                  <a:solidFill>
                    <a:schemeClr val="accent1">
                      <a:lumMod val="75000"/>
                    </a:schemeClr>
                  </a:solidFill>
                </a:ln>
                <a:solidFill>
                  <a:schemeClr val="bg1"/>
                </a:solidFill>
                <a:hlinkClick r:id="rId5"/>
              </a:rPr>
              <a:t>www.youtube.com/user/NIIRproject</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pPr>
              <a:buFont typeface="Wingdings" pitchFamily="2" charset="2"/>
              <a:buChar char="Ø"/>
            </a:pPr>
            <a:endParaRPr lang="en-US" sz="2000" dirty="0">
              <a:ln>
                <a:solidFill>
                  <a:schemeClr val="accent1">
                    <a:lumMod val="75000"/>
                  </a:schemeClr>
                </a:solidFill>
              </a:ln>
              <a:solidFill>
                <a:schemeClr val="bg1"/>
              </a:solidFill>
            </a:endParaRPr>
          </a:p>
          <a:p>
            <a:pPr>
              <a:buFont typeface="Wingdings" pitchFamily="2" charset="2"/>
              <a:buChar char="Ø"/>
            </a:pPr>
            <a:r>
              <a:rPr lang="en-US" sz="2000" u="sng" dirty="0" smtClean="0">
                <a:ln>
                  <a:solidFill>
                    <a:schemeClr val="accent1">
                      <a:lumMod val="75000"/>
                    </a:schemeClr>
                  </a:solidFill>
                </a:ln>
                <a:solidFill>
                  <a:schemeClr val="bg1"/>
                </a:solidFill>
                <a:hlinkClick r:id="rId6"/>
              </a:rPr>
              <a:t>https://plus.google.com/+EntrepreneurIndiaNewDelhi</a:t>
            </a:r>
            <a:r>
              <a:rPr lang="en-US" sz="2000" u="sng" dirty="0" smtClean="0">
                <a:ln>
                  <a:solidFill>
                    <a:schemeClr val="accent1">
                      <a:lumMod val="75000"/>
                    </a:schemeClr>
                  </a:solidFill>
                </a:ln>
                <a:solidFill>
                  <a:schemeClr val="bg1"/>
                </a:solidFill>
              </a:rPr>
              <a:t>  </a:t>
            </a:r>
          </a:p>
          <a:p>
            <a:pPr>
              <a:buFont typeface="Wingdings" pitchFamily="2" charset="2"/>
              <a:buChar char="Ø"/>
            </a:pPr>
            <a:endParaRPr lang="en-US" sz="2000" dirty="0">
              <a:solidFill>
                <a:schemeClr val="bg1"/>
              </a:solidFill>
            </a:endParaRPr>
          </a:p>
          <a:p>
            <a:pPr>
              <a:buFont typeface="Wingdings" pitchFamily="2" charset="2"/>
              <a:buChar char="Ø"/>
            </a:pPr>
            <a:r>
              <a:rPr lang="en-US" sz="2000" u="sng" dirty="0">
                <a:ln>
                  <a:solidFill>
                    <a:schemeClr val="accent1">
                      <a:lumMod val="75000"/>
                    </a:schemeClr>
                  </a:solidFill>
                </a:ln>
                <a:solidFill>
                  <a:schemeClr val="bg1"/>
                </a:solidFill>
                <a:hlinkClick r:id="rId7"/>
              </a:rPr>
              <a:t>https://</a:t>
            </a:r>
            <a:r>
              <a:rPr lang="en-US" sz="2000" u="sng" dirty="0" smtClean="0">
                <a:ln>
                  <a:solidFill>
                    <a:schemeClr val="accent1">
                      <a:lumMod val="75000"/>
                    </a:schemeClr>
                  </a:solidFill>
                </a:ln>
                <a:solidFill>
                  <a:schemeClr val="bg1"/>
                </a:solidFill>
                <a:hlinkClick r:id="rId7"/>
              </a:rPr>
              <a:t>twitter.com/npcs_in</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endParaRPr lang="en-US" sz="2000" u="sng" dirty="0">
              <a:ln>
                <a:solidFill>
                  <a:schemeClr val="accent1">
                    <a:lumMod val="75000"/>
                  </a:schemeClr>
                </a:solidFill>
              </a:ln>
              <a:solidFill>
                <a:schemeClr val="bg1"/>
              </a:solidFill>
            </a:endParaRPr>
          </a:p>
          <a:p>
            <a:pPr indent="-342900">
              <a:buFont typeface="Wingdings" pitchFamily="2" charset="2"/>
              <a:buChar char="Ø"/>
            </a:pPr>
            <a:r>
              <a:rPr lang="en-US" sz="2000" u="sng" dirty="0">
                <a:ln>
                  <a:solidFill>
                    <a:schemeClr val="accent1">
                      <a:lumMod val="75000"/>
                    </a:schemeClr>
                  </a:solidFill>
                </a:ln>
                <a:solidFill>
                  <a:schemeClr val="bg1"/>
                </a:solidFill>
                <a:hlinkClick r:id="rId8"/>
              </a:rPr>
              <a:t>https://www.pinterest.com/npcsindia</a:t>
            </a:r>
            <a:r>
              <a:rPr lang="en-US" sz="2000" u="sng" dirty="0" smtClean="0">
                <a:ln>
                  <a:solidFill>
                    <a:schemeClr val="accent1">
                      <a:lumMod val="75000"/>
                    </a:schemeClr>
                  </a:solidFill>
                </a:ln>
                <a:solidFill>
                  <a:schemeClr val="bg1"/>
                </a:solidFill>
                <a:hlinkClick r:id="rId8"/>
              </a:rPr>
              <a:t>/</a:t>
            </a:r>
            <a:r>
              <a:rPr lang="en-US" sz="2000" u="sng" dirty="0" smtClean="0">
                <a:ln>
                  <a:solidFill>
                    <a:schemeClr val="accent1">
                      <a:lumMod val="75000"/>
                    </a:schemeClr>
                  </a:solidFill>
                </a:ln>
                <a:solidFill>
                  <a:schemeClr val="bg1"/>
                </a:solidFill>
              </a:rPr>
              <a:t>  </a:t>
            </a:r>
            <a:endParaRPr lang="en-US" sz="2000" u="sng" dirty="0">
              <a:ln>
                <a:solidFill>
                  <a:schemeClr val="accent1">
                    <a:lumMod val="75000"/>
                  </a:schemeClr>
                </a:solidFill>
              </a:ln>
              <a:solidFill>
                <a:schemeClr val="bg1"/>
              </a:solidFill>
            </a:endParaRPr>
          </a:p>
          <a:p>
            <a:endParaRPr lang="en-US" sz="2000" u="sng" dirty="0">
              <a:ln>
                <a:solidFill>
                  <a:schemeClr val="accent1">
                    <a:lumMod val="75000"/>
                  </a:schemeClr>
                </a:solidFill>
              </a:ln>
              <a:solidFill>
                <a:srgbClr val="CCFFFF"/>
              </a:solidFill>
            </a:endParaRPr>
          </a:p>
        </p:txBody>
      </p:sp>
      <p:pic>
        <p:nvPicPr>
          <p:cNvPr id="6" name="Picture 1" descr="Twitter"/>
          <p:cNvPicPr>
            <a:picLocks noChangeAspect="1" noChangeArrowheads="1"/>
          </p:cNvPicPr>
          <p:nvPr/>
        </p:nvPicPr>
        <p:blipFill>
          <a:blip r:embed="rId9" cstate="print"/>
          <a:srcRect l="77065"/>
          <a:stretch>
            <a:fillRect/>
          </a:stretch>
        </p:blipFill>
        <p:spPr bwMode="auto">
          <a:xfrm>
            <a:off x="373855" y="4346978"/>
            <a:ext cx="514350" cy="406066"/>
          </a:xfrm>
          <a:prstGeom prst="rect">
            <a:avLst/>
          </a:prstGeom>
          <a:noFill/>
        </p:spPr>
      </p:pic>
      <p:pic>
        <p:nvPicPr>
          <p:cNvPr id="7" name="Picture 2" descr="YouTube"/>
          <p:cNvPicPr>
            <a:picLocks noChangeAspect="1" noChangeArrowheads="1"/>
          </p:cNvPicPr>
          <p:nvPr/>
        </p:nvPicPr>
        <p:blipFill>
          <a:blip r:embed="rId10" cstate="print"/>
          <a:srcRect/>
          <a:stretch>
            <a:fillRect/>
          </a:stretch>
        </p:blipFill>
        <p:spPr bwMode="auto">
          <a:xfrm>
            <a:off x="293713" y="2973053"/>
            <a:ext cx="691696" cy="476250"/>
          </a:xfrm>
          <a:prstGeom prst="rect">
            <a:avLst/>
          </a:prstGeom>
          <a:noFill/>
        </p:spPr>
      </p:pic>
      <p:pic>
        <p:nvPicPr>
          <p:cNvPr id="8" name="Picture 22" descr="download"/>
          <p:cNvPicPr>
            <a:picLocks noChangeAspect="1" noChangeArrowheads="1"/>
          </p:cNvPicPr>
          <p:nvPr/>
        </p:nvPicPr>
        <p:blipFill>
          <a:blip r:embed="rId11" cstate="print"/>
          <a:srcRect l="69565" t="31934" b="27731"/>
          <a:stretch>
            <a:fillRect/>
          </a:stretch>
        </p:blipFill>
        <p:spPr bwMode="auto">
          <a:xfrm>
            <a:off x="431005" y="1527891"/>
            <a:ext cx="523875" cy="688697"/>
          </a:xfrm>
          <a:prstGeom prst="rect">
            <a:avLst/>
          </a:prstGeom>
          <a:noFill/>
        </p:spPr>
      </p:pic>
      <p:pic>
        <p:nvPicPr>
          <p:cNvPr id="9" name="Picture 23" descr="download"/>
          <p:cNvPicPr>
            <a:picLocks noChangeAspect="1" noChangeArrowheads="1"/>
          </p:cNvPicPr>
          <p:nvPr/>
        </p:nvPicPr>
        <p:blipFill>
          <a:blip r:embed="rId12" cstate="print"/>
          <a:srcRect/>
          <a:stretch>
            <a:fillRect/>
          </a:stretch>
        </p:blipFill>
        <p:spPr bwMode="auto">
          <a:xfrm>
            <a:off x="383380" y="3592523"/>
            <a:ext cx="571500" cy="555625"/>
          </a:xfrm>
          <a:prstGeom prst="rect">
            <a:avLst/>
          </a:prstGeom>
          <a:noFill/>
        </p:spPr>
      </p:pic>
      <p:pic>
        <p:nvPicPr>
          <p:cNvPr id="10" name="Picture 1" descr="download (2)"/>
          <p:cNvPicPr>
            <a:picLocks noChangeAspect="1" noChangeArrowheads="1"/>
          </p:cNvPicPr>
          <p:nvPr/>
        </p:nvPicPr>
        <p:blipFill>
          <a:blip r:embed="rId13" cstate="print"/>
          <a:srcRect/>
          <a:stretch>
            <a:fillRect/>
          </a:stretch>
        </p:blipFill>
        <p:spPr bwMode="auto">
          <a:xfrm>
            <a:off x="442070" y="2403577"/>
            <a:ext cx="495300" cy="495300"/>
          </a:xfrm>
          <a:prstGeom prst="rect">
            <a:avLst/>
          </a:prstGeom>
          <a:noFill/>
        </p:spPr>
      </p:pic>
      <p:sp>
        <p:nvSpPr>
          <p:cNvPr id="11" name="Rectangle 10"/>
          <p:cNvSpPr/>
          <p:nvPr/>
        </p:nvSpPr>
        <p:spPr>
          <a:xfrm>
            <a:off x="2514600" y="218764"/>
            <a:ext cx="3865097"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600" b="1" dirty="0">
                <a:solidFill>
                  <a:srgbClr val="FF0066"/>
                </a:solidFill>
              </a:rPr>
              <a:t>Follow Us</a:t>
            </a:r>
            <a:endParaRPr lang="en-US" b="1" dirty="0">
              <a:solidFill>
                <a:srgbClr val="FF0066"/>
              </a:solidFill>
            </a:endParaRPr>
          </a:p>
        </p:txBody>
      </p:sp>
      <p:pic>
        <p:nvPicPr>
          <p:cNvPr id="12" name="Picture 11" descr="NPCS-1.gif"/>
          <p:cNvPicPr/>
          <p:nvPr/>
        </p:nvPicPr>
        <p:blipFill>
          <a:blip r:embed="rId14" cstate="print"/>
          <a:stretch>
            <a:fillRect/>
          </a:stretch>
        </p:blipFill>
        <p:spPr>
          <a:xfrm>
            <a:off x="7696200" y="6172200"/>
            <a:ext cx="1447800" cy="685800"/>
          </a:xfrm>
          <a:prstGeom prst="rect">
            <a:avLst/>
          </a:prstGeom>
        </p:spPr>
      </p:pic>
      <p:pic>
        <p:nvPicPr>
          <p:cNvPr id="1026" name="Picture 2" descr="download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19892" y="4896264"/>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24200" y="6353375"/>
            <a:ext cx="33528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smtClean="0">
                <a:hlinkClick r:id="rId16"/>
              </a:rPr>
              <a:t>www.entrepreneurindia.co</a:t>
            </a:r>
            <a:r>
              <a:rPr lang="en-US" dirty="0" smtClean="0"/>
              <a:t> </a:t>
            </a:r>
            <a:endParaRPr lang="en-US" dirty="0"/>
          </a:p>
        </p:txBody>
      </p:sp>
    </p:spTree>
    <p:extLst>
      <p:ext uri="{BB962C8B-B14F-4D97-AF65-F5344CB8AC3E}">
        <p14:creationId xmlns:p14="http://schemas.microsoft.com/office/powerpoint/2010/main" val="273921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body" idx="1"/>
          </p:nvPr>
        </p:nvSpPr>
        <p:spPr>
          <a:xfrm>
            <a:off x="685799" y="2897259"/>
            <a:ext cx="7772400" cy="1042989"/>
          </a:xfrm>
        </p:spPr>
        <p:txBody>
          <a:bodyPr>
            <a:normAutofit/>
          </a:bodyPr>
          <a:lstStyle/>
          <a:p>
            <a:pPr algn="ctr"/>
            <a:r>
              <a:rPr lang="en-US" sz="5400" b="1" dirty="0" smtClean="0">
                <a:ln w="10541" cmpd="sng">
                  <a:solidFill>
                    <a:schemeClr val="accent1">
                      <a:shade val="88000"/>
                      <a:satMod val="110000"/>
                    </a:schemeClr>
                  </a:solidFill>
                  <a:prstDash val="solid"/>
                </a:ln>
                <a:solidFill>
                  <a:schemeClr val="tx1"/>
                </a:solidFill>
              </a:rPr>
              <a:t>THANK </a:t>
            </a:r>
            <a:r>
              <a:rPr lang="en-US" sz="5400" b="1" dirty="0">
                <a:ln w="10541" cmpd="sng">
                  <a:solidFill>
                    <a:schemeClr val="accent1">
                      <a:shade val="88000"/>
                      <a:satMod val="110000"/>
                    </a:schemeClr>
                  </a:solidFill>
                  <a:prstDash val="solid"/>
                </a:ln>
                <a:solidFill>
                  <a:schemeClr val="tx1"/>
                </a:solidFill>
              </a:rPr>
              <a:t>YOU!!!</a:t>
            </a:r>
            <a:endParaRPr lang="en-US" sz="2800" dirty="0">
              <a:solidFill>
                <a:schemeClr val="tx1"/>
              </a:solidFill>
            </a:endParaRPr>
          </a:p>
        </p:txBody>
      </p:sp>
      <p:sp>
        <p:nvSpPr>
          <p:cNvPr id="6" name="Text Placeholder 2"/>
          <p:cNvSpPr txBox="1">
            <a:spLocks/>
          </p:cNvSpPr>
          <p:nvPr/>
        </p:nvSpPr>
        <p:spPr>
          <a:xfrm>
            <a:off x="914400" y="4193490"/>
            <a:ext cx="7239000" cy="1065140"/>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ctr"/>
            <a:r>
              <a:rPr lang="en-US" sz="3200" b="1" dirty="0">
                <a:ln w="1905"/>
                <a:solidFill>
                  <a:srgbClr val="FF3300"/>
                </a:solidFill>
                <a:effectLst>
                  <a:innerShdw blurRad="69850" dist="43180" dir="5400000">
                    <a:srgbClr val="000000">
                      <a:alpha val="65000"/>
                    </a:srgbClr>
                  </a:innerShdw>
                </a:effectLst>
              </a:rPr>
              <a:t>For more information, visit us at: </a:t>
            </a:r>
            <a:endParaRPr lang="en-US" sz="3200" b="1" dirty="0" smtClean="0">
              <a:ln w="1905"/>
              <a:solidFill>
                <a:srgbClr val="FF3300"/>
              </a:solidFill>
              <a:effectLst>
                <a:innerShdw blurRad="69850" dist="43180" dir="5400000">
                  <a:srgbClr val="000000">
                    <a:alpha val="65000"/>
                  </a:srgbClr>
                </a:innerShdw>
              </a:effectLst>
            </a:endParaRPr>
          </a:p>
          <a:p>
            <a:pPr algn="ctr"/>
            <a:r>
              <a:rPr lang="en-US" sz="2400" b="1" dirty="0" smtClean="0">
                <a:ln w="1905"/>
                <a:solidFill>
                  <a:schemeClr val="bg1"/>
                </a:solidFill>
                <a:effectLst>
                  <a:innerShdw blurRad="69850" dist="43180" dir="5400000">
                    <a:srgbClr val="000000">
                      <a:alpha val="65000"/>
                    </a:srgbClr>
                  </a:innerShdw>
                </a:effectLst>
                <a:hlinkClick r:id="rId2"/>
              </a:rPr>
              <a:t>www.entrepreneurindia.co</a:t>
            </a:r>
            <a:endParaRPr lang="en-US" sz="2400" b="1" dirty="0" smtClean="0">
              <a:ln w="1905"/>
              <a:solidFill>
                <a:schemeClr val="bg1"/>
              </a:solidFill>
              <a:effectLst>
                <a:innerShdw blurRad="69850" dist="43180" dir="5400000">
                  <a:srgbClr val="000000">
                    <a:alpha val="65000"/>
                  </a:srgbClr>
                </a:innerShdw>
              </a:effectLst>
            </a:endParaRPr>
          </a:p>
        </p:txBody>
      </p:sp>
      <p:pic>
        <p:nvPicPr>
          <p:cNvPr id="1026" name="Picture 2" descr="\\Sony-pc\d\NPCS PPT\images.jpg"/>
          <p:cNvPicPr>
            <a:picLocks noChangeAspect="1" noChangeArrowheads="1"/>
          </p:cNvPicPr>
          <p:nvPr/>
        </p:nvPicPr>
        <p:blipFill>
          <a:blip r:embed="rId3" cstate="print"/>
          <a:srcRect/>
          <a:stretch>
            <a:fillRect/>
          </a:stretch>
        </p:blipFill>
        <p:spPr bwMode="auto">
          <a:xfrm>
            <a:off x="3576637" y="198583"/>
            <a:ext cx="1990725" cy="2295525"/>
          </a:xfrm>
          <a:prstGeom prst="rect">
            <a:avLst/>
          </a:prstGeom>
          <a:noFill/>
        </p:spPr>
      </p:pic>
      <p:pic>
        <p:nvPicPr>
          <p:cNvPr id="7" name="Picture 6" descr="NPCS-1.gif"/>
          <p:cNvPicPr/>
          <p:nvPr/>
        </p:nvPicPr>
        <p:blipFill>
          <a:blip r:embed="rId4" cstate="print"/>
          <a:stretch>
            <a:fillRect/>
          </a:stretch>
        </p:blipFill>
        <p:spPr>
          <a:xfrm>
            <a:off x="7696200" y="6172200"/>
            <a:ext cx="1447800" cy="685800"/>
          </a:xfrm>
          <a:prstGeom prst="rect">
            <a:avLst/>
          </a:prstGeom>
        </p:spPr>
      </p:pic>
    </p:spTree>
    <p:extLst>
      <p:ext uri="{BB962C8B-B14F-4D97-AF65-F5344CB8AC3E}">
        <p14:creationId xmlns:p14="http://schemas.microsoft.com/office/powerpoint/2010/main" val="3148648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PCS-1.gif"/>
          <p:cNvPicPr/>
          <p:nvPr/>
        </p:nvPicPr>
        <p:blipFill>
          <a:blip r:embed="rId2" cstate="print"/>
          <a:stretch>
            <a:fillRect/>
          </a:stretch>
        </p:blipFill>
        <p:spPr>
          <a:xfrm>
            <a:off x="7696200" y="6172200"/>
            <a:ext cx="1447800" cy="685800"/>
          </a:xfrm>
          <a:prstGeom prst="rect">
            <a:avLst/>
          </a:prstGeom>
        </p:spPr>
      </p:pic>
      <p:sp>
        <p:nvSpPr>
          <p:cNvPr id="9" name="TextBox 8"/>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3" name="Rectangle 2"/>
          <p:cNvSpPr/>
          <p:nvPr/>
        </p:nvSpPr>
        <p:spPr>
          <a:xfrm>
            <a:off x="304800" y="381000"/>
            <a:ext cx="8610600" cy="5016758"/>
          </a:xfrm>
          <a:prstGeom prst="rect">
            <a:avLst/>
          </a:prstGeom>
          <a:blipFill>
            <a:blip r:embed="rId4"/>
            <a:tile tx="0" ty="0" sx="100000" sy="100000" flip="none" algn="tl"/>
          </a:blipFill>
        </p:spPr>
        <p:txBody>
          <a:bodyPr wrap="square">
            <a:spAutoFit/>
          </a:bodyPr>
          <a:lstStyle/>
          <a:p>
            <a:pPr algn="just"/>
            <a:r>
              <a:rPr lang="en-US" sz="3200" dirty="0">
                <a:solidFill>
                  <a:srgbClr val="0070C0"/>
                </a:solidFill>
                <a:latin typeface="Palatino Linotype" panose="02040502050505030304" pitchFamily="18" charset="0"/>
              </a:rPr>
              <a:t>Further the rapid industrial developments have, led to the generation of huge quantities of hazardous wastes, which have further aggravated the environmental problems in the country by depleting and polluting natural resources. In fact, man today is caught in the vicious circle of increasing wants, declining resources and increasing waste being generated by the industries and municipalities is posing a problem of enormous dimensions.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PCS-1.gif"/>
          <p:cNvPicPr/>
          <p:nvPr/>
        </p:nvPicPr>
        <p:blipFill>
          <a:blip r:embed="rId2" cstate="print"/>
          <a:stretch>
            <a:fillRect/>
          </a:stretch>
        </p:blipFill>
        <p:spPr>
          <a:xfrm>
            <a:off x="7696200" y="6324600"/>
            <a:ext cx="1447800" cy="533400"/>
          </a:xfrm>
          <a:prstGeom prst="rect">
            <a:avLst/>
          </a:prstGeom>
        </p:spPr>
      </p:pic>
      <p:sp>
        <p:nvSpPr>
          <p:cNvPr id="7" name="TextBox 6"/>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3" name="Rectangle 2"/>
          <p:cNvSpPr/>
          <p:nvPr/>
        </p:nvSpPr>
        <p:spPr>
          <a:xfrm>
            <a:off x="152400" y="152400"/>
            <a:ext cx="8839200" cy="600164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3200" dirty="0">
                <a:solidFill>
                  <a:srgbClr val="7030A0"/>
                </a:solidFill>
                <a:latin typeface="Palatino Linotype" panose="02040502050505030304" pitchFamily="18" charset="0"/>
              </a:rPr>
              <a:t>The domestic and industrial effluents are contributing in enhancing this problem. It might become the biggest problem if it is not dealt with immediately. Therefore, rational and sustainable utilization of natural resources and its protection from toxic releases is vital for sustainable socioeconomic development. Hazardous waste management is a new concept for most of the Asian countries including India. The utilization of resources and generation of waste is for beyond the limit that the biosphere was made to carry.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7696200" y="6324600"/>
            <a:ext cx="1447800" cy="533400"/>
          </a:xfrm>
          <a:prstGeom prst="rect">
            <a:avLst/>
          </a:prstGeom>
        </p:spPr>
      </p:pic>
      <p:sp>
        <p:nvSpPr>
          <p:cNvPr id="6" name="TextBox 5"/>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3"/>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
        <p:nvSpPr>
          <p:cNvPr id="3" name="Rectangle 2"/>
          <p:cNvSpPr/>
          <p:nvPr/>
        </p:nvSpPr>
        <p:spPr>
          <a:xfrm>
            <a:off x="228600" y="152400"/>
            <a:ext cx="8763000" cy="5509200"/>
          </a:xfrm>
          <a:prstGeom prst="rect">
            <a:avLst/>
          </a:prstGeom>
          <a:blipFill>
            <a:blip r:embed="rId4"/>
            <a:tile tx="0" ty="0" sx="100000" sy="100000" flip="none" algn="tl"/>
          </a:blipFill>
        </p:spPr>
        <p:txBody>
          <a:bodyPr wrap="square">
            <a:spAutoFit/>
          </a:bodyPr>
          <a:lstStyle/>
          <a:p>
            <a:pPr algn="just"/>
            <a:r>
              <a:rPr lang="en-US" sz="3200" dirty="0">
                <a:solidFill>
                  <a:schemeClr val="bg2">
                    <a:lumMod val="75000"/>
                  </a:schemeClr>
                </a:solidFill>
                <a:latin typeface="Palatino Linotype" panose="02040502050505030304" pitchFamily="18" charset="0"/>
              </a:rPr>
              <a:t>This book majorly deals with industrial waste, industrial waste water technology, modern technologies for water pollution control, water recycle &amp; product recovery air pollution control, environmental management system (EMS), surface active agents and contamination of water, physical methods for the treatment of organic acid bearing wastes, realities of waste cyanide treatment in India, biological treatment of aqueous wastes, plastics and generated wastes, alginate industry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81000"/>
            <a:ext cx="8839200" cy="5509200"/>
          </a:xfrm>
          <a:prstGeom prst="rect">
            <a:avLst/>
          </a:prstGeom>
          <a:blipFill>
            <a:blip r:embed="rId2"/>
            <a:tile tx="0" ty="0" sx="100000" sy="100000" flip="none" algn="tl"/>
          </a:blipFill>
        </p:spPr>
        <p:txBody>
          <a:bodyPr wrap="square">
            <a:spAutoFit/>
          </a:bodyPr>
          <a:lstStyle/>
          <a:p>
            <a:pPr algn="just"/>
            <a:r>
              <a:rPr lang="en-US" sz="3200" dirty="0" smtClean="0">
                <a:solidFill>
                  <a:schemeClr val="accent1"/>
                </a:solidFill>
                <a:latin typeface="Palatino Linotype" panose="02040502050505030304" pitchFamily="18" charset="0"/>
              </a:rPr>
              <a:t>waste </a:t>
            </a:r>
            <a:r>
              <a:rPr lang="en-US" sz="3200" dirty="0">
                <a:solidFill>
                  <a:schemeClr val="accent1"/>
                </a:solidFill>
                <a:latin typeface="Palatino Linotype" panose="02040502050505030304" pitchFamily="18" charset="0"/>
              </a:rPr>
              <a:t>a source of biogas, acid charred waste as a resource material for highly active adsorbent</a:t>
            </a:r>
            <a:r>
              <a:rPr lang="en-US" sz="3200" dirty="0" smtClean="0">
                <a:solidFill>
                  <a:schemeClr val="accent1"/>
                </a:solidFill>
                <a:latin typeface="Palatino Linotype" panose="02040502050505030304" pitchFamily="18" charset="0"/>
              </a:rPr>
              <a:t>.</a:t>
            </a:r>
          </a:p>
          <a:p>
            <a:pPr algn="just"/>
            <a:r>
              <a:rPr lang="en-US" sz="3200" dirty="0" smtClean="0">
                <a:solidFill>
                  <a:schemeClr val="accent1"/>
                </a:solidFill>
                <a:latin typeface="Palatino Linotype" panose="02040502050505030304" pitchFamily="18" charset="0"/>
              </a:rPr>
              <a:t>We </a:t>
            </a:r>
            <a:r>
              <a:rPr lang="en-US" sz="3200" dirty="0">
                <a:solidFill>
                  <a:schemeClr val="accent1"/>
                </a:solidFill>
                <a:latin typeface="Palatino Linotype" panose="02040502050505030304" pitchFamily="18" charset="0"/>
              </a:rPr>
              <a:t>have made a sincere effort to bring out this book which helps in minimizing the problem. For the conservation of our environment and sustainable development, we have tried to bring about the solution. This book is a careful attempt in bringing together some selected articles from both entrepreneurs and specialist on all that is possible in the field of waste management. </a:t>
            </a:r>
          </a:p>
        </p:txBody>
      </p:sp>
      <p:pic>
        <p:nvPicPr>
          <p:cNvPr id="4" name="Picture 3" descr="NPCS-1.gif"/>
          <p:cNvPicPr/>
          <p:nvPr/>
        </p:nvPicPr>
        <p:blipFill>
          <a:blip r:embed="rId3" cstate="print"/>
          <a:stretch>
            <a:fillRect/>
          </a:stretch>
        </p:blipFill>
        <p:spPr>
          <a:xfrm>
            <a:off x="7696200" y="6324600"/>
            <a:ext cx="1447800" cy="533400"/>
          </a:xfrm>
          <a:prstGeom prst="rect">
            <a:avLst/>
          </a:prstGeom>
        </p:spPr>
      </p:pic>
      <p:sp>
        <p:nvSpPr>
          <p:cNvPr id="5" name="TextBox 4"/>
          <p:cNvSpPr txBox="1"/>
          <p:nvPr/>
        </p:nvSpPr>
        <p:spPr>
          <a:xfrm>
            <a:off x="11806" y="6432132"/>
            <a:ext cx="36576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hlinkClick r:id="rId4"/>
              </a:rPr>
              <a:t>www.entrepreneurindia.co</a:t>
            </a:r>
            <a:r>
              <a:rPr lang="en-US" sz="2000" dirty="0" smtClean="0"/>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720636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77000"/>
            <a:ext cx="3581400" cy="3810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696200" y="6248400"/>
            <a:ext cx="1447800" cy="609600"/>
          </a:xfrm>
          <a:prstGeom prst="rect">
            <a:avLst/>
          </a:prstGeom>
        </p:spPr>
      </p:pic>
      <p:sp>
        <p:nvSpPr>
          <p:cNvPr id="5" name="TextBox 4"/>
          <p:cNvSpPr txBox="1"/>
          <p:nvPr/>
        </p:nvSpPr>
        <p:spPr>
          <a:xfrm>
            <a:off x="0" y="0"/>
            <a:ext cx="9144000" cy="923330"/>
          </a:xfrm>
          <a:prstGeom prst="rect">
            <a:avLst/>
          </a:prstGeom>
          <a:solidFill>
            <a:schemeClr val="accent3">
              <a:lumMod val="60000"/>
              <a:lumOff val="4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5400" b="1" dirty="0" smtClean="0">
                <a:solidFill>
                  <a:srgbClr val="00B0F0"/>
                </a:solidFill>
              </a:rPr>
              <a:t>Table of Contents </a:t>
            </a:r>
            <a:endParaRPr lang="en-US" sz="5400" b="1" dirty="0">
              <a:solidFill>
                <a:srgbClr val="00B0F0"/>
              </a:solidFill>
            </a:endParaRPr>
          </a:p>
        </p:txBody>
      </p:sp>
      <p:sp>
        <p:nvSpPr>
          <p:cNvPr id="6" name="Rectangle 5"/>
          <p:cNvSpPr/>
          <p:nvPr/>
        </p:nvSpPr>
        <p:spPr>
          <a:xfrm>
            <a:off x="228600" y="1359644"/>
            <a:ext cx="8686800" cy="461664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1. Industrial Waste</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2. Industrial Waste Water Technology</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3. </a:t>
            </a:r>
            <a:r>
              <a:rPr lang="en-US" sz="2800" b="1" dirty="0" err="1">
                <a:solidFill>
                  <a:srgbClr val="7030A0"/>
                </a:solidFill>
                <a:latin typeface="Palatino Linotype" panose="02040502050505030304" pitchFamily="18" charset="0"/>
              </a:rPr>
              <a:t>Modrn</a:t>
            </a:r>
            <a:r>
              <a:rPr lang="en-US" sz="2800" b="1" dirty="0">
                <a:solidFill>
                  <a:srgbClr val="7030A0"/>
                </a:solidFill>
                <a:latin typeface="Palatino Linotype" panose="02040502050505030304" pitchFamily="18" charset="0"/>
              </a:rPr>
              <a:t> Technologies for Water Pollution Control, </a:t>
            </a:r>
            <a:r>
              <a:rPr lang="en-US" sz="2800" b="1" dirty="0" smtClean="0">
                <a:solidFill>
                  <a:srgbClr val="7030A0"/>
                </a:solidFill>
                <a:latin typeface="Palatino Linotype" panose="02040502050505030304" pitchFamily="18" charset="0"/>
              </a:rPr>
              <a:t>Water </a:t>
            </a:r>
            <a:r>
              <a:rPr lang="en-US" sz="2800" b="1" dirty="0">
                <a:solidFill>
                  <a:srgbClr val="7030A0"/>
                </a:solidFill>
                <a:latin typeface="Palatino Linotype" panose="02040502050505030304" pitchFamily="18" charset="0"/>
              </a:rPr>
              <a:t>Recycle &amp; </a:t>
            </a:r>
            <a:r>
              <a:rPr lang="en-US" sz="2800" b="1" dirty="0" smtClean="0">
                <a:solidFill>
                  <a:srgbClr val="7030A0"/>
                </a:solidFill>
                <a:latin typeface="Palatino Linotype" panose="02040502050505030304" pitchFamily="18" charset="0"/>
              </a:rPr>
              <a:t>Product Recovery</a:t>
            </a:r>
            <a:r>
              <a:rPr lang="en-US" sz="2800" b="1" dirty="0">
                <a:solidFill>
                  <a:srgbClr val="7030A0"/>
                </a:solidFill>
                <a:latin typeface="Palatino Linotype" panose="02040502050505030304" pitchFamily="18" charset="0"/>
              </a:rPr>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4. Air Pollution Control</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5. Environmental Management System (EMS)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6. Abated </a:t>
            </a:r>
            <a:r>
              <a:rPr lang="en-US" sz="2800" b="1" dirty="0" smtClean="0">
                <a:solidFill>
                  <a:srgbClr val="7030A0"/>
                </a:solidFill>
                <a:latin typeface="Palatino Linotype" panose="02040502050505030304" pitchFamily="18" charset="0"/>
              </a:rPr>
              <a:t>Breath</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400800"/>
            <a:ext cx="3657600" cy="457200"/>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chemeClr val="tx1"/>
                </a:solidFill>
                <a:hlinkClick r:id="rId2"/>
              </a:rPr>
              <a:t>www.entrepreneurindia.co</a:t>
            </a:r>
            <a:r>
              <a:rPr lang="en-US" sz="2000" dirty="0" smtClean="0">
                <a:solidFill>
                  <a:schemeClr val="tx1"/>
                </a:solidFill>
              </a:rPr>
              <a:t> </a:t>
            </a:r>
          </a:p>
        </p:txBody>
      </p:sp>
      <p:pic>
        <p:nvPicPr>
          <p:cNvPr id="4" name="Picture 3" descr="NPCS-1.gif"/>
          <p:cNvPicPr/>
          <p:nvPr/>
        </p:nvPicPr>
        <p:blipFill>
          <a:blip r:embed="rId3" cstate="print"/>
          <a:stretch>
            <a:fillRect/>
          </a:stretch>
        </p:blipFill>
        <p:spPr>
          <a:xfrm>
            <a:off x="7568485" y="6172200"/>
            <a:ext cx="1600200" cy="685800"/>
          </a:xfrm>
          <a:prstGeom prst="rect">
            <a:avLst/>
          </a:prstGeom>
        </p:spPr>
      </p:pic>
      <p:sp>
        <p:nvSpPr>
          <p:cNvPr id="5" name="Rectangle 4"/>
          <p:cNvSpPr/>
          <p:nvPr/>
        </p:nvSpPr>
        <p:spPr>
          <a:xfrm>
            <a:off x="152400" y="152400"/>
            <a:ext cx="88392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50000"/>
              </a:lnSpc>
            </a:pPr>
            <a:r>
              <a:rPr lang="en-US" sz="2800" b="1" dirty="0">
                <a:solidFill>
                  <a:srgbClr val="7030A0"/>
                </a:solidFill>
                <a:latin typeface="Palatino Linotype" panose="02040502050505030304" pitchFamily="18" charset="0"/>
              </a:rPr>
              <a:t>7. Surface Active Agents and Contamination of Water</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8. Physical Methods for the Treatment</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of Organic Acid Bearing Wastes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9. Realities of Waste Cyanide Treatment in India</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10. Biological Treatment of Aqueous Wastes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11. Plastics and Generated Wastes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12. Alginate Industry Waste- A Source of Biogas</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13. Acid Charred Waste as a Resource Material for </a:t>
            </a:r>
            <a:br>
              <a:rPr lang="en-US" sz="2800" b="1" dirty="0">
                <a:solidFill>
                  <a:srgbClr val="7030A0"/>
                </a:solidFill>
                <a:latin typeface="Palatino Linotype" panose="02040502050505030304" pitchFamily="18" charset="0"/>
              </a:rPr>
            </a:br>
            <a:r>
              <a:rPr lang="en-US" sz="2800" b="1" dirty="0">
                <a:solidFill>
                  <a:srgbClr val="7030A0"/>
                </a:solidFill>
                <a:latin typeface="Palatino Linotype" panose="02040502050505030304" pitchFamily="18" charset="0"/>
              </a:rPr>
              <a:t>Highly Active </a:t>
            </a:r>
            <a:r>
              <a:rPr lang="en-US" sz="2800" b="1" dirty="0" smtClean="0">
                <a:solidFill>
                  <a:srgbClr val="7030A0"/>
                </a:solidFill>
                <a:latin typeface="Palatino Linotype" panose="02040502050505030304" pitchFamily="18" charset="0"/>
              </a:rPr>
              <a:t>Adsorbent</a:t>
            </a:r>
            <a:endParaRPr lang="en-US" sz="2800" b="1" dirty="0">
              <a:solidFill>
                <a:srgbClr val="7030A0"/>
              </a:solidFill>
              <a:latin typeface="Palatino Linotype" panose="0204050205050503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theme/_rels/theme27.xml.rels><?xml version="1.0" encoding="UTF-8" standalone="yes"?>
<Relationships xmlns="http://schemas.openxmlformats.org/package/2006/relationships"><Relationship Id="rId1" Type="http://schemas.openxmlformats.org/officeDocument/2006/relationships/image" Target="../media/image5.jpeg"/></Relationships>
</file>

<file path=ppt/theme/_rels/theme58.xml.rels><?xml version="1.0" encoding="UTF-8" standalone="yes"?>
<Relationships xmlns="http://schemas.openxmlformats.org/package/2006/relationships"><Relationship Id="rId1" Type="http://schemas.openxmlformats.org/officeDocument/2006/relationships/image" Target="../media/image5.jpeg"/></Relationships>
</file>

<file path=ppt/theme/_rels/theme90.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1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00.xml><?xml version="1.0" encoding="utf-8"?>
<a:theme xmlns:a="http://schemas.openxmlformats.org/drawingml/2006/main" name="3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1.xml><?xml version="1.0" encoding="utf-8"?>
<a:theme xmlns:a="http://schemas.openxmlformats.org/drawingml/2006/main" name="3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2.xml><?xml version="1.0" encoding="utf-8"?>
<a:theme xmlns:a="http://schemas.openxmlformats.org/drawingml/2006/main" name="3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3.xml><?xml version="1.0" encoding="utf-8"?>
<a:theme xmlns:a="http://schemas.openxmlformats.org/drawingml/2006/main" name="37_Office 主题">
  <a:themeElements>
    <a:clrScheme name="Custom 11">
      <a:dk1>
        <a:sysClr val="windowText" lastClr="000000"/>
      </a:dk1>
      <a:lt1>
        <a:sysClr val="window" lastClr="FFFFFF"/>
      </a:lt1>
      <a:dk2>
        <a:srgbClr val="444D26"/>
      </a:dk2>
      <a:lt2>
        <a:srgbClr val="8E58B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4.xml><?xml version="1.0" encoding="utf-8"?>
<a:theme xmlns:a="http://schemas.openxmlformats.org/drawingml/2006/main" name="25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5.xml><?xml version="1.0" encoding="utf-8"?>
<a:theme xmlns:a="http://schemas.openxmlformats.org/drawingml/2006/main" name="26_默认设计模板">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6.xml><?xml version="1.0" encoding="utf-8"?>
<a:theme xmlns:a="http://schemas.openxmlformats.org/drawingml/2006/main" name="2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7.xml><?xml version="1.0" encoding="utf-8"?>
<a:theme xmlns:a="http://schemas.openxmlformats.org/drawingml/2006/main" name="3_演示设计">
  <a:themeElements>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108.xml><?xml version="1.0" encoding="utf-8"?>
<a:theme xmlns:a="http://schemas.openxmlformats.org/drawingml/2006/main" name="2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9.xml><?xml version="1.0" encoding="utf-8"?>
<a:theme xmlns:a="http://schemas.openxmlformats.org/drawingml/2006/main" name="28_默认设计模板">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0.xml><?xml version="1.0" encoding="utf-8"?>
<a:theme xmlns:a="http://schemas.openxmlformats.org/drawingml/2006/main" name="2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62000"/>
                <a:satMod val="200000"/>
                <a:lumMod val="124000"/>
              </a:schemeClr>
            </a:gs>
            <a:gs pos="100000">
              <a:schemeClr val="phClr">
                <a:shade val="96000"/>
                <a:hueMod val="88000"/>
                <a:satMod val="220000"/>
                <a:lumMod val="8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1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3.xml><?xml version="1.0" encoding="utf-8"?>
<a:theme xmlns:a="http://schemas.openxmlformats.org/drawingml/2006/main" name="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7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8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9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0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1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2.xml><?xml version="1.0" encoding="utf-8"?>
<a:theme xmlns:a="http://schemas.openxmlformats.org/drawingml/2006/main" name="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4.xml><?xml version="1.0" encoding="utf-8"?>
<a:theme xmlns:a="http://schemas.openxmlformats.org/drawingml/2006/main" name="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6.xml><?xml version="1.0" encoding="utf-8"?>
<a:theme xmlns:a="http://schemas.openxmlformats.org/drawingml/2006/main" name="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8.xml><?xml version="1.0" encoding="utf-8"?>
<a:theme xmlns:a="http://schemas.openxmlformats.org/drawingml/2006/main" name="6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9.xml><?xml version="1.0" encoding="utf-8"?>
<a:theme xmlns:a="http://schemas.openxmlformats.org/drawingml/2006/main" name="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Theme2">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2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1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1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8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9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xml><?xml version="1.0" encoding="utf-8"?>
<a:theme xmlns:a="http://schemas.openxmlformats.org/drawingml/2006/main" name="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2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2.xml><?xml version="1.0" encoding="utf-8"?>
<a:theme xmlns:a="http://schemas.openxmlformats.org/drawingml/2006/main" name="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10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4.xml><?xml version="1.0" encoding="utf-8"?>
<a:theme xmlns:a="http://schemas.openxmlformats.org/drawingml/2006/main" name="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7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8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9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20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1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1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3.xml><?xml version="1.0" encoding="utf-8"?>
<a:theme xmlns:a="http://schemas.openxmlformats.org/drawingml/2006/main" name="1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3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5.xml><?xml version="1.0" encoding="utf-8"?>
<a:theme xmlns:a="http://schemas.openxmlformats.org/drawingml/2006/main" name="1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3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7.xml><?xml version="1.0" encoding="utf-8"?>
<a:theme xmlns:a="http://schemas.openxmlformats.org/drawingml/2006/main" name="1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1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59.xml><?xml version="1.0" encoding="utf-8"?>
<a:theme xmlns:a="http://schemas.openxmlformats.org/drawingml/2006/main" name="1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xml><?xml version="1.0" encoding="utf-8"?>
<a:theme xmlns:a="http://schemas.openxmlformats.org/drawingml/2006/main" name="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1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1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15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npcswww-141230053508-conversion-gate02">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FFFFFF"/>
      </a:accent3>
      <a:accent4>
        <a:srgbClr val="F79646"/>
      </a:accent4>
      <a:accent5>
        <a:srgbClr val="4BACC6"/>
      </a:accent5>
      <a:accent6>
        <a:srgbClr val="FFC000"/>
      </a:accent6>
      <a:hlink>
        <a:srgbClr val="FFFF00"/>
      </a:hlink>
      <a:folHlink>
        <a:srgbClr val="F796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4.xml><?xml version="1.0" encoding="utf-8"?>
<a:theme xmlns:a="http://schemas.openxmlformats.org/drawingml/2006/main" name="Theme3">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22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2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2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2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2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1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17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2.xml><?xml version="1.0" encoding="utf-8"?>
<a:theme xmlns:a="http://schemas.openxmlformats.org/drawingml/2006/main" name="1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4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4.xml><?xml version="1.0" encoding="utf-8"?>
<a:theme xmlns:a="http://schemas.openxmlformats.org/drawingml/2006/main" name="1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18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6.xml><?xml version="1.0" encoding="utf-8"?>
<a:theme xmlns:a="http://schemas.openxmlformats.org/drawingml/2006/main" name="1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2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27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28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0.xml><?xml version="1.0" encoding="utf-8"?>
<a:theme xmlns:a="http://schemas.openxmlformats.org/drawingml/2006/main" name="29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1.xml><?xml version="1.0" encoding="utf-8"?>
<a:theme xmlns:a="http://schemas.openxmlformats.org/drawingml/2006/main" name="30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2.xml><?xml version="1.0" encoding="utf-8"?>
<a:theme xmlns:a="http://schemas.openxmlformats.org/drawingml/2006/main" name="31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3.xml><?xml version="1.0" encoding="utf-8"?>
<a:theme xmlns:a="http://schemas.openxmlformats.org/drawingml/2006/main" name="19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4.xml><?xml version="1.0" encoding="utf-8"?>
<a:theme xmlns:a="http://schemas.openxmlformats.org/drawingml/2006/main" name="20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5.xml><?xml version="1.0" encoding="utf-8"?>
<a:theme xmlns:a="http://schemas.openxmlformats.org/drawingml/2006/main" name="1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6.xml><?xml version="1.0" encoding="utf-8"?>
<a:theme xmlns:a="http://schemas.openxmlformats.org/drawingml/2006/main" name="5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7.xml><?xml version="1.0" encoding="utf-8"?>
<a:theme xmlns:a="http://schemas.openxmlformats.org/drawingml/2006/main" name="1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8.xml><?xml version="1.0" encoding="utf-8"?>
<a:theme xmlns:a="http://schemas.openxmlformats.org/drawingml/2006/main" name="21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9.xml><?xml version="1.0" encoding="utf-8"?>
<a:theme xmlns:a="http://schemas.openxmlformats.org/drawingml/2006/main" name="1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0.xml><?xml version="1.0" encoding="utf-8"?>
<a:theme xmlns:a="http://schemas.openxmlformats.org/drawingml/2006/main" name="2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91.xml><?xml version="1.0" encoding="utf-8"?>
<a:theme xmlns:a="http://schemas.openxmlformats.org/drawingml/2006/main" name="2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92.xml><?xml version="1.0" encoding="utf-8"?>
<a:theme xmlns:a="http://schemas.openxmlformats.org/drawingml/2006/main" name="2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3.xml><?xml version="1.0" encoding="utf-8"?>
<a:theme xmlns:a="http://schemas.openxmlformats.org/drawingml/2006/main" name="2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94.xml><?xml version="1.0" encoding="utf-8"?>
<a:theme xmlns:a="http://schemas.openxmlformats.org/drawingml/2006/main" name="2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5.xml><?xml version="1.0" encoding="utf-8"?>
<a:theme xmlns:a="http://schemas.openxmlformats.org/drawingml/2006/main" name="Spring">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96.xml><?xml version="1.0" encoding="utf-8"?>
<a:theme xmlns:a="http://schemas.openxmlformats.org/drawingml/2006/main" name="24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7.xml><?xml version="1.0" encoding="utf-8"?>
<a:theme xmlns:a="http://schemas.openxmlformats.org/drawingml/2006/main" name="2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8.xml><?xml version="1.0" encoding="utf-8"?>
<a:theme xmlns:a="http://schemas.openxmlformats.org/drawingml/2006/main" name="32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9.xml><?xml version="1.0" encoding="utf-8"?>
<a:theme xmlns:a="http://schemas.openxmlformats.org/drawingml/2006/main" name="33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background-ppt-template-015</Template>
  <TotalTime>4847</TotalTime>
  <Words>1145</Words>
  <Application>Microsoft Office PowerPoint</Application>
  <PresentationFormat>On-screen Show (4:3)</PresentationFormat>
  <Paragraphs>217</Paragraphs>
  <Slides>37</Slides>
  <Notes>0</Notes>
  <HiddenSlides>0</HiddenSlides>
  <MMClips>0</MMClips>
  <ScaleCrop>false</ScaleCrop>
  <HeadingPairs>
    <vt:vector size="6" baseType="variant">
      <vt:variant>
        <vt:lpstr>Fonts Used</vt:lpstr>
      </vt:variant>
      <vt:variant>
        <vt:i4>22</vt:i4>
      </vt:variant>
      <vt:variant>
        <vt:lpstr>Theme</vt:lpstr>
      </vt:variant>
      <vt:variant>
        <vt:i4>111</vt:i4>
      </vt:variant>
      <vt:variant>
        <vt:lpstr>Slide Titles</vt:lpstr>
      </vt:variant>
      <vt:variant>
        <vt:i4>37</vt:i4>
      </vt:variant>
    </vt:vector>
  </HeadingPairs>
  <TitlesOfParts>
    <vt:vector size="170" baseType="lpstr">
      <vt:lpstr>Gulim</vt:lpstr>
      <vt:lpstr>微软雅黑</vt:lpstr>
      <vt:lpstr>微软雅黑</vt:lpstr>
      <vt:lpstr>SimHei</vt:lpstr>
      <vt:lpstr>SimSun</vt:lpstr>
      <vt:lpstr>SimSun</vt:lpstr>
      <vt:lpstr>Arial</vt:lpstr>
      <vt:lpstr>Arial Black</vt:lpstr>
      <vt:lpstr>Bookman Old Style</vt:lpstr>
      <vt:lpstr>Calibri</vt:lpstr>
      <vt:lpstr>Century Gothic</vt:lpstr>
      <vt:lpstr>Courier New</vt:lpstr>
      <vt:lpstr>Lucida Fax</vt:lpstr>
      <vt:lpstr>Palatino Linotype</vt:lpstr>
      <vt:lpstr>Times New Roman</vt:lpstr>
      <vt:lpstr>Trebuchet MS</vt:lpstr>
      <vt:lpstr>Verdana</vt:lpstr>
      <vt:lpstr>Vijaya</vt:lpstr>
      <vt:lpstr>Wingdings</vt:lpstr>
      <vt:lpstr>Wingdings 2</vt:lpstr>
      <vt:lpstr>Wingdings 3</vt:lpstr>
      <vt:lpstr>幼圆</vt:lpstr>
      <vt:lpstr>1_Office 主题</vt:lpstr>
      <vt:lpstr>2_Office 主题</vt:lpstr>
      <vt:lpstr>3_Office 主题</vt:lpstr>
      <vt:lpstr>4_Office 主题</vt:lpstr>
      <vt:lpstr>5_Office 主题</vt:lpstr>
      <vt:lpstr>6_Office 主题</vt:lpstr>
      <vt:lpstr>默认设计模板</vt:lpstr>
      <vt:lpstr>1_默认设计模板</vt:lpstr>
      <vt:lpstr>默认设计模板_2</vt:lpstr>
      <vt:lpstr>Christmas_design</vt:lpstr>
      <vt:lpstr>1_默认设计模板_2</vt:lpstr>
      <vt:lpstr>2_默认设计模板</vt:lpstr>
      <vt:lpstr>2_默认设计模板_2</vt:lpstr>
      <vt:lpstr>Theme1</vt:lpstr>
      <vt:lpstr>7_Office 主题</vt:lpstr>
      <vt:lpstr>8_Office 主题</vt:lpstr>
      <vt:lpstr>9_Office 主题</vt:lpstr>
      <vt:lpstr>10_Office 主题</vt:lpstr>
      <vt:lpstr>11_Office 主题</vt:lpstr>
      <vt:lpstr>3_默认设计模板</vt:lpstr>
      <vt:lpstr>4_默认设计模板</vt:lpstr>
      <vt:lpstr>3_默认设计模板_2</vt:lpstr>
      <vt:lpstr>1_Christmas_design</vt:lpstr>
      <vt:lpstr>4_默认设计模板_2</vt:lpstr>
      <vt:lpstr>5_默认设计模板</vt:lpstr>
      <vt:lpstr>5_默认设计模板_2</vt:lpstr>
      <vt:lpstr>Verve</vt:lpstr>
      <vt:lpstr>6_默认设计模板</vt:lpstr>
      <vt:lpstr>6_默认设计模板_2</vt:lpstr>
      <vt:lpstr>演示设计</vt:lpstr>
      <vt:lpstr>7_默认设计模板</vt:lpstr>
      <vt:lpstr>Theme2</vt:lpstr>
      <vt:lpstr>12_Office 主题</vt:lpstr>
      <vt:lpstr>13_Office 主题</vt:lpstr>
      <vt:lpstr>14_Office 主题</vt:lpstr>
      <vt:lpstr>15_Office 主题</vt:lpstr>
      <vt:lpstr>16_Office 主题</vt:lpstr>
      <vt:lpstr>8_默认设计模板</vt:lpstr>
      <vt:lpstr>9_默认设计模板</vt:lpstr>
      <vt:lpstr>7_默认设计模板_2</vt:lpstr>
      <vt:lpstr>2_Christmas_design</vt:lpstr>
      <vt:lpstr>8_默认设计模板_2</vt:lpstr>
      <vt:lpstr>10_默认设计模板</vt:lpstr>
      <vt:lpstr>9_默认设计模板_2</vt:lpstr>
      <vt:lpstr>1_Theme1</vt:lpstr>
      <vt:lpstr>17_Office 主题</vt:lpstr>
      <vt:lpstr>18_Office 主题</vt:lpstr>
      <vt:lpstr>19_Office 主题</vt:lpstr>
      <vt:lpstr>20_Office 主题</vt:lpstr>
      <vt:lpstr>21_Office 主题</vt:lpstr>
      <vt:lpstr>11_默认设计模板</vt:lpstr>
      <vt:lpstr>12_默认设计模板</vt:lpstr>
      <vt:lpstr>10_默认设计模板_2</vt:lpstr>
      <vt:lpstr>3_Christmas_design</vt:lpstr>
      <vt:lpstr>11_默认设计模板_2</vt:lpstr>
      <vt:lpstr>13_默认设计模板</vt:lpstr>
      <vt:lpstr>12_默认设计模板_2</vt:lpstr>
      <vt:lpstr>1_Verve</vt:lpstr>
      <vt:lpstr>14_默认设计模板</vt:lpstr>
      <vt:lpstr>13_默认设计模板_2</vt:lpstr>
      <vt:lpstr>1_演示设计</vt:lpstr>
      <vt:lpstr>15_默认设计模板</vt:lpstr>
      <vt:lpstr>npcswww-141230053508-conversion-gate02</vt:lpstr>
      <vt:lpstr>Theme3</vt:lpstr>
      <vt:lpstr>22_Office 主题</vt:lpstr>
      <vt:lpstr>23_Office 主题</vt:lpstr>
      <vt:lpstr>24_Office 主题</vt:lpstr>
      <vt:lpstr>25_Office 主题</vt:lpstr>
      <vt:lpstr>26_Office 主题</vt:lpstr>
      <vt:lpstr>16_默认设计模板</vt:lpstr>
      <vt:lpstr>17_默认设计模板</vt:lpstr>
      <vt:lpstr>14_默认设计模板_2</vt:lpstr>
      <vt:lpstr>4_Christmas_design</vt:lpstr>
      <vt:lpstr>15_默认设计模板_2</vt:lpstr>
      <vt:lpstr>18_默认设计模板</vt:lpstr>
      <vt:lpstr>16_默认设计模板_2</vt:lpstr>
      <vt:lpstr>2_Theme1</vt:lpstr>
      <vt:lpstr>27_Office 主题</vt:lpstr>
      <vt:lpstr>28_Office 主题</vt:lpstr>
      <vt:lpstr>29_Office 主题</vt:lpstr>
      <vt:lpstr>30_Office 主题</vt:lpstr>
      <vt:lpstr>31_Office 主题</vt:lpstr>
      <vt:lpstr>19_默认设计模板</vt:lpstr>
      <vt:lpstr>20_默认设计模板</vt:lpstr>
      <vt:lpstr>17_默认设计模板_2</vt:lpstr>
      <vt:lpstr>5_Christmas_design</vt:lpstr>
      <vt:lpstr>18_默认设计模板_2</vt:lpstr>
      <vt:lpstr>21_默认设计模板</vt:lpstr>
      <vt:lpstr>19_默认设计模板_2</vt:lpstr>
      <vt:lpstr>2_Verve</vt:lpstr>
      <vt:lpstr>22_默认设计模板</vt:lpstr>
      <vt:lpstr>20_默认设计模板_2</vt:lpstr>
      <vt:lpstr>2_演示设计</vt:lpstr>
      <vt:lpstr>23_默认设计模板</vt:lpstr>
      <vt:lpstr>Spring</vt:lpstr>
      <vt:lpstr>24_默认设计模板</vt:lpstr>
      <vt:lpstr>21_默认设计模板_2</vt:lpstr>
      <vt:lpstr>32_Office 主题</vt:lpstr>
      <vt:lpstr>33_Office 主题</vt:lpstr>
      <vt:lpstr>34_Office 主题</vt:lpstr>
      <vt:lpstr>35_Office 主题</vt:lpstr>
      <vt:lpstr>36_Office 主题</vt:lpstr>
      <vt:lpstr>37_Office 主题</vt:lpstr>
      <vt:lpstr>25_默认设计模板</vt:lpstr>
      <vt:lpstr>26_默认设计模板</vt:lpstr>
      <vt:lpstr>22_默认设计模板_2</vt:lpstr>
      <vt:lpstr>3_演示设计</vt:lpstr>
      <vt:lpstr>27_默认设计模板</vt:lpstr>
      <vt:lpstr>28_默认设计模板</vt:lpstr>
      <vt:lpstr>23_默认设计模板_2</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Visit us at</vt:lpstr>
      <vt:lpstr>Take a look at NIIR PROJECT CONSULTANCY SERVICES on #StreetView </vt:lpstr>
      <vt:lpstr>PowerPoint Presentation</vt:lpstr>
      <vt:lpstr>  An ISO 9001:2008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Waste Management, Waste Recycling, Waste Treatment &amp; Waste disposal methods, Pollution Control</dc:title>
  <dc:subject>Waste Management, Waste Recycling, Waste Treatment &amp; Waste disposal methods, Pollution Control</dc:subject>
  <dc:creator>entrepreneurindia.co</dc:creator>
  <cp:keywords>Technology book on Waste Management, waste management, Waste Recycling, Waste Treatment &amp; Waste disposal methods, Pollution Control, Industrial Waste, Waste Water Technology, Water Pollution Control, Water Recycle &amp; Product Recovery, Air Pollution Control, Abated Breath, Environmental Management System (EMS), Organic Acid Bearing Wastes, Aqueous Wastes, Alginate Industry Waste, Acid Charred Waste, Coke Fines, Cassia fistula (Amaltas) Etc.</cp:keywords>
  <cp:lastModifiedBy>Lenovo2</cp:lastModifiedBy>
  <cp:revision>1047</cp:revision>
  <cp:lastPrinted>2015-04-15T06:56:56Z</cp:lastPrinted>
  <dcterms:created xsi:type="dcterms:W3CDTF">2015-04-01T11:35:32Z</dcterms:created>
  <dcterms:modified xsi:type="dcterms:W3CDTF">2016-05-30T12:47:46Z</dcterms:modified>
  <cp:category> Waste Management, Medical, Municipal Waste, Water and Air Effluents Treatment</cp:category>
  <cp:contentStatus>entrepreneurindia.co</cp:contentStatus>
</cp:coreProperties>
</file>