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Masters/slideMaster46.xml" ContentType="application/vnd.openxmlformats-officedocument.presentationml.slideMaster+xml"/>
  <Override PartName="/ppt/slideMasters/slideMaster47.xml" ContentType="application/vnd.openxmlformats-officedocument.presentationml.slideMaster+xml"/>
  <Override PartName="/ppt/slideMasters/slideMaster48.xml" ContentType="application/vnd.openxmlformats-officedocument.presentationml.slideMaster+xml"/>
  <Override PartName="/ppt/slideMasters/slideMaster49.xml" ContentType="application/vnd.openxmlformats-officedocument.presentationml.slideMaster+xml"/>
  <Override PartName="/ppt/slideMasters/slideMaster50.xml" ContentType="application/vnd.openxmlformats-officedocument.presentationml.slideMaster+xml"/>
  <Override PartName="/ppt/slideMasters/slideMaster51.xml" ContentType="application/vnd.openxmlformats-officedocument.presentationml.slideMaster+xml"/>
  <Override PartName="/ppt/slideMasters/slideMaster52.xml" ContentType="application/vnd.openxmlformats-officedocument.presentationml.slideMaster+xml"/>
  <Override PartName="/ppt/slideMasters/slideMaster53.xml" ContentType="application/vnd.openxmlformats-officedocument.presentationml.slideMaster+xml"/>
  <Override PartName="/ppt/slideMasters/slideMaster54.xml" ContentType="application/vnd.openxmlformats-officedocument.presentationml.slideMaster+xml"/>
  <Override PartName="/ppt/slideMasters/slideMaster55.xml" ContentType="application/vnd.openxmlformats-officedocument.presentationml.slideMaster+xml"/>
  <Override PartName="/ppt/slideMasters/slideMaster56.xml" ContentType="application/vnd.openxmlformats-officedocument.presentationml.slideMaster+xml"/>
  <Override PartName="/ppt/slideMasters/slideMaster57.xml" ContentType="application/vnd.openxmlformats-officedocument.presentationml.slideMaster+xml"/>
  <Override PartName="/ppt/slideMasters/slideMaster58.xml" ContentType="application/vnd.openxmlformats-officedocument.presentationml.slideMaster+xml"/>
  <Override PartName="/ppt/slideMasters/slideMaster59.xml" ContentType="application/vnd.openxmlformats-officedocument.presentationml.slideMaster+xml"/>
  <Override PartName="/ppt/slideMasters/slideMaster60.xml" ContentType="application/vnd.openxmlformats-officedocument.presentationml.slideMaster+xml"/>
  <Override PartName="/ppt/slideMasters/slideMaster61.xml" ContentType="application/vnd.openxmlformats-officedocument.presentationml.slideMaster+xml"/>
  <Override PartName="/ppt/slideMasters/slideMaster62.xml" ContentType="application/vnd.openxmlformats-officedocument.presentationml.slideMaster+xml"/>
  <Override PartName="/ppt/slideMasters/slideMaster63.xml" ContentType="application/vnd.openxmlformats-officedocument.presentationml.slideMaster+xml"/>
  <Override PartName="/ppt/slideMasters/slideMaster64.xml" ContentType="application/vnd.openxmlformats-officedocument.presentationml.slideMaster+xml"/>
  <Override PartName="/ppt/slideMasters/slideMaster65.xml" ContentType="application/vnd.openxmlformats-officedocument.presentationml.slideMaster+xml"/>
  <Override PartName="/ppt/slideMasters/slideMaster66.xml" ContentType="application/vnd.openxmlformats-officedocument.presentationml.slideMaster+xml"/>
  <Override PartName="/ppt/slideMasters/slideMaster67.xml" ContentType="application/vnd.openxmlformats-officedocument.presentationml.slideMaster+xml"/>
  <Override PartName="/ppt/slideMasters/slideMaster68.xml" ContentType="application/vnd.openxmlformats-officedocument.presentationml.slideMaster+xml"/>
  <Override PartName="/ppt/slideMasters/slideMaster69.xml" ContentType="application/vnd.openxmlformats-officedocument.presentationml.slideMaster+xml"/>
  <Override PartName="/ppt/slideMasters/slideMaster70.xml" ContentType="application/vnd.openxmlformats-officedocument.presentationml.slideMaster+xml"/>
  <Override PartName="/ppt/slideMasters/slideMaster71.xml" ContentType="application/vnd.openxmlformats-officedocument.presentationml.slideMaster+xml"/>
  <Override PartName="/ppt/slideMasters/slideMaster72.xml" ContentType="application/vnd.openxmlformats-officedocument.presentationml.slideMaster+xml"/>
  <Override PartName="/ppt/slideMasters/slideMaster73.xml" ContentType="application/vnd.openxmlformats-officedocument.presentationml.slideMaster+xml"/>
  <Override PartName="/ppt/slideMasters/slideMaster74.xml" ContentType="application/vnd.openxmlformats-officedocument.presentationml.slideMaster+xml"/>
  <Override PartName="/ppt/slideMasters/slideMaster75.xml" ContentType="application/vnd.openxmlformats-officedocument.presentationml.slideMaster+xml"/>
  <Override PartName="/ppt/slideMasters/slideMaster76.xml" ContentType="application/vnd.openxmlformats-officedocument.presentationml.slideMaster+xml"/>
  <Override PartName="/ppt/slideMasters/slideMaster77.xml" ContentType="application/vnd.openxmlformats-officedocument.presentationml.slideMaster+xml"/>
  <Override PartName="/ppt/slideMasters/slideMaster78.xml" ContentType="application/vnd.openxmlformats-officedocument.presentationml.slideMaster+xml"/>
  <Override PartName="/ppt/slideMasters/slideMaster79.xml" ContentType="application/vnd.openxmlformats-officedocument.presentationml.slideMaster+xml"/>
  <Override PartName="/ppt/slideMasters/slideMaster80.xml" ContentType="application/vnd.openxmlformats-officedocument.presentationml.slideMaster+xml"/>
  <Override PartName="/ppt/slideMasters/slideMaster81.xml" ContentType="application/vnd.openxmlformats-officedocument.presentationml.slideMaster+xml"/>
  <Override PartName="/ppt/slideMasters/slideMaster82.xml" ContentType="application/vnd.openxmlformats-officedocument.presentationml.slideMaster+xml"/>
  <Override PartName="/ppt/slideMasters/slideMaster83.xml" ContentType="application/vnd.openxmlformats-officedocument.presentationml.slideMaster+xml"/>
  <Override PartName="/ppt/slideMasters/slideMaster84.xml" ContentType="application/vnd.openxmlformats-officedocument.presentationml.slideMaster+xml"/>
  <Override PartName="/ppt/slideMasters/slideMaster85.xml" ContentType="application/vnd.openxmlformats-officedocument.presentationml.slideMaster+xml"/>
  <Override PartName="/ppt/slideMasters/slideMaster86.xml" ContentType="application/vnd.openxmlformats-officedocument.presentationml.slideMaster+xml"/>
  <Override PartName="/ppt/slideMasters/slideMaster87.xml" ContentType="application/vnd.openxmlformats-officedocument.presentationml.slideMaster+xml"/>
  <Override PartName="/ppt/slideMasters/slideMaster88.xml" ContentType="application/vnd.openxmlformats-officedocument.presentationml.slideMaster+xml"/>
  <Override PartName="/ppt/slideMasters/slideMaster89.xml" ContentType="application/vnd.openxmlformats-officedocument.presentationml.slideMaster+xml"/>
  <Override PartName="/ppt/slideMasters/slideMaster90.xml" ContentType="application/vnd.openxmlformats-officedocument.presentationml.slideMaster+xml"/>
  <Override PartName="/ppt/slideMasters/slideMaster91.xml" ContentType="application/vnd.openxmlformats-officedocument.presentationml.slideMaster+xml"/>
  <Override PartName="/ppt/slideMasters/slideMaster92.xml" ContentType="application/vnd.openxmlformats-officedocument.presentationml.slideMaster+xml"/>
  <Override PartName="/ppt/slideMasters/slideMaster93.xml" ContentType="application/vnd.openxmlformats-officedocument.presentationml.slideMaster+xml"/>
  <Override PartName="/ppt/slideMasters/slideMaster94.xml" ContentType="application/vnd.openxmlformats-officedocument.presentationml.slideMaster+xml"/>
  <Override PartName="/ppt/slideMasters/slideMaster95.xml" ContentType="application/vnd.openxmlformats-officedocument.presentationml.slideMaster+xml"/>
  <Override PartName="/ppt/slideMasters/slideMaster96.xml" ContentType="application/vnd.openxmlformats-officedocument.presentationml.slideMaster+xml"/>
  <Override PartName="/ppt/slideMasters/slideMaster97.xml" ContentType="application/vnd.openxmlformats-officedocument.presentationml.slideMaster+xml"/>
  <Override PartName="/ppt/slideMasters/slideMaster98.xml" ContentType="application/vnd.openxmlformats-officedocument.presentationml.slideMaster+xml"/>
  <Override PartName="/ppt/slideMasters/slideMaster99.xml" ContentType="application/vnd.openxmlformats-officedocument.presentationml.slideMaster+xml"/>
  <Override PartName="/ppt/slideMasters/slideMaster100.xml" ContentType="application/vnd.openxmlformats-officedocument.presentationml.slideMaster+xml"/>
  <Override PartName="/ppt/slideMasters/slideMaster101.xml" ContentType="application/vnd.openxmlformats-officedocument.presentationml.slideMaster+xml"/>
  <Override PartName="/ppt/slideMasters/slideMaster102.xml" ContentType="application/vnd.openxmlformats-officedocument.presentationml.slideMaster+xml"/>
  <Override PartName="/ppt/slideMasters/slideMaster103.xml" ContentType="application/vnd.openxmlformats-officedocument.presentationml.slideMaster+xml"/>
  <Override PartName="/ppt/slideMasters/slideMaster104.xml" ContentType="application/vnd.openxmlformats-officedocument.presentationml.slideMaster+xml"/>
  <Override PartName="/ppt/slideMasters/slideMaster105.xml" ContentType="application/vnd.openxmlformats-officedocument.presentationml.slideMaster+xml"/>
  <Override PartName="/ppt/slideMasters/slideMaster106.xml" ContentType="application/vnd.openxmlformats-officedocument.presentationml.slideMaster+xml"/>
  <Override PartName="/ppt/slideMasters/slideMaster107.xml" ContentType="application/vnd.openxmlformats-officedocument.presentationml.slideMaster+xml"/>
  <Override PartName="/ppt/slideMasters/slideMaster108.xml" ContentType="application/vnd.openxmlformats-officedocument.presentationml.slideMaster+xml"/>
  <Override PartName="/ppt/slideMasters/slideMaster109.xml" ContentType="application/vnd.openxmlformats-officedocument.presentationml.slideMaster+xml"/>
  <Override PartName="/ppt/slideMasters/slideMaster110.xml" ContentType="application/vnd.openxmlformats-officedocument.presentationml.slideMaster+xml"/>
  <Override PartName="/ppt/slideMasters/slideMaster111.xml" ContentType="application/vnd.openxmlformats-officedocument.presentationml.slideMaster+xml"/>
  <Override PartName="/ppt/slideMasters/slideMaster112.xml" ContentType="application/vnd.openxmlformats-officedocument.presentationml.slideMaster+xml"/>
  <Override PartName="/ppt/slideMasters/slideMaster113.xml" ContentType="application/vnd.openxmlformats-officedocument.presentationml.slideMaster+xml"/>
  <Override PartName="/ppt/slideMasters/slideMaster114.xml" ContentType="application/vnd.openxmlformats-officedocument.presentationml.slideMaster+xml"/>
  <Override PartName="/ppt/slideMasters/slideMaster115.xml" ContentType="application/vnd.openxmlformats-officedocument.presentationml.slideMaster+xml"/>
  <Override PartName="/ppt/slideMasters/slideMaster116.xml" ContentType="application/vnd.openxmlformats-officedocument.presentationml.slideMaster+xml"/>
  <Override PartName="/ppt/slideMasters/slideMaster117.xml" ContentType="application/vnd.openxmlformats-officedocument.presentationml.slideMaster+xml"/>
  <Override PartName="/ppt/slideMasters/slideMaster118.xml" ContentType="application/vnd.openxmlformats-officedocument.presentationml.slideMaster+xml"/>
  <Override PartName="/ppt/slideMasters/slideMaster119.xml" ContentType="application/vnd.openxmlformats-officedocument.presentationml.slideMaster+xml"/>
  <Override PartName="/ppt/slideMasters/slideMaster120.xml" ContentType="application/vnd.openxmlformats-officedocument.presentationml.slideMaster+xml"/>
  <Override PartName="/ppt/slideMasters/slideMaster121.xml" ContentType="application/vnd.openxmlformats-officedocument.presentationml.slideMaster+xml"/>
  <Override PartName="/ppt/slideMasters/slideMaster122.xml" ContentType="application/vnd.openxmlformats-officedocument.presentationml.slideMaster+xml"/>
  <Override PartName="/ppt/slideMasters/slideMaster12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7.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8.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theme/theme19.xml" ContentType="application/vnd.openxmlformats-officedocument.theme+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theme/theme20.xml" ContentType="application/vnd.openxmlformats-officedocument.theme+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21.xml" ContentType="application/vnd.openxmlformats-officedocument.theme+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theme/theme22.xml" ContentType="application/vnd.openxmlformats-officedocument.theme+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theme/theme23.xml" ContentType="application/vnd.openxmlformats-officedocument.theme+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theme/theme24.xml" ContentType="application/vnd.openxmlformats-officedocument.theme+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theme/theme25.xml" ContentType="application/vnd.openxmlformats-officedocument.theme+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theme/theme26.xml" ContentType="application/vnd.openxmlformats-officedocument.theme+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theme/theme27.xml" ContentType="application/vnd.openxmlformats-officedocument.theme+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theme/theme28.xml" ContentType="application/vnd.openxmlformats-officedocument.theme+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theme/theme29.xml" ContentType="application/vnd.openxmlformats-officedocument.theme+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theme/theme30.xml" ContentType="application/vnd.openxmlformats-officedocument.theme+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theme/theme31.xml" ContentType="application/vnd.openxmlformats-officedocument.theme+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theme/theme32.xml" ContentType="application/vnd.openxmlformats-officedocument.theme+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theme/theme33.xml" ContentType="application/vnd.openxmlformats-officedocument.theme+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theme/theme34.xml" ContentType="application/vnd.openxmlformats-officedocument.theme+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theme/theme35.xml" ContentType="application/vnd.openxmlformats-officedocument.theme+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theme/theme36.xml" ContentType="application/vnd.openxmlformats-officedocument.theme+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theme/theme37.xml" ContentType="application/vnd.openxmlformats-officedocument.theme+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theme/theme38.xml" ContentType="application/vnd.openxmlformats-officedocument.theme+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theme/theme39.xml" ContentType="application/vnd.openxmlformats-officedocument.theme+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theme/theme40.xml" ContentType="application/vnd.openxmlformats-officedocument.theme+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theme/theme41.xml" ContentType="application/vnd.openxmlformats-officedocument.theme+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theme/theme42.xml" ContentType="application/vnd.openxmlformats-officedocument.theme+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theme/theme43.xml" ContentType="application/vnd.openxmlformats-officedocument.theme+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theme/theme44.xml" ContentType="application/vnd.openxmlformats-officedocument.theme+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theme/theme45.xml" ContentType="application/vnd.openxmlformats-officedocument.theme+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theme/theme46.xml" ContentType="application/vnd.openxmlformats-officedocument.theme+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theme/theme47.xml" ContentType="application/vnd.openxmlformats-officedocument.theme+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theme/theme48.xml" ContentType="application/vnd.openxmlformats-officedocument.theme+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theme/theme49.xml" ContentType="application/vnd.openxmlformats-officedocument.theme+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theme/theme50.xml" ContentType="application/vnd.openxmlformats-officedocument.theme+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theme/theme51.xml" ContentType="application/vnd.openxmlformats-officedocument.theme+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theme/theme52.xml" ContentType="application/vnd.openxmlformats-officedocument.theme+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theme/theme53.xml" ContentType="application/vnd.openxmlformats-officedocument.theme+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theme/theme54.xml" ContentType="application/vnd.openxmlformats-officedocument.theme+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theme/theme55.xml" ContentType="application/vnd.openxmlformats-officedocument.theme+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theme/theme56.xml" ContentType="application/vnd.openxmlformats-officedocument.theme+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theme/theme57.xml" ContentType="application/vnd.openxmlformats-officedocument.theme+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theme/theme58.xml" ContentType="application/vnd.openxmlformats-officedocument.theme+xml"/>
  <Override PartName="/ppt/slideLayouts/slideLayout639.xml" ContentType="application/vnd.openxmlformats-officedocument.presentationml.slideLayout+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slideLayouts/slideLayout646.xml" ContentType="application/vnd.openxmlformats-officedocument.presentationml.slideLayout+xml"/>
  <Override PartName="/ppt/slideLayouts/slideLayout647.xml" ContentType="application/vnd.openxmlformats-officedocument.presentationml.slideLayout+xml"/>
  <Override PartName="/ppt/slideLayouts/slideLayout648.xml" ContentType="application/vnd.openxmlformats-officedocument.presentationml.slideLayout+xml"/>
  <Override PartName="/ppt/slideLayouts/slideLayout649.xml" ContentType="application/vnd.openxmlformats-officedocument.presentationml.slideLayout+xml"/>
  <Override PartName="/ppt/theme/theme59.xml" ContentType="application/vnd.openxmlformats-officedocument.theme+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slideLayouts/slideLayout655.xml" ContentType="application/vnd.openxmlformats-officedocument.presentationml.slideLayout+xml"/>
  <Override PartName="/ppt/slideLayouts/slideLayout656.xml" ContentType="application/vnd.openxmlformats-officedocument.presentationml.slideLayout+xml"/>
  <Override PartName="/ppt/slideLayouts/slideLayout657.xml" ContentType="application/vnd.openxmlformats-officedocument.presentationml.slideLayout+xml"/>
  <Override PartName="/ppt/slideLayouts/slideLayout658.xml" ContentType="application/vnd.openxmlformats-officedocument.presentationml.slideLayout+xml"/>
  <Override PartName="/ppt/slideLayouts/slideLayout659.xml" ContentType="application/vnd.openxmlformats-officedocument.presentationml.slideLayout+xml"/>
  <Override PartName="/ppt/slideLayouts/slideLayout660.xml" ContentType="application/vnd.openxmlformats-officedocument.presentationml.slideLayout+xml"/>
  <Override PartName="/ppt/theme/theme60.xml" ContentType="application/vnd.openxmlformats-officedocument.theme+xml"/>
  <Override PartName="/ppt/slideLayouts/slideLayout661.xml" ContentType="application/vnd.openxmlformats-officedocument.presentationml.slideLayout+xml"/>
  <Override PartName="/ppt/slideLayouts/slideLayout662.xml" ContentType="application/vnd.openxmlformats-officedocument.presentationml.slideLayout+xml"/>
  <Override PartName="/ppt/slideLayouts/slideLayout663.xml" ContentType="application/vnd.openxmlformats-officedocument.presentationml.slideLayout+xml"/>
  <Override PartName="/ppt/slideLayouts/slideLayout664.xml" ContentType="application/vnd.openxmlformats-officedocument.presentationml.slideLayout+xml"/>
  <Override PartName="/ppt/slideLayouts/slideLayout665.xml" ContentType="application/vnd.openxmlformats-officedocument.presentationml.slideLayout+xml"/>
  <Override PartName="/ppt/slideLayouts/slideLayout666.xml" ContentType="application/vnd.openxmlformats-officedocument.presentationml.slideLayout+xml"/>
  <Override PartName="/ppt/slideLayouts/slideLayout667.xml" ContentType="application/vnd.openxmlformats-officedocument.presentationml.slideLayout+xml"/>
  <Override PartName="/ppt/slideLayouts/slideLayout668.xml" ContentType="application/vnd.openxmlformats-officedocument.presentationml.slideLayout+xml"/>
  <Override PartName="/ppt/slideLayouts/slideLayout669.xml" ContentType="application/vnd.openxmlformats-officedocument.presentationml.slideLayout+xml"/>
  <Override PartName="/ppt/slideLayouts/slideLayout670.xml" ContentType="application/vnd.openxmlformats-officedocument.presentationml.slideLayout+xml"/>
  <Override PartName="/ppt/slideLayouts/slideLayout671.xml" ContentType="application/vnd.openxmlformats-officedocument.presentationml.slideLayout+xml"/>
  <Override PartName="/ppt/theme/theme61.xml" ContentType="application/vnd.openxmlformats-officedocument.theme+xml"/>
  <Override PartName="/ppt/slideLayouts/slideLayout672.xml" ContentType="application/vnd.openxmlformats-officedocument.presentationml.slideLayout+xml"/>
  <Override PartName="/ppt/slideLayouts/slideLayout673.xml" ContentType="application/vnd.openxmlformats-officedocument.presentationml.slideLayout+xml"/>
  <Override PartName="/ppt/slideLayouts/slideLayout674.xml" ContentType="application/vnd.openxmlformats-officedocument.presentationml.slideLayout+xml"/>
  <Override PartName="/ppt/slideLayouts/slideLayout675.xml" ContentType="application/vnd.openxmlformats-officedocument.presentationml.slideLayout+xml"/>
  <Override PartName="/ppt/slideLayouts/slideLayout676.xml" ContentType="application/vnd.openxmlformats-officedocument.presentationml.slideLayout+xml"/>
  <Override PartName="/ppt/slideLayouts/slideLayout677.xml" ContentType="application/vnd.openxmlformats-officedocument.presentationml.slideLayout+xml"/>
  <Override PartName="/ppt/slideLayouts/slideLayout678.xml" ContentType="application/vnd.openxmlformats-officedocument.presentationml.slideLayout+xml"/>
  <Override PartName="/ppt/slideLayouts/slideLayout679.xml" ContentType="application/vnd.openxmlformats-officedocument.presentationml.slideLayout+xml"/>
  <Override PartName="/ppt/slideLayouts/slideLayout680.xml" ContentType="application/vnd.openxmlformats-officedocument.presentationml.slideLayout+xml"/>
  <Override PartName="/ppt/slideLayouts/slideLayout681.xml" ContentType="application/vnd.openxmlformats-officedocument.presentationml.slideLayout+xml"/>
  <Override PartName="/ppt/slideLayouts/slideLayout682.xml" ContentType="application/vnd.openxmlformats-officedocument.presentationml.slideLayout+xml"/>
  <Override PartName="/ppt/theme/theme62.xml" ContentType="application/vnd.openxmlformats-officedocument.theme+xml"/>
  <Override PartName="/ppt/slideLayouts/slideLayout683.xml" ContentType="application/vnd.openxmlformats-officedocument.presentationml.slideLayout+xml"/>
  <Override PartName="/ppt/slideLayouts/slideLayout684.xml" ContentType="application/vnd.openxmlformats-officedocument.presentationml.slideLayout+xml"/>
  <Override PartName="/ppt/slideLayouts/slideLayout685.xml" ContentType="application/vnd.openxmlformats-officedocument.presentationml.slideLayout+xml"/>
  <Override PartName="/ppt/slideLayouts/slideLayout686.xml" ContentType="application/vnd.openxmlformats-officedocument.presentationml.slideLayout+xml"/>
  <Override PartName="/ppt/slideLayouts/slideLayout687.xml" ContentType="application/vnd.openxmlformats-officedocument.presentationml.slideLayout+xml"/>
  <Override PartName="/ppt/slideLayouts/slideLayout688.xml" ContentType="application/vnd.openxmlformats-officedocument.presentationml.slideLayout+xml"/>
  <Override PartName="/ppt/slideLayouts/slideLayout689.xml" ContentType="application/vnd.openxmlformats-officedocument.presentationml.slideLayout+xml"/>
  <Override PartName="/ppt/slideLayouts/slideLayout690.xml" ContentType="application/vnd.openxmlformats-officedocument.presentationml.slideLayout+xml"/>
  <Override PartName="/ppt/slideLayouts/slideLayout691.xml" ContentType="application/vnd.openxmlformats-officedocument.presentationml.slideLayout+xml"/>
  <Override PartName="/ppt/slideLayouts/slideLayout692.xml" ContentType="application/vnd.openxmlformats-officedocument.presentationml.slideLayout+xml"/>
  <Override PartName="/ppt/slideLayouts/slideLayout693.xml" ContentType="application/vnd.openxmlformats-officedocument.presentationml.slideLayout+xml"/>
  <Override PartName="/ppt/theme/theme63.xml" ContentType="application/vnd.openxmlformats-officedocument.theme+xml"/>
  <Override PartName="/ppt/slideLayouts/slideLayout694.xml" ContentType="application/vnd.openxmlformats-officedocument.presentationml.slideLayout+xml"/>
  <Override PartName="/ppt/slideLayouts/slideLayout695.xml" ContentType="application/vnd.openxmlformats-officedocument.presentationml.slideLayout+xml"/>
  <Override PartName="/ppt/slideLayouts/slideLayout696.xml" ContentType="application/vnd.openxmlformats-officedocument.presentationml.slideLayout+xml"/>
  <Override PartName="/ppt/slideLayouts/slideLayout697.xml" ContentType="application/vnd.openxmlformats-officedocument.presentationml.slideLayout+xml"/>
  <Override PartName="/ppt/slideLayouts/slideLayout698.xml" ContentType="application/vnd.openxmlformats-officedocument.presentationml.slideLayout+xml"/>
  <Override PartName="/ppt/slideLayouts/slideLayout699.xml" ContentType="application/vnd.openxmlformats-officedocument.presentationml.slideLayout+xml"/>
  <Override PartName="/ppt/slideLayouts/slideLayout700.xml" ContentType="application/vnd.openxmlformats-officedocument.presentationml.slideLayout+xml"/>
  <Override PartName="/ppt/slideLayouts/slideLayout701.xml" ContentType="application/vnd.openxmlformats-officedocument.presentationml.slideLayout+xml"/>
  <Override PartName="/ppt/slideLayouts/slideLayout702.xml" ContentType="application/vnd.openxmlformats-officedocument.presentationml.slideLayout+xml"/>
  <Override PartName="/ppt/slideLayouts/slideLayout703.xml" ContentType="application/vnd.openxmlformats-officedocument.presentationml.slideLayout+xml"/>
  <Override PartName="/ppt/slideLayouts/slideLayout704.xml" ContentType="application/vnd.openxmlformats-officedocument.presentationml.slideLayout+xml"/>
  <Override PartName="/ppt/theme/theme64.xml" ContentType="application/vnd.openxmlformats-officedocument.theme+xml"/>
  <Override PartName="/ppt/slideLayouts/slideLayout705.xml" ContentType="application/vnd.openxmlformats-officedocument.presentationml.slideLayout+xml"/>
  <Override PartName="/ppt/slideLayouts/slideLayout706.xml" ContentType="application/vnd.openxmlformats-officedocument.presentationml.slideLayout+xml"/>
  <Override PartName="/ppt/slideLayouts/slideLayout707.xml" ContentType="application/vnd.openxmlformats-officedocument.presentationml.slideLayout+xml"/>
  <Override PartName="/ppt/slideLayouts/slideLayout708.xml" ContentType="application/vnd.openxmlformats-officedocument.presentationml.slideLayout+xml"/>
  <Override PartName="/ppt/slideLayouts/slideLayout709.xml" ContentType="application/vnd.openxmlformats-officedocument.presentationml.slideLayout+xml"/>
  <Override PartName="/ppt/slideLayouts/slideLayout710.xml" ContentType="application/vnd.openxmlformats-officedocument.presentationml.slideLayout+xml"/>
  <Override PartName="/ppt/slideLayouts/slideLayout711.xml" ContentType="application/vnd.openxmlformats-officedocument.presentationml.slideLayout+xml"/>
  <Override PartName="/ppt/slideLayouts/slideLayout712.xml" ContentType="application/vnd.openxmlformats-officedocument.presentationml.slideLayout+xml"/>
  <Override PartName="/ppt/slideLayouts/slideLayout713.xml" ContentType="application/vnd.openxmlformats-officedocument.presentationml.slideLayout+xml"/>
  <Override PartName="/ppt/slideLayouts/slideLayout714.xml" ContentType="application/vnd.openxmlformats-officedocument.presentationml.slideLayout+xml"/>
  <Override PartName="/ppt/slideLayouts/slideLayout715.xml" ContentType="application/vnd.openxmlformats-officedocument.presentationml.slideLayout+xml"/>
  <Override PartName="/ppt/theme/theme65.xml" ContentType="application/vnd.openxmlformats-officedocument.theme+xml"/>
  <Override PartName="/ppt/slideLayouts/slideLayout716.xml" ContentType="application/vnd.openxmlformats-officedocument.presentationml.slideLayout+xml"/>
  <Override PartName="/ppt/slideLayouts/slideLayout717.xml" ContentType="application/vnd.openxmlformats-officedocument.presentationml.slideLayout+xml"/>
  <Override PartName="/ppt/slideLayouts/slideLayout718.xml" ContentType="application/vnd.openxmlformats-officedocument.presentationml.slideLayout+xml"/>
  <Override PartName="/ppt/slideLayouts/slideLayout719.xml" ContentType="application/vnd.openxmlformats-officedocument.presentationml.slideLayout+xml"/>
  <Override PartName="/ppt/slideLayouts/slideLayout720.xml" ContentType="application/vnd.openxmlformats-officedocument.presentationml.slideLayout+xml"/>
  <Override PartName="/ppt/slideLayouts/slideLayout721.xml" ContentType="application/vnd.openxmlformats-officedocument.presentationml.slideLayout+xml"/>
  <Override PartName="/ppt/slideLayouts/slideLayout722.xml" ContentType="application/vnd.openxmlformats-officedocument.presentationml.slideLayout+xml"/>
  <Override PartName="/ppt/slideLayouts/slideLayout723.xml" ContentType="application/vnd.openxmlformats-officedocument.presentationml.slideLayout+xml"/>
  <Override PartName="/ppt/slideLayouts/slideLayout724.xml" ContentType="application/vnd.openxmlformats-officedocument.presentationml.slideLayout+xml"/>
  <Override PartName="/ppt/slideLayouts/slideLayout725.xml" ContentType="application/vnd.openxmlformats-officedocument.presentationml.slideLayout+xml"/>
  <Override PartName="/ppt/slideLayouts/slideLayout726.xml" ContentType="application/vnd.openxmlformats-officedocument.presentationml.slideLayout+xml"/>
  <Override PartName="/ppt/theme/theme66.xml" ContentType="application/vnd.openxmlformats-officedocument.theme+xml"/>
  <Override PartName="/ppt/slideLayouts/slideLayout727.xml" ContentType="application/vnd.openxmlformats-officedocument.presentationml.slideLayout+xml"/>
  <Override PartName="/ppt/slideLayouts/slideLayout728.xml" ContentType="application/vnd.openxmlformats-officedocument.presentationml.slideLayout+xml"/>
  <Override PartName="/ppt/slideLayouts/slideLayout729.xml" ContentType="application/vnd.openxmlformats-officedocument.presentationml.slideLayout+xml"/>
  <Override PartName="/ppt/slideLayouts/slideLayout730.xml" ContentType="application/vnd.openxmlformats-officedocument.presentationml.slideLayout+xml"/>
  <Override PartName="/ppt/slideLayouts/slideLayout731.xml" ContentType="application/vnd.openxmlformats-officedocument.presentationml.slideLayout+xml"/>
  <Override PartName="/ppt/slideLayouts/slideLayout732.xml" ContentType="application/vnd.openxmlformats-officedocument.presentationml.slideLayout+xml"/>
  <Override PartName="/ppt/slideLayouts/slideLayout733.xml" ContentType="application/vnd.openxmlformats-officedocument.presentationml.slideLayout+xml"/>
  <Override PartName="/ppt/slideLayouts/slideLayout734.xml" ContentType="application/vnd.openxmlformats-officedocument.presentationml.slideLayout+xml"/>
  <Override PartName="/ppt/slideLayouts/slideLayout735.xml" ContentType="application/vnd.openxmlformats-officedocument.presentationml.slideLayout+xml"/>
  <Override PartName="/ppt/slideLayouts/slideLayout736.xml" ContentType="application/vnd.openxmlformats-officedocument.presentationml.slideLayout+xml"/>
  <Override PartName="/ppt/slideLayouts/slideLayout737.xml" ContentType="application/vnd.openxmlformats-officedocument.presentationml.slideLayout+xml"/>
  <Override PartName="/ppt/theme/theme67.xml" ContentType="application/vnd.openxmlformats-officedocument.theme+xml"/>
  <Override PartName="/ppt/slideLayouts/slideLayout738.xml" ContentType="application/vnd.openxmlformats-officedocument.presentationml.slideLayout+xml"/>
  <Override PartName="/ppt/slideLayouts/slideLayout739.xml" ContentType="application/vnd.openxmlformats-officedocument.presentationml.slideLayout+xml"/>
  <Override PartName="/ppt/slideLayouts/slideLayout740.xml" ContentType="application/vnd.openxmlformats-officedocument.presentationml.slideLayout+xml"/>
  <Override PartName="/ppt/slideLayouts/slideLayout741.xml" ContentType="application/vnd.openxmlformats-officedocument.presentationml.slideLayout+xml"/>
  <Override PartName="/ppt/slideLayouts/slideLayout742.xml" ContentType="application/vnd.openxmlformats-officedocument.presentationml.slideLayout+xml"/>
  <Override PartName="/ppt/slideLayouts/slideLayout743.xml" ContentType="application/vnd.openxmlformats-officedocument.presentationml.slideLayout+xml"/>
  <Override PartName="/ppt/slideLayouts/slideLayout744.xml" ContentType="application/vnd.openxmlformats-officedocument.presentationml.slideLayout+xml"/>
  <Override PartName="/ppt/slideLayouts/slideLayout745.xml" ContentType="application/vnd.openxmlformats-officedocument.presentationml.slideLayout+xml"/>
  <Override PartName="/ppt/slideLayouts/slideLayout746.xml" ContentType="application/vnd.openxmlformats-officedocument.presentationml.slideLayout+xml"/>
  <Override PartName="/ppt/slideLayouts/slideLayout747.xml" ContentType="application/vnd.openxmlformats-officedocument.presentationml.slideLayout+xml"/>
  <Override PartName="/ppt/slideLayouts/slideLayout748.xml" ContentType="application/vnd.openxmlformats-officedocument.presentationml.slideLayout+xml"/>
  <Override PartName="/ppt/theme/theme68.xml" ContentType="application/vnd.openxmlformats-officedocument.theme+xml"/>
  <Override PartName="/ppt/slideLayouts/slideLayout749.xml" ContentType="application/vnd.openxmlformats-officedocument.presentationml.slideLayout+xml"/>
  <Override PartName="/ppt/slideLayouts/slideLayout750.xml" ContentType="application/vnd.openxmlformats-officedocument.presentationml.slideLayout+xml"/>
  <Override PartName="/ppt/slideLayouts/slideLayout751.xml" ContentType="application/vnd.openxmlformats-officedocument.presentationml.slideLayout+xml"/>
  <Override PartName="/ppt/slideLayouts/slideLayout752.xml" ContentType="application/vnd.openxmlformats-officedocument.presentationml.slideLayout+xml"/>
  <Override PartName="/ppt/slideLayouts/slideLayout753.xml" ContentType="application/vnd.openxmlformats-officedocument.presentationml.slideLayout+xml"/>
  <Override PartName="/ppt/slideLayouts/slideLayout754.xml" ContentType="application/vnd.openxmlformats-officedocument.presentationml.slideLayout+xml"/>
  <Override PartName="/ppt/slideLayouts/slideLayout755.xml" ContentType="application/vnd.openxmlformats-officedocument.presentationml.slideLayout+xml"/>
  <Override PartName="/ppt/slideLayouts/slideLayout756.xml" ContentType="application/vnd.openxmlformats-officedocument.presentationml.slideLayout+xml"/>
  <Override PartName="/ppt/slideLayouts/slideLayout757.xml" ContentType="application/vnd.openxmlformats-officedocument.presentationml.slideLayout+xml"/>
  <Override PartName="/ppt/slideLayouts/slideLayout758.xml" ContentType="application/vnd.openxmlformats-officedocument.presentationml.slideLayout+xml"/>
  <Override PartName="/ppt/slideLayouts/slideLayout759.xml" ContentType="application/vnd.openxmlformats-officedocument.presentationml.slideLayout+xml"/>
  <Override PartName="/ppt/theme/theme69.xml" ContentType="application/vnd.openxmlformats-officedocument.theme+xml"/>
  <Override PartName="/ppt/slideLayouts/slideLayout760.xml" ContentType="application/vnd.openxmlformats-officedocument.presentationml.slideLayout+xml"/>
  <Override PartName="/ppt/slideLayouts/slideLayout761.xml" ContentType="application/vnd.openxmlformats-officedocument.presentationml.slideLayout+xml"/>
  <Override PartName="/ppt/slideLayouts/slideLayout762.xml" ContentType="application/vnd.openxmlformats-officedocument.presentationml.slideLayout+xml"/>
  <Override PartName="/ppt/slideLayouts/slideLayout763.xml" ContentType="application/vnd.openxmlformats-officedocument.presentationml.slideLayout+xml"/>
  <Override PartName="/ppt/slideLayouts/slideLayout764.xml" ContentType="application/vnd.openxmlformats-officedocument.presentationml.slideLayout+xml"/>
  <Override PartName="/ppt/slideLayouts/slideLayout765.xml" ContentType="application/vnd.openxmlformats-officedocument.presentationml.slideLayout+xml"/>
  <Override PartName="/ppt/slideLayouts/slideLayout766.xml" ContentType="application/vnd.openxmlformats-officedocument.presentationml.slideLayout+xml"/>
  <Override PartName="/ppt/slideLayouts/slideLayout767.xml" ContentType="application/vnd.openxmlformats-officedocument.presentationml.slideLayout+xml"/>
  <Override PartName="/ppt/slideLayouts/slideLayout768.xml" ContentType="application/vnd.openxmlformats-officedocument.presentationml.slideLayout+xml"/>
  <Override PartName="/ppt/slideLayouts/slideLayout769.xml" ContentType="application/vnd.openxmlformats-officedocument.presentationml.slideLayout+xml"/>
  <Override PartName="/ppt/slideLayouts/slideLayout770.xml" ContentType="application/vnd.openxmlformats-officedocument.presentationml.slideLayout+xml"/>
  <Override PartName="/ppt/theme/theme70.xml" ContentType="application/vnd.openxmlformats-officedocument.theme+xml"/>
  <Override PartName="/ppt/slideLayouts/slideLayout771.xml" ContentType="application/vnd.openxmlformats-officedocument.presentationml.slideLayout+xml"/>
  <Override PartName="/ppt/slideLayouts/slideLayout772.xml" ContentType="application/vnd.openxmlformats-officedocument.presentationml.slideLayout+xml"/>
  <Override PartName="/ppt/slideLayouts/slideLayout773.xml" ContentType="application/vnd.openxmlformats-officedocument.presentationml.slideLayout+xml"/>
  <Override PartName="/ppt/slideLayouts/slideLayout774.xml" ContentType="application/vnd.openxmlformats-officedocument.presentationml.slideLayout+xml"/>
  <Override PartName="/ppt/slideLayouts/slideLayout775.xml" ContentType="application/vnd.openxmlformats-officedocument.presentationml.slideLayout+xml"/>
  <Override PartName="/ppt/slideLayouts/slideLayout776.xml" ContentType="application/vnd.openxmlformats-officedocument.presentationml.slideLayout+xml"/>
  <Override PartName="/ppt/slideLayouts/slideLayout777.xml" ContentType="application/vnd.openxmlformats-officedocument.presentationml.slideLayout+xml"/>
  <Override PartName="/ppt/slideLayouts/slideLayout778.xml" ContentType="application/vnd.openxmlformats-officedocument.presentationml.slideLayout+xml"/>
  <Override PartName="/ppt/slideLayouts/slideLayout779.xml" ContentType="application/vnd.openxmlformats-officedocument.presentationml.slideLayout+xml"/>
  <Override PartName="/ppt/slideLayouts/slideLayout780.xml" ContentType="application/vnd.openxmlformats-officedocument.presentationml.slideLayout+xml"/>
  <Override PartName="/ppt/slideLayouts/slideLayout781.xml" ContentType="application/vnd.openxmlformats-officedocument.presentationml.slideLayout+xml"/>
  <Override PartName="/ppt/theme/theme71.xml" ContentType="application/vnd.openxmlformats-officedocument.theme+xml"/>
  <Override PartName="/ppt/slideLayouts/slideLayout782.xml" ContentType="application/vnd.openxmlformats-officedocument.presentationml.slideLayout+xml"/>
  <Override PartName="/ppt/slideLayouts/slideLayout783.xml" ContentType="application/vnd.openxmlformats-officedocument.presentationml.slideLayout+xml"/>
  <Override PartName="/ppt/slideLayouts/slideLayout784.xml" ContentType="application/vnd.openxmlformats-officedocument.presentationml.slideLayout+xml"/>
  <Override PartName="/ppt/slideLayouts/slideLayout785.xml" ContentType="application/vnd.openxmlformats-officedocument.presentationml.slideLayout+xml"/>
  <Override PartName="/ppt/slideLayouts/slideLayout786.xml" ContentType="application/vnd.openxmlformats-officedocument.presentationml.slideLayout+xml"/>
  <Override PartName="/ppt/slideLayouts/slideLayout787.xml" ContentType="application/vnd.openxmlformats-officedocument.presentationml.slideLayout+xml"/>
  <Override PartName="/ppt/slideLayouts/slideLayout788.xml" ContentType="application/vnd.openxmlformats-officedocument.presentationml.slideLayout+xml"/>
  <Override PartName="/ppt/slideLayouts/slideLayout789.xml" ContentType="application/vnd.openxmlformats-officedocument.presentationml.slideLayout+xml"/>
  <Override PartName="/ppt/slideLayouts/slideLayout790.xml" ContentType="application/vnd.openxmlformats-officedocument.presentationml.slideLayout+xml"/>
  <Override PartName="/ppt/slideLayouts/slideLayout791.xml" ContentType="application/vnd.openxmlformats-officedocument.presentationml.slideLayout+xml"/>
  <Override PartName="/ppt/slideLayouts/slideLayout792.xml" ContentType="application/vnd.openxmlformats-officedocument.presentationml.slideLayout+xml"/>
  <Override PartName="/ppt/theme/theme72.xml" ContentType="application/vnd.openxmlformats-officedocument.theme+xml"/>
  <Override PartName="/ppt/slideLayouts/slideLayout793.xml" ContentType="application/vnd.openxmlformats-officedocument.presentationml.slideLayout+xml"/>
  <Override PartName="/ppt/slideLayouts/slideLayout794.xml" ContentType="application/vnd.openxmlformats-officedocument.presentationml.slideLayout+xml"/>
  <Override PartName="/ppt/slideLayouts/slideLayout795.xml" ContentType="application/vnd.openxmlformats-officedocument.presentationml.slideLayout+xml"/>
  <Override PartName="/ppt/slideLayouts/slideLayout796.xml" ContentType="application/vnd.openxmlformats-officedocument.presentationml.slideLayout+xml"/>
  <Override PartName="/ppt/slideLayouts/slideLayout797.xml" ContentType="application/vnd.openxmlformats-officedocument.presentationml.slideLayout+xml"/>
  <Override PartName="/ppt/slideLayouts/slideLayout798.xml" ContentType="application/vnd.openxmlformats-officedocument.presentationml.slideLayout+xml"/>
  <Override PartName="/ppt/slideLayouts/slideLayout799.xml" ContentType="application/vnd.openxmlformats-officedocument.presentationml.slideLayout+xml"/>
  <Override PartName="/ppt/slideLayouts/slideLayout800.xml" ContentType="application/vnd.openxmlformats-officedocument.presentationml.slideLayout+xml"/>
  <Override PartName="/ppt/slideLayouts/slideLayout801.xml" ContentType="application/vnd.openxmlformats-officedocument.presentationml.slideLayout+xml"/>
  <Override PartName="/ppt/slideLayouts/slideLayout802.xml" ContentType="application/vnd.openxmlformats-officedocument.presentationml.slideLayout+xml"/>
  <Override PartName="/ppt/slideLayouts/slideLayout803.xml" ContentType="application/vnd.openxmlformats-officedocument.presentationml.slideLayout+xml"/>
  <Override PartName="/ppt/theme/theme73.xml" ContentType="application/vnd.openxmlformats-officedocument.theme+xml"/>
  <Override PartName="/ppt/slideLayouts/slideLayout804.xml" ContentType="application/vnd.openxmlformats-officedocument.presentationml.slideLayout+xml"/>
  <Override PartName="/ppt/slideLayouts/slideLayout805.xml" ContentType="application/vnd.openxmlformats-officedocument.presentationml.slideLayout+xml"/>
  <Override PartName="/ppt/slideLayouts/slideLayout806.xml" ContentType="application/vnd.openxmlformats-officedocument.presentationml.slideLayout+xml"/>
  <Override PartName="/ppt/slideLayouts/slideLayout807.xml" ContentType="application/vnd.openxmlformats-officedocument.presentationml.slideLayout+xml"/>
  <Override PartName="/ppt/slideLayouts/slideLayout808.xml" ContentType="application/vnd.openxmlformats-officedocument.presentationml.slideLayout+xml"/>
  <Override PartName="/ppt/slideLayouts/slideLayout809.xml" ContentType="application/vnd.openxmlformats-officedocument.presentationml.slideLayout+xml"/>
  <Override PartName="/ppt/slideLayouts/slideLayout810.xml" ContentType="application/vnd.openxmlformats-officedocument.presentationml.slideLayout+xml"/>
  <Override PartName="/ppt/slideLayouts/slideLayout811.xml" ContentType="application/vnd.openxmlformats-officedocument.presentationml.slideLayout+xml"/>
  <Override PartName="/ppt/slideLayouts/slideLayout812.xml" ContentType="application/vnd.openxmlformats-officedocument.presentationml.slideLayout+xml"/>
  <Override PartName="/ppt/slideLayouts/slideLayout813.xml" ContentType="application/vnd.openxmlformats-officedocument.presentationml.slideLayout+xml"/>
  <Override PartName="/ppt/slideLayouts/slideLayout814.xml" ContentType="application/vnd.openxmlformats-officedocument.presentationml.slideLayout+xml"/>
  <Override PartName="/ppt/theme/theme74.xml" ContentType="application/vnd.openxmlformats-officedocument.theme+xml"/>
  <Override PartName="/ppt/slideLayouts/slideLayout815.xml" ContentType="application/vnd.openxmlformats-officedocument.presentationml.slideLayout+xml"/>
  <Override PartName="/ppt/slideLayouts/slideLayout816.xml" ContentType="application/vnd.openxmlformats-officedocument.presentationml.slideLayout+xml"/>
  <Override PartName="/ppt/slideLayouts/slideLayout817.xml" ContentType="application/vnd.openxmlformats-officedocument.presentationml.slideLayout+xml"/>
  <Override PartName="/ppt/slideLayouts/slideLayout818.xml" ContentType="application/vnd.openxmlformats-officedocument.presentationml.slideLayout+xml"/>
  <Override PartName="/ppt/slideLayouts/slideLayout819.xml" ContentType="application/vnd.openxmlformats-officedocument.presentationml.slideLayout+xml"/>
  <Override PartName="/ppt/slideLayouts/slideLayout820.xml" ContentType="application/vnd.openxmlformats-officedocument.presentationml.slideLayout+xml"/>
  <Override PartName="/ppt/slideLayouts/slideLayout821.xml" ContentType="application/vnd.openxmlformats-officedocument.presentationml.slideLayout+xml"/>
  <Override PartName="/ppt/slideLayouts/slideLayout822.xml" ContentType="application/vnd.openxmlformats-officedocument.presentationml.slideLayout+xml"/>
  <Override PartName="/ppt/slideLayouts/slideLayout823.xml" ContentType="application/vnd.openxmlformats-officedocument.presentationml.slideLayout+xml"/>
  <Override PartName="/ppt/slideLayouts/slideLayout824.xml" ContentType="application/vnd.openxmlformats-officedocument.presentationml.slideLayout+xml"/>
  <Override PartName="/ppt/slideLayouts/slideLayout825.xml" ContentType="application/vnd.openxmlformats-officedocument.presentationml.slideLayout+xml"/>
  <Override PartName="/ppt/theme/theme75.xml" ContentType="application/vnd.openxmlformats-officedocument.theme+xml"/>
  <Override PartName="/ppt/slideLayouts/slideLayout826.xml" ContentType="application/vnd.openxmlformats-officedocument.presentationml.slideLayout+xml"/>
  <Override PartName="/ppt/slideLayouts/slideLayout827.xml" ContentType="application/vnd.openxmlformats-officedocument.presentationml.slideLayout+xml"/>
  <Override PartName="/ppt/slideLayouts/slideLayout828.xml" ContentType="application/vnd.openxmlformats-officedocument.presentationml.slideLayout+xml"/>
  <Override PartName="/ppt/slideLayouts/slideLayout829.xml" ContentType="application/vnd.openxmlformats-officedocument.presentationml.slideLayout+xml"/>
  <Override PartName="/ppt/slideLayouts/slideLayout830.xml" ContentType="application/vnd.openxmlformats-officedocument.presentationml.slideLayout+xml"/>
  <Override PartName="/ppt/slideLayouts/slideLayout831.xml" ContentType="application/vnd.openxmlformats-officedocument.presentationml.slideLayout+xml"/>
  <Override PartName="/ppt/slideLayouts/slideLayout832.xml" ContentType="application/vnd.openxmlformats-officedocument.presentationml.slideLayout+xml"/>
  <Override PartName="/ppt/slideLayouts/slideLayout833.xml" ContentType="application/vnd.openxmlformats-officedocument.presentationml.slideLayout+xml"/>
  <Override PartName="/ppt/slideLayouts/slideLayout834.xml" ContentType="application/vnd.openxmlformats-officedocument.presentationml.slideLayout+xml"/>
  <Override PartName="/ppt/slideLayouts/slideLayout835.xml" ContentType="application/vnd.openxmlformats-officedocument.presentationml.slideLayout+xml"/>
  <Override PartName="/ppt/slideLayouts/slideLayout836.xml" ContentType="application/vnd.openxmlformats-officedocument.presentationml.slideLayout+xml"/>
  <Override PartName="/ppt/theme/theme76.xml" ContentType="application/vnd.openxmlformats-officedocument.theme+xml"/>
  <Override PartName="/ppt/slideLayouts/slideLayout837.xml" ContentType="application/vnd.openxmlformats-officedocument.presentationml.slideLayout+xml"/>
  <Override PartName="/ppt/slideLayouts/slideLayout838.xml" ContentType="application/vnd.openxmlformats-officedocument.presentationml.slideLayout+xml"/>
  <Override PartName="/ppt/slideLayouts/slideLayout839.xml" ContentType="application/vnd.openxmlformats-officedocument.presentationml.slideLayout+xml"/>
  <Override PartName="/ppt/slideLayouts/slideLayout840.xml" ContentType="application/vnd.openxmlformats-officedocument.presentationml.slideLayout+xml"/>
  <Override PartName="/ppt/slideLayouts/slideLayout841.xml" ContentType="application/vnd.openxmlformats-officedocument.presentationml.slideLayout+xml"/>
  <Override PartName="/ppt/slideLayouts/slideLayout842.xml" ContentType="application/vnd.openxmlformats-officedocument.presentationml.slideLayout+xml"/>
  <Override PartName="/ppt/slideLayouts/slideLayout843.xml" ContentType="application/vnd.openxmlformats-officedocument.presentationml.slideLayout+xml"/>
  <Override PartName="/ppt/slideLayouts/slideLayout844.xml" ContentType="application/vnd.openxmlformats-officedocument.presentationml.slideLayout+xml"/>
  <Override PartName="/ppt/slideLayouts/slideLayout845.xml" ContentType="application/vnd.openxmlformats-officedocument.presentationml.slideLayout+xml"/>
  <Override PartName="/ppt/slideLayouts/slideLayout846.xml" ContentType="application/vnd.openxmlformats-officedocument.presentationml.slideLayout+xml"/>
  <Override PartName="/ppt/slideLayouts/slideLayout847.xml" ContentType="application/vnd.openxmlformats-officedocument.presentationml.slideLayout+xml"/>
  <Override PartName="/ppt/theme/theme77.xml" ContentType="application/vnd.openxmlformats-officedocument.theme+xml"/>
  <Override PartName="/ppt/slideLayouts/slideLayout848.xml" ContentType="application/vnd.openxmlformats-officedocument.presentationml.slideLayout+xml"/>
  <Override PartName="/ppt/slideLayouts/slideLayout849.xml" ContentType="application/vnd.openxmlformats-officedocument.presentationml.slideLayout+xml"/>
  <Override PartName="/ppt/slideLayouts/slideLayout850.xml" ContentType="application/vnd.openxmlformats-officedocument.presentationml.slideLayout+xml"/>
  <Override PartName="/ppt/slideLayouts/slideLayout851.xml" ContentType="application/vnd.openxmlformats-officedocument.presentationml.slideLayout+xml"/>
  <Override PartName="/ppt/slideLayouts/slideLayout852.xml" ContentType="application/vnd.openxmlformats-officedocument.presentationml.slideLayout+xml"/>
  <Override PartName="/ppt/slideLayouts/slideLayout853.xml" ContentType="application/vnd.openxmlformats-officedocument.presentationml.slideLayout+xml"/>
  <Override PartName="/ppt/slideLayouts/slideLayout854.xml" ContentType="application/vnd.openxmlformats-officedocument.presentationml.slideLayout+xml"/>
  <Override PartName="/ppt/slideLayouts/slideLayout855.xml" ContentType="application/vnd.openxmlformats-officedocument.presentationml.slideLayout+xml"/>
  <Override PartName="/ppt/slideLayouts/slideLayout856.xml" ContentType="application/vnd.openxmlformats-officedocument.presentationml.slideLayout+xml"/>
  <Override PartName="/ppt/slideLayouts/slideLayout857.xml" ContentType="application/vnd.openxmlformats-officedocument.presentationml.slideLayout+xml"/>
  <Override PartName="/ppt/slideLayouts/slideLayout858.xml" ContentType="application/vnd.openxmlformats-officedocument.presentationml.slideLayout+xml"/>
  <Override PartName="/ppt/theme/theme78.xml" ContentType="application/vnd.openxmlformats-officedocument.theme+xml"/>
  <Override PartName="/ppt/slideLayouts/slideLayout859.xml" ContentType="application/vnd.openxmlformats-officedocument.presentationml.slideLayout+xml"/>
  <Override PartName="/ppt/slideLayouts/slideLayout860.xml" ContentType="application/vnd.openxmlformats-officedocument.presentationml.slideLayout+xml"/>
  <Override PartName="/ppt/slideLayouts/slideLayout861.xml" ContentType="application/vnd.openxmlformats-officedocument.presentationml.slideLayout+xml"/>
  <Override PartName="/ppt/slideLayouts/slideLayout862.xml" ContentType="application/vnd.openxmlformats-officedocument.presentationml.slideLayout+xml"/>
  <Override PartName="/ppt/slideLayouts/slideLayout863.xml" ContentType="application/vnd.openxmlformats-officedocument.presentationml.slideLayout+xml"/>
  <Override PartName="/ppt/slideLayouts/slideLayout864.xml" ContentType="application/vnd.openxmlformats-officedocument.presentationml.slideLayout+xml"/>
  <Override PartName="/ppt/slideLayouts/slideLayout865.xml" ContentType="application/vnd.openxmlformats-officedocument.presentationml.slideLayout+xml"/>
  <Override PartName="/ppt/slideLayouts/slideLayout866.xml" ContentType="application/vnd.openxmlformats-officedocument.presentationml.slideLayout+xml"/>
  <Override PartName="/ppt/slideLayouts/slideLayout867.xml" ContentType="application/vnd.openxmlformats-officedocument.presentationml.slideLayout+xml"/>
  <Override PartName="/ppt/slideLayouts/slideLayout868.xml" ContentType="application/vnd.openxmlformats-officedocument.presentationml.slideLayout+xml"/>
  <Override PartName="/ppt/slideLayouts/slideLayout869.xml" ContentType="application/vnd.openxmlformats-officedocument.presentationml.slideLayout+xml"/>
  <Override PartName="/ppt/theme/theme79.xml" ContentType="application/vnd.openxmlformats-officedocument.theme+xml"/>
  <Override PartName="/ppt/slideLayouts/slideLayout870.xml" ContentType="application/vnd.openxmlformats-officedocument.presentationml.slideLayout+xml"/>
  <Override PartName="/ppt/slideLayouts/slideLayout871.xml" ContentType="application/vnd.openxmlformats-officedocument.presentationml.slideLayout+xml"/>
  <Override PartName="/ppt/slideLayouts/slideLayout872.xml" ContentType="application/vnd.openxmlformats-officedocument.presentationml.slideLayout+xml"/>
  <Override PartName="/ppt/slideLayouts/slideLayout873.xml" ContentType="application/vnd.openxmlformats-officedocument.presentationml.slideLayout+xml"/>
  <Override PartName="/ppt/slideLayouts/slideLayout874.xml" ContentType="application/vnd.openxmlformats-officedocument.presentationml.slideLayout+xml"/>
  <Override PartName="/ppt/slideLayouts/slideLayout875.xml" ContentType="application/vnd.openxmlformats-officedocument.presentationml.slideLayout+xml"/>
  <Override PartName="/ppt/slideLayouts/slideLayout876.xml" ContentType="application/vnd.openxmlformats-officedocument.presentationml.slideLayout+xml"/>
  <Override PartName="/ppt/slideLayouts/slideLayout877.xml" ContentType="application/vnd.openxmlformats-officedocument.presentationml.slideLayout+xml"/>
  <Override PartName="/ppt/slideLayouts/slideLayout878.xml" ContentType="application/vnd.openxmlformats-officedocument.presentationml.slideLayout+xml"/>
  <Override PartName="/ppt/slideLayouts/slideLayout879.xml" ContentType="application/vnd.openxmlformats-officedocument.presentationml.slideLayout+xml"/>
  <Override PartName="/ppt/slideLayouts/slideLayout880.xml" ContentType="application/vnd.openxmlformats-officedocument.presentationml.slideLayout+xml"/>
  <Override PartName="/ppt/theme/theme80.xml" ContentType="application/vnd.openxmlformats-officedocument.theme+xml"/>
  <Override PartName="/ppt/slideLayouts/slideLayout881.xml" ContentType="application/vnd.openxmlformats-officedocument.presentationml.slideLayout+xml"/>
  <Override PartName="/ppt/slideLayouts/slideLayout882.xml" ContentType="application/vnd.openxmlformats-officedocument.presentationml.slideLayout+xml"/>
  <Override PartName="/ppt/slideLayouts/slideLayout883.xml" ContentType="application/vnd.openxmlformats-officedocument.presentationml.slideLayout+xml"/>
  <Override PartName="/ppt/slideLayouts/slideLayout884.xml" ContentType="application/vnd.openxmlformats-officedocument.presentationml.slideLayout+xml"/>
  <Override PartName="/ppt/slideLayouts/slideLayout885.xml" ContentType="application/vnd.openxmlformats-officedocument.presentationml.slideLayout+xml"/>
  <Override PartName="/ppt/slideLayouts/slideLayout886.xml" ContentType="application/vnd.openxmlformats-officedocument.presentationml.slideLayout+xml"/>
  <Override PartName="/ppt/slideLayouts/slideLayout887.xml" ContentType="application/vnd.openxmlformats-officedocument.presentationml.slideLayout+xml"/>
  <Override PartName="/ppt/slideLayouts/slideLayout888.xml" ContentType="application/vnd.openxmlformats-officedocument.presentationml.slideLayout+xml"/>
  <Override PartName="/ppt/slideLayouts/slideLayout889.xml" ContentType="application/vnd.openxmlformats-officedocument.presentationml.slideLayout+xml"/>
  <Override PartName="/ppt/slideLayouts/slideLayout890.xml" ContentType="application/vnd.openxmlformats-officedocument.presentationml.slideLayout+xml"/>
  <Override PartName="/ppt/slideLayouts/slideLayout891.xml" ContentType="application/vnd.openxmlformats-officedocument.presentationml.slideLayout+xml"/>
  <Override PartName="/ppt/theme/theme81.xml" ContentType="application/vnd.openxmlformats-officedocument.theme+xml"/>
  <Override PartName="/ppt/slideLayouts/slideLayout892.xml" ContentType="application/vnd.openxmlformats-officedocument.presentationml.slideLayout+xml"/>
  <Override PartName="/ppt/slideLayouts/slideLayout893.xml" ContentType="application/vnd.openxmlformats-officedocument.presentationml.slideLayout+xml"/>
  <Override PartName="/ppt/slideLayouts/slideLayout894.xml" ContentType="application/vnd.openxmlformats-officedocument.presentationml.slideLayout+xml"/>
  <Override PartName="/ppt/slideLayouts/slideLayout895.xml" ContentType="application/vnd.openxmlformats-officedocument.presentationml.slideLayout+xml"/>
  <Override PartName="/ppt/slideLayouts/slideLayout896.xml" ContentType="application/vnd.openxmlformats-officedocument.presentationml.slideLayout+xml"/>
  <Override PartName="/ppt/slideLayouts/slideLayout897.xml" ContentType="application/vnd.openxmlformats-officedocument.presentationml.slideLayout+xml"/>
  <Override PartName="/ppt/slideLayouts/slideLayout898.xml" ContentType="application/vnd.openxmlformats-officedocument.presentationml.slideLayout+xml"/>
  <Override PartName="/ppt/slideLayouts/slideLayout899.xml" ContentType="application/vnd.openxmlformats-officedocument.presentationml.slideLayout+xml"/>
  <Override PartName="/ppt/slideLayouts/slideLayout900.xml" ContentType="application/vnd.openxmlformats-officedocument.presentationml.slideLayout+xml"/>
  <Override PartName="/ppt/slideLayouts/slideLayout901.xml" ContentType="application/vnd.openxmlformats-officedocument.presentationml.slideLayout+xml"/>
  <Override PartName="/ppt/slideLayouts/slideLayout902.xml" ContentType="application/vnd.openxmlformats-officedocument.presentationml.slideLayout+xml"/>
  <Override PartName="/ppt/theme/theme82.xml" ContentType="application/vnd.openxmlformats-officedocument.theme+xml"/>
  <Override PartName="/ppt/slideLayouts/slideLayout903.xml" ContentType="application/vnd.openxmlformats-officedocument.presentationml.slideLayout+xml"/>
  <Override PartName="/ppt/slideLayouts/slideLayout904.xml" ContentType="application/vnd.openxmlformats-officedocument.presentationml.slideLayout+xml"/>
  <Override PartName="/ppt/slideLayouts/slideLayout905.xml" ContentType="application/vnd.openxmlformats-officedocument.presentationml.slideLayout+xml"/>
  <Override PartName="/ppt/slideLayouts/slideLayout906.xml" ContentType="application/vnd.openxmlformats-officedocument.presentationml.slideLayout+xml"/>
  <Override PartName="/ppt/slideLayouts/slideLayout907.xml" ContentType="application/vnd.openxmlformats-officedocument.presentationml.slideLayout+xml"/>
  <Override PartName="/ppt/slideLayouts/slideLayout908.xml" ContentType="application/vnd.openxmlformats-officedocument.presentationml.slideLayout+xml"/>
  <Override PartName="/ppt/slideLayouts/slideLayout909.xml" ContentType="application/vnd.openxmlformats-officedocument.presentationml.slideLayout+xml"/>
  <Override PartName="/ppt/slideLayouts/slideLayout910.xml" ContentType="application/vnd.openxmlformats-officedocument.presentationml.slideLayout+xml"/>
  <Override PartName="/ppt/slideLayouts/slideLayout911.xml" ContentType="application/vnd.openxmlformats-officedocument.presentationml.slideLayout+xml"/>
  <Override PartName="/ppt/slideLayouts/slideLayout912.xml" ContentType="application/vnd.openxmlformats-officedocument.presentationml.slideLayout+xml"/>
  <Override PartName="/ppt/slideLayouts/slideLayout913.xml" ContentType="application/vnd.openxmlformats-officedocument.presentationml.slideLayout+xml"/>
  <Override PartName="/ppt/theme/theme83.xml" ContentType="application/vnd.openxmlformats-officedocument.theme+xml"/>
  <Override PartName="/ppt/slideLayouts/slideLayout914.xml" ContentType="application/vnd.openxmlformats-officedocument.presentationml.slideLayout+xml"/>
  <Override PartName="/ppt/slideLayouts/slideLayout915.xml" ContentType="application/vnd.openxmlformats-officedocument.presentationml.slideLayout+xml"/>
  <Override PartName="/ppt/slideLayouts/slideLayout916.xml" ContentType="application/vnd.openxmlformats-officedocument.presentationml.slideLayout+xml"/>
  <Override PartName="/ppt/slideLayouts/slideLayout917.xml" ContentType="application/vnd.openxmlformats-officedocument.presentationml.slideLayout+xml"/>
  <Override PartName="/ppt/slideLayouts/slideLayout918.xml" ContentType="application/vnd.openxmlformats-officedocument.presentationml.slideLayout+xml"/>
  <Override PartName="/ppt/slideLayouts/slideLayout919.xml" ContentType="application/vnd.openxmlformats-officedocument.presentationml.slideLayout+xml"/>
  <Override PartName="/ppt/slideLayouts/slideLayout920.xml" ContentType="application/vnd.openxmlformats-officedocument.presentationml.slideLayout+xml"/>
  <Override PartName="/ppt/slideLayouts/slideLayout921.xml" ContentType="application/vnd.openxmlformats-officedocument.presentationml.slideLayout+xml"/>
  <Override PartName="/ppt/slideLayouts/slideLayout922.xml" ContentType="application/vnd.openxmlformats-officedocument.presentationml.slideLayout+xml"/>
  <Override PartName="/ppt/slideLayouts/slideLayout923.xml" ContentType="application/vnd.openxmlformats-officedocument.presentationml.slideLayout+xml"/>
  <Override PartName="/ppt/slideLayouts/slideLayout924.xml" ContentType="application/vnd.openxmlformats-officedocument.presentationml.slideLayout+xml"/>
  <Override PartName="/ppt/theme/theme84.xml" ContentType="application/vnd.openxmlformats-officedocument.theme+xml"/>
  <Override PartName="/ppt/slideLayouts/slideLayout925.xml" ContentType="application/vnd.openxmlformats-officedocument.presentationml.slideLayout+xml"/>
  <Override PartName="/ppt/slideLayouts/slideLayout926.xml" ContentType="application/vnd.openxmlformats-officedocument.presentationml.slideLayout+xml"/>
  <Override PartName="/ppt/slideLayouts/slideLayout927.xml" ContentType="application/vnd.openxmlformats-officedocument.presentationml.slideLayout+xml"/>
  <Override PartName="/ppt/slideLayouts/slideLayout928.xml" ContentType="application/vnd.openxmlformats-officedocument.presentationml.slideLayout+xml"/>
  <Override PartName="/ppt/slideLayouts/slideLayout929.xml" ContentType="application/vnd.openxmlformats-officedocument.presentationml.slideLayout+xml"/>
  <Override PartName="/ppt/slideLayouts/slideLayout930.xml" ContentType="application/vnd.openxmlformats-officedocument.presentationml.slideLayout+xml"/>
  <Override PartName="/ppt/slideLayouts/slideLayout931.xml" ContentType="application/vnd.openxmlformats-officedocument.presentationml.slideLayout+xml"/>
  <Override PartName="/ppt/slideLayouts/slideLayout932.xml" ContentType="application/vnd.openxmlformats-officedocument.presentationml.slideLayout+xml"/>
  <Override PartName="/ppt/slideLayouts/slideLayout933.xml" ContentType="application/vnd.openxmlformats-officedocument.presentationml.slideLayout+xml"/>
  <Override PartName="/ppt/slideLayouts/slideLayout934.xml" ContentType="application/vnd.openxmlformats-officedocument.presentationml.slideLayout+xml"/>
  <Override PartName="/ppt/slideLayouts/slideLayout935.xml" ContentType="application/vnd.openxmlformats-officedocument.presentationml.slideLayout+xml"/>
  <Override PartName="/ppt/theme/theme85.xml" ContentType="application/vnd.openxmlformats-officedocument.theme+xml"/>
  <Override PartName="/ppt/slideLayouts/slideLayout936.xml" ContentType="application/vnd.openxmlformats-officedocument.presentationml.slideLayout+xml"/>
  <Override PartName="/ppt/slideLayouts/slideLayout937.xml" ContentType="application/vnd.openxmlformats-officedocument.presentationml.slideLayout+xml"/>
  <Override PartName="/ppt/slideLayouts/slideLayout938.xml" ContentType="application/vnd.openxmlformats-officedocument.presentationml.slideLayout+xml"/>
  <Override PartName="/ppt/slideLayouts/slideLayout939.xml" ContentType="application/vnd.openxmlformats-officedocument.presentationml.slideLayout+xml"/>
  <Override PartName="/ppt/slideLayouts/slideLayout940.xml" ContentType="application/vnd.openxmlformats-officedocument.presentationml.slideLayout+xml"/>
  <Override PartName="/ppt/slideLayouts/slideLayout941.xml" ContentType="application/vnd.openxmlformats-officedocument.presentationml.slideLayout+xml"/>
  <Override PartName="/ppt/slideLayouts/slideLayout942.xml" ContentType="application/vnd.openxmlformats-officedocument.presentationml.slideLayout+xml"/>
  <Override PartName="/ppt/slideLayouts/slideLayout943.xml" ContentType="application/vnd.openxmlformats-officedocument.presentationml.slideLayout+xml"/>
  <Override PartName="/ppt/slideLayouts/slideLayout944.xml" ContentType="application/vnd.openxmlformats-officedocument.presentationml.slideLayout+xml"/>
  <Override PartName="/ppt/slideLayouts/slideLayout945.xml" ContentType="application/vnd.openxmlformats-officedocument.presentationml.slideLayout+xml"/>
  <Override PartName="/ppt/slideLayouts/slideLayout946.xml" ContentType="application/vnd.openxmlformats-officedocument.presentationml.slideLayout+xml"/>
  <Override PartName="/ppt/theme/theme86.xml" ContentType="application/vnd.openxmlformats-officedocument.theme+xml"/>
  <Override PartName="/ppt/slideLayouts/slideLayout947.xml" ContentType="application/vnd.openxmlformats-officedocument.presentationml.slideLayout+xml"/>
  <Override PartName="/ppt/slideLayouts/slideLayout948.xml" ContentType="application/vnd.openxmlformats-officedocument.presentationml.slideLayout+xml"/>
  <Override PartName="/ppt/slideLayouts/slideLayout949.xml" ContentType="application/vnd.openxmlformats-officedocument.presentationml.slideLayout+xml"/>
  <Override PartName="/ppt/slideLayouts/slideLayout950.xml" ContentType="application/vnd.openxmlformats-officedocument.presentationml.slideLayout+xml"/>
  <Override PartName="/ppt/slideLayouts/slideLayout951.xml" ContentType="application/vnd.openxmlformats-officedocument.presentationml.slideLayout+xml"/>
  <Override PartName="/ppt/slideLayouts/slideLayout952.xml" ContentType="application/vnd.openxmlformats-officedocument.presentationml.slideLayout+xml"/>
  <Override PartName="/ppt/slideLayouts/slideLayout953.xml" ContentType="application/vnd.openxmlformats-officedocument.presentationml.slideLayout+xml"/>
  <Override PartName="/ppt/slideLayouts/slideLayout954.xml" ContentType="application/vnd.openxmlformats-officedocument.presentationml.slideLayout+xml"/>
  <Override PartName="/ppt/slideLayouts/slideLayout955.xml" ContentType="application/vnd.openxmlformats-officedocument.presentationml.slideLayout+xml"/>
  <Override PartName="/ppt/slideLayouts/slideLayout956.xml" ContentType="application/vnd.openxmlformats-officedocument.presentationml.slideLayout+xml"/>
  <Override PartName="/ppt/slideLayouts/slideLayout957.xml" ContentType="application/vnd.openxmlformats-officedocument.presentationml.slideLayout+xml"/>
  <Override PartName="/ppt/theme/theme87.xml" ContentType="application/vnd.openxmlformats-officedocument.theme+xml"/>
  <Override PartName="/ppt/slideLayouts/slideLayout958.xml" ContentType="application/vnd.openxmlformats-officedocument.presentationml.slideLayout+xml"/>
  <Override PartName="/ppt/slideLayouts/slideLayout959.xml" ContentType="application/vnd.openxmlformats-officedocument.presentationml.slideLayout+xml"/>
  <Override PartName="/ppt/slideLayouts/slideLayout960.xml" ContentType="application/vnd.openxmlformats-officedocument.presentationml.slideLayout+xml"/>
  <Override PartName="/ppt/slideLayouts/slideLayout961.xml" ContentType="application/vnd.openxmlformats-officedocument.presentationml.slideLayout+xml"/>
  <Override PartName="/ppt/slideLayouts/slideLayout962.xml" ContentType="application/vnd.openxmlformats-officedocument.presentationml.slideLayout+xml"/>
  <Override PartName="/ppt/slideLayouts/slideLayout963.xml" ContentType="application/vnd.openxmlformats-officedocument.presentationml.slideLayout+xml"/>
  <Override PartName="/ppt/slideLayouts/slideLayout964.xml" ContentType="application/vnd.openxmlformats-officedocument.presentationml.slideLayout+xml"/>
  <Override PartName="/ppt/slideLayouts/slideLayout965.xml" ContentType="application/vnd.openxmlformats-officedocument.presentationml.slideLayout+xml"/>
  <Override PartName="/ppt/slideLayouts/slideLayout966.xml" ContentType="application/vnd.openxmlformats-officedocument.presentationml.slideLayout+xml"/>
  <Override PartName="/ppt/slideLayouts/slideLayout967.xml" ContentType="application/vnd.openxmlformats-officedocument.presentationml.slideLayout+xml"/>
  <Override PartName="/ppt/slideLayouts/slideLayout968.xml" ContentType="application/vnd.openxmlformats-officedocument.presentationml.slideLayout+xml"/>
  <Override PartName="/ppt/theme/theme88.xml" ContentType="application/vnd.openxmlformats-officedocument.theme+xml"/>
  <Override PartName="/ppt/slideLayouts/slideLayout969.xml" ContentType="application/vnd.openxmlformats-officedocument.presentationml.slideLayout+xml"/>
  <Override PartName="/ppt/slideLayouts/slideLayout970.xml" ContentType="application/vnd.openxmlformats-officedocument.presentationml.slideLayout+xml"/>
  <Override PartName="/ppt/slideLayouts/slideLayout971.xml" ContentType="application/vnd.openxmlformats-officedocument.presentationml.slideLayout+xml"/>
  <Override PartName="/ppt/slideLayouts/slideLayout972.xml" ContentType="application/vnd.openxmlformats-officedocument.presentationml.slideLayout+xml"/>
  <Override PartName="/ppt/slideLayouts/slideLayout973.xml" ContentType="application/vnd.openxmlformats-officedocument.presentationml.slideLayout+xml"/>
  <Override PartName="/ppt/slideLayouts/slideLayout974.xml" ContentType="application/vnd.openxmlformats-officedocument.presentationml.slideLayout+xml"/>
  <Override PartName="/ppt/slideLayouts/slideLayout975.xml" ContentType="application/vnd.openxmlformats-officedocument.presentationml.slideLayout+xml"/>
  <Override PartName="/ppt/slideLayouts/slideLayout976.xml" ContentType="application/vnd.openxmlformats-officedocument.presentationml.slideLayout+xml"/>
  <Override PartName="/ppt/slideLayouts/slideLayout977.xml" ContentType="application/vnd.openxmlformats-officedocument.presentationml.slideLayout+xml"/>
  <Override PartName="/ppt/slideLayouts/slideLayout978.xml" ContentType="application/vnd.openxmlformats-officedocument.presentationml.slideLayout+xml"/>
  <Override PartName="/ppt/slideLayouts/slideLayout979.xml" ContentType="application/vnd.openxmlformats-officedocument.presentationml.slideLayout+xml"/>
  <Override PartName="/ppt/theme/theme89.xml" ContentType="application/vnd.openxmlformats-officedocument.theme+xml"/>
  <Override PartName="/ppt/slideLayouts/slideLayout980.xml" ContentType="application/vnd.openxmlformats-officedocument.presentationml.slideLayout+xml"/>
  <Override PartName="/ppt/slideLayouts/slideLayout981.xml" ContentType="application/vnd.openxmlformats-officedocument.presentationml.slideLayout+xml"/>
  <Override PartName="/ppt/slideLayouts/slideLayout982.xml" ContentType="application/vnd.openxmlformats-officedocument.presentationml.slideLayout+xml"/>
  <Override PartName="/ppt/slideLayouts/slideLayout983.xml" ContentType="application/vnd.openxmlformats-officedocument.presentationml.slideLayout+xml"/>
  <Override PartName="/ppt/slideLayouts/slideLayout984.xml" ContentType="application/vnd.openxmlformats-officedocument.presentationml.slideLayout+xml"/>
  <Override PartName="/ppt/slideLayouts/slideLayout985.xml" ContentType="application/vnd.openxmlformats-officedocument.presentationml.slideLayout+xml"/>
  <Override PartName="/ppt/slideLayouts/slideLayout986.xml" ContentType="application/vnd.openxmlformats-officedocument.presentationml.slideLayout+xml"/>
  <Override PartName="/ppt/slideLayouts/slideLayout987.xml" ContentType="application/vnd.openxmlformats-officedocument.presentationml.slideLayout+xml"/>
  <Override PartName="/ppt/slideLayouts/slideLayout988.xml" ContentType="application/vnd.openxmlformats-officedocument.presentationml.slideLayout+xml"/>
  <Override PartName="/ppt/slideLayouts/slideLayout989.xml" ContentType="application/vnd.openxmlformats-officedocument.presentationml.slideLayout+xml"/>
  <Override PartName="/ppt/slideLayouts/slideLayout990.xml" ContentType="application/vnd.openxmlformats-officedocument.presentationml.slideLayout+xml"/>
  <Override PartName="/ppt/theme/theme90.xml" ContentType="application/vnd.openxmlformats-officedocument.theme+xml"/>
  <Override PartName="/ppt/slideLayouts/slideLayout991.xml" ContentType="application/vnd.openxmlformats-officedocument.presentationml.slideLayout+xml"/>
  <Override PartName="/ppt/slideLayouts/slideLayout992.xml" ContentType="application/vnd.openxmlformats-officedocument.presentationml.slideLayout+xml"/>
  <Override PartName="/ppt/slideLayouts/slideLayout993.xml" ContentType="application/vnd.openxmlformats-officedocument.presentationml.slideLayout+xml"/>
  <Override PartName="/ppt/slideLayouts/slideLayout994.xml" ContentType="application/vnd.openxmlformats-officedocument.presentationml.slideLayout+xml"/>
  <Override PartName="/ppt/slideLayouts/slideLayout995.xml" ContentType="application/vnd.openxmlformats-officedocument.presentationml.slideLayout+xml"/>
  <Override PartName="/ppt/slideLayouts/slideLayout996.xml" ContentType="application/vnd.openxmlformats-officedocument.presentationml.slideLayout+xml"/>
  <Override PartName="/ppt/slideLayouts/slideLayout997.xml" ContentType="application/vnd.openxmlformats-officedocument.presentationml.slideLayout+xml"/>
  <Override PartName="/ppt/slideLayouts/slideLayout998.xml" ContentType="application/vnd.openxmlformats-officedocument.presentationml.slideLayout+xml"/>
  <Override PartName="/ppt/slideLayouts/slideLayout999.xml" ContentType="application/vnd.openxmlformats-officedocument.presentationml.slideLayout+xml"/>
  <Override PartName="/ppt/slideLayouts/slideLayout1000.xml" ContentType="application/vnd.openxmlformats-officedocument.presentationml.slideLayout+xml"/>
  <Override PartName="/ppt/slideLayouts/slideLayout1001.xml" ContentType="application/vnd.openxmlformats-officedocument.presentationml.slideLayout+xml"/>
  <Override PartName="/ppt/theme/theme91.xml" ContentType="application/vnd.openxmlformats-officedocument.theme+xml"/>
  <Override PartName="/ppt/slideLayouts/slideLayout1002.xml" ContentType="application/vnd.openxmlformats-officedocument.presentationml.slideLayout+xml"/>
  <Override PartName="/ppt/slideLayouts/slideLayout1003.xml" ContentType="application/vnd.openxmlformats-officedocument.presentationml.slideLayout+xml"/>
  <Override PartName="/ppt/slideLayouts/slideLayout1004.xml" ContentType="application/vnd.openxmlformats-officedocument.presentationml.slideLayout+xml"/>
  <Override PartName="/ppt/slideLayouts/slideLayout1005.xml" ContentType="application/vnd.openxmlformats-officedocument.presentationml.slideLayout+xml"/>
  <Override PartName="/ppt/slideLayouts/slideLayout1006.xml" ContentType="application/vnd.openxmlformats-officedocument.presentationml.slideLayout+xml"/>
  <Override PartName="/ppt/slideLayouts/slideLayout1007.xml" ContentType="application/vnd.openxmlformats-officedocument.presentationml.slideLayout+xml"/>
  <Override PartName="/ppt/slideLayouts/slideLayout1008.xml" ContentType="application/vnd.openxmlformats-officedocument.presentationml.slideLayout+xml"/>
  <Override PartName="/ppt/slideLayouts/slideLayout1009.xml" ContentType="application/vnd.openxmlformats-officedocument.presentationml.slideLayout+xml"/>
  <Override PartName="/ppt/slideLayouts/slideLayout1010.xml" ContentType="application/vnd.openxmlformats-officedocument.presentationml.slideLayout+xml"/>
  <Override PartName="/ppt/slideLayouts/slideLayout1011.xml" ContentType="application/vnd.openxmlformats-officedocument.presentationml.slideLayout+xml"/>
  <Override PartName="/ppt/slideLayouts/slideLayout1012.xml" ContentType="application/vnd.openxmlformats-officedocument.presentationml.slideLayout+xml"/>
  <Override PartName="/ppt/theme/theme92.xml" ContentType="application/vnd.openxmlformats-officedocument.theme+xml"/>
  <Override PartName="/ppt/slideLayouts/slideLayout1013.xml" ContentType="application/vnd.openxmlformats-officedocument.presentationml.slideLayout+xml"/>
  <Override PartName="/ppt/slideLayouts/slideLayout1014.xml" ContentType="application/vnd.openxmlformats-officedocument.presentationml.slideLayout+xml"/>
  <Override PartName="/ppt/slideLayouts/slideLayout1015.xml" ContentType="application/vnd.openxmlformats-officedocument.presentationml.slideLayout+xml"/>
  <Override PartName="/ppt/slideLayouts/slideLayout1016.xml" ContentType="application/vnd.openxmlformats-officedocument.presentationml.slideLayout+xml"/>
  <Override PartName="/ppt/slideLayouts/slideLayout1017.xml" ContentType="application/vnd.openxmlformats-officedocument.presentationml.slideLayout+xml"/>
  <Override PartName="/ppt/slideLayouts/slideLayout1018.xml" ContentType="application/vnd.openxmlformats-officedocument.presentationml.slideLayout+xml"/>
  <Override PartName="/ppt/slideLayouts/slideLayout1019.xml" ContentType="application/vnd.openxmlformats-officedocument.presentationml.slideLayout+xml"/>
  <Override PartName="/ppt/slideLayouts/slideLayout1020.xml" ContentType="application/vnd.openxmlformats-officedocument.presentationml.slideLayout+xml"/>
  <Override PartName="/ppt/slideLayouts/slideLayout1021.xml" ContentType="application/vnd.openxmlformats-officedocument.presentationml.slideLayout+xml"/>
  <Override PartName="/ppt/slideLayouts/slideLayout1022.xml" ContentType="application/vnd.openxmlformats-officedocument.presentationml.slideLayout+xml"/>
  <Override PartName="/ppt/slideLayouts/slideLayout1023.xml" ContentType="application/vnd.openxmlformats-officedocument.presentationml.slideLayout+xml"/>
  <Override PartName="/ppt/theme/theme93.xml" ContentType="application/vnd.openxmlformats-officedocument.theme+xml"/>
  <Override PartName="/ppt/slideLayouts/slideLayout1024.xml" ContentType="application/vnd.openxmlformats-officedocument.presentationml.slideLayout+xml"/>
  <Override PartName="/ppt/slideLayouts/slideLayout1025.xml" ContentType="application/vnd.openxmlformats-officedocument.presentationml.slideLayout+xml"/>
  <Override PartName="/ppt/slideLayouts/slideLayout1026.xml" ContentType="application/vnd.openxmlformats-officedocument.presentationml.slideLayout+xml"/>
  <Override PartName="/ppt/slideLayouts/slideLayout1027.xml" ContentType="application/vnd.openxmlformats-officedocument.presentationml.slideLayout+xml"/>
  <Override PartName="/ppt/slideLayouts/slideLayout1028.xml" ContentType="application/vnd.openxmlformats-officedocument.presentationml.slideLayout+xml"/>
  <Override PartName="/ppt/slideLayouts/slideLayout1029.xml" ContentType="application/vnd.openxmlformats-officedocument.presentationml.slideLayout+xml"/>
  <Override PartName="/ppt/slideLayouts/slideLayout1030.xml" ContentType="application/vnd.openxmlformats-officedocument.presentationml.slideLayout+xml"/>
  <Override PartName="/ppt/slideLayouts/slideLayout1031.xml" ContentType="application/vnd.openxmlformats-officedocument.presentationml.slideLayout+xml"/>
  <Override PartName="/ppt/slideLayouts/slideLayout1032.xml" ContentType="application/vnd.openxmlformats-officedocument.presentationml.slideLayout+xml"/>
  <Override PartName="/ppt/slideLayouts/slideLayout1033.xml" ContentType="application/vnd.openxmlformats-officedocument.presentationml.slideLayout+xml"/>
  <Override PartName="/ppt/slideLayouts/slideLayout1034.xml" ContentType="application/vnd.openxmlformats-officedocument.presentationml.slideLayout+xml"/>
  <Override PartName="/ppt/theme/theme94.xml" ContentType="application/vnd.openxmlformats-officedocument.theme+xml"/>
  <Override PartName="/ppt/slideLayouts/slideLayout1035.xml" ContentType="application/vnd.openxmlformats-officedocument.presentationml.slideLayout+xml"/>
  <Override PartName="/ppt/slideLayouts/slideLayout1036.xml" ContentType="application/vnd.openxmlformats-officedocument.presentationml.slideLayout+xml"/>
  <Override PartName="/ppt/slideLayouts/slideLayout1037.xml" ContentType="application/vnd.openxmlformats-officedocument.presentationml.slideLayout+xml"/>
  <Override PartName="/ppt/slideLayouts/slideLayout1038.xml" ContentType="application/vnd.openxmlformats-officedocument.presentationml.slideLayout+xml"/>
  <Override PartName="/ppt/slideLayouts/slideLayout1039.xml" ContentType="application/vnd.openxmlformats-officedocument.presentationml.slideLayout+xml"/>
  <Override PartName="/ppt/slideLayouts/slideLayout1040.xml" ContentType="application/vnd.openxmlformats-officedocument.presentationml.slideLayout+xml"/>
  <Override PartName="/ppt/slideLayouts/slideLayout1041.xml" ContentType="application/vnd.openxmlformats-officedocument.presentationml.slideLayout+xml"/>
  <Override PartName="/ppt/slideLayouts/slideLayout1042.xml" ContentType="application/vnd.openxmlformats-officedocument.presentationml.slideLayout+xml"/>
  <Override PartName="/ppt/slideLayouts/slideLayout1043.xml" ContentType="application/vnd.openxmlformats-officedocument.presentationml.slideLayout+xml"/>
  <Override PartName="/ppt/slideLayouts/slideLayout1044.xml" ContentType="application/vnd.openxmlformats-officedocument.presentationml.slideLayout+xml"/>
  <Override PartName="/ppt/slideLayouts/slideLayout1045.xml" ContentType="application/vnd.openxmlformats-officedocument.presentationml.slideLayout+xml"/>
  <Override PartName="/ppt/theme/theme95.xml" ContentType="application/vnd.openxmlformats-officedocument.theme+xml"/>
  <Override PartName="/ppt/slideLayouts/slideLayout1046.xml" ContentType="application/vnd.openxmlformats-officedocument.presentationml.slideLayout+xml"/>
  <Override PartName="/ppt/slideLayouts/slideLayout1047.xml" ContentType="application/vnd.openxmlformats-officedocument.presentationml.slideLayout+xml"/>
  <Override PartName="/ppt/slideLayouts/slideLayout1048.xml" ContentType="application/vnd.openxmlformats-officedocument.presentationml.slideLayout+xml"/>
  <Override PartName="/ppt/slideLayouts/slideLayout1049.xml" ContentType="application/vnd.openxmlformats-officedocument.presentationml.slideLayout+xml"/>
  <Override PartName="/ppt/slideLayouts/slideLayout1050.xml" ContentType="application/vnd.openxmlformats-officedocument.presentationml.slideLayout+xml"/>
  <Override PartName="/ppt/slideLayouts/slideLayout1051.xml" ContentType="application/vnd.openxmlformats-officedocument.presentationml.slideLayout+xml"/>
  <Override PartName="/ppt/slideLayouts/slideLayout1052.xml" ContentType="application/vnd.openxmlformats-officedocument.presentationml.slideLayout+xml"/>
  <Override PartName="/ppt/slideLayouts/slideLayout1053.xml" ContentType="application/vnd.openxmlformats-officedocument.presentationml.slideLayout+xml"/>
  <Override PartName="/ppt/slideLayouts/slideLayout1054.xml" ContentType="application/vnd.openxmlformats-officedocument.presentationml.slideLayout+xml"/>
  <Override PartName="/ppt/slideLayouts/slideLayout1055.xml" ContentType="application/vnd.openxmlformats-officedocument.presentationml.slideLayout+xml"/>
  <Override PartName="/ppt/slideLayouts/slideLayout1056.xml" ContentType="application/vnd.openxmlformats-officedocument.presentationml.slideLayout+xml"/>
  <Override PartName="/ppt/theme/theme96.xml" ContentType="application/vnd.openxmlformats-officedocument.theme+xml"/>
  <Override PartName="/ppt/slideLayouts/slideLayout1057.xml" ContentType="application/vnd.openxmlformats-officedocument.presentationml.slideLayout+xml"/>
  <Override PartName="/ppt/slideLayouts/slideLayout1058.xml" ContentType="application/vnd.openxmlformats-officedocument.presentationml.slideLayout+xml"/>
  <Override PartName="/ppt/slideLayouts/slideLayout1059.xml" ContentType="application/vnd.openxmlformats-officedocument.presentationml.slideLayout+xml"/>
  <Override PartName="/ppt/slideLayouts/slideLayout1060.xml" ContentType="application/vnd.openxmlformats-officedocument.presentationml.slideLayout+xml"/>
  <Override PartName="/ppt/slideLayouts/slideLayout1061.xml" ContentType="application/vnd.openxmlformats-officedocument.presentationml.slideLayout+xml"/>
  <Override PartName="/ppt/slideLayouts/slideLayout1062.xml" ContentType="application/vnd.openxmlformats-officedocument.presentationml.slideLayout+xml"/>
  <Override PartName="/ppt/slideLayouts/slideLayout1063.xml" ContentType="application/vnd.openxmlformats-officedocument.presentationml.slideLayout+xml"/>
  <Override PartName="/ppt/slideLayouts/slideLayout1064.xml" ContentType="application/vnd.openxmlformats-officedocument.presentationml.slideLayout+xml"/>
  <Override PartName="/ppt/slideLayouts/slideLayout1065.xml" ContentType="application/vnd.openxmlformats-officedocument.presentationml.slideLayout+xml"/>
  <Override PartName="/ppt/slideLayouts/slideLayout1066.xml" ContentType="application/vnd.openxmlformats-officedocument.presentationml.slideLayout+xml"/>
  <Override PartName="/ppt/slideLayouts/slideLayout1067.xml" ContentType="application/vnd.openxmlformats-officedocument.presentationml.slideLayout+xml"/>
  <Override PartName="/ppt/theme/theme97.xml" ContentType="application/vnd.openxmlformats-officedocument.theme+xml"/>
  <Override PartName="/ppt/slideLayouts/slideLayout1068.xml" ContentType="application/vnd.openxmlformats-officedocument.presentationml.slideLayout+xml"/>
  <Override PartName="/ppt/slideLayouts/slideLayout1069.xml" ContentType="application/vnd.openxmlformats-officedocument.presentationml.slideLayout+xml"/>
  <Override PartName="/ppt/slideLayouts/slideLayout1070.xml" ContentType="application/vnd.openxmlformats-officedocument.presentationml.slideLayout+xml"/>
  <Override PartName="/ppt/slideLayouts/slideLayout1071.xml" ContentType="application/vnd.openxmlformats-officedocument.presentationml.slideLayout+xml"/>
  <Override PartName="/ppt/slideLayouts/slideLayout1072.xml" ContentType="application/vnd.openxmlformats-officedocument.presentationml.slideLayout+xml"/>
  <Override PartName="/ppt/slideLayouts/slideLayout1073.xml" ContentType="application/vnd.openxmlformats-officedocument.presentationml.slideLayout+xml"/>
  <Override PartName="/ppt/slideLayouts/slideLayout1074.xml" ContentType="application/vnd.openxmlformats-officedocument.presentationml.slideLayout+xml"/>
  <Override PartName="/ppt/slideLayouts/slideLayout1075.xml" ContentType="application/vnd.openxmlformats-officedocument.presentationml.slideLayout+xml"/>
  <Override PartName="/ppt/slideLayouts/slideLayout1076.xml" ContentType="application/vnd.openxmlformats-officedocument.presentationml.slideLayout+xml"/>
  <Override PartName="/ppt/slideLayouts/slideLayout1077.xml" ContentType="application/vnd.openxmlformats-officedocument.presentationml.slideLayout+xml"/>
  <Override PartName="/ppt/slideLayouts/slideLayout1078.xml" ContentType="application/vnd.openxmlformats-officedocument.presentationml.slideLayout+xml"/>
  <Override PartName="/ppt/theme/theme98.xml" ContentType="application/vnd.openxmlformats-officedocument.theme+xml"/>
  <Override PartName="/ppt/slideLayouts/slideLayout1079.xml" ContentType="application/vnd.openxmlformats-officedocument.presentationml.slideLayout+xml"/>
  <Override PartName="/ppt/slideLayouts/slideLayout1080.xml" ContentType="application/vnd.openxmlformats-officedocument.presentationml.slideLayout+xml"/>
  <Override PartName="/ppt/slideLayouts/slideLayout1081.xml" ContentType="application/vnd.openxmlformats-officedocument.presentationml.slideLayout+xml"/>
  <Override PartName="/ppt/slideLayouts/slideLayout1082.xml" ContentType="application/vnd.openxmlformats-officedocument.presentationml.slideLayout+xml"/>
  <Override PartName="/ppt/slideLayouts/slideLayout1083.xml" ContentType="application/vnd.openxmlformats-officedocument.presentationml.slideLayout+xml"/>
  <Override PartName="/ppt/slideLayouts/slideLayout1084.xml" ContentType="application/vnd.openxmlformats-officedocument.presentationml.slideLayout+xml"/>
  <Override PartName="/ppt/slideLayouts/slideLayout1085.xml" ContentType="application/vnd.openxmlformats-officedocument.presentationml.slideLayout+xml"/>
  <Override PartName="/ppt/slideLayouts/slideLayout1086.xml" ContentType="application/vnd.openxmlformats-officedocument.presentationml.slideLayout+xml"/>
  <Override PartName="/ppt/slideLayouts/slideLayout1087.xml" ContentType="application/vnd.openxmlformats-officedocument.presentationml.slideLayout+xml"/>
  <Override PartName="/ppt/slideLayouts/slideLayout1088.xml" ContentType="application/vnd.openxmlformats-officedocument.presentationml.slideLayout+xml"/>
  <Override PartName="/ppt/slideLayouts/slideLayout1089.xml" ContentType="application/vnd.openxmlformats-officedocument.presentationml.slideLayout+xml"/>
  <Override PartName="/ppt/theme/theme99.xml" ContentType="application/vnd.openxmlformats-officedocument.theme+xml"/>
  <Override PartName="/ppt/slideLayouts/slideLayout1090.xml" ContentType="application/vnd.openxmlformats-officedocument.presentationml.slideLayout+xml"/>
  <Override PartName="/ppt/slideLayouts/slideLayout1091.xml" ContentType="application/vnd.openxmlformats-officedocument.presentationml.slideLayout+xml"/>
  <Override PartName="/ppt/slideLayouts/slideLayout1092.xml" ContentType="application/vnd.openxmlformats-officedocument.presentationml.slideLayout+xml"/>
  <Override PartName="/ppt/slideLayouts/slideLayout1093.xml" ContentType="application/vnd.openxmlformats-officedocument.presentationml.slideLayout+xml"/>
  <Override PartName="/ppt/slideLayouts/slideLayout1094.xml" ContentType="application/vnd.openxmlformats-officedocument.presentationml.slideLayout+xml"/>
  <Override PartName="/ppt/slideLayouts/slideLayout1095.xml" ContentType="application/vnd.openxmlformats-officedocument.presentationml.slideLayout+xml"/>
  <Override PartName="/ppt/slideLayouts/slideLayout1096.xml" ContentType="application/vnd.openxmlformats-officedocument.presentationml.slideLayout+xml"/>
  <Override PartName="/ppt/slideLayouts/slideLayout1097.xml" ContentType="application/vnd.openxmlformats-officedocument.presentationml.slideLayout+xml"/>
  <Override PartName="/ppt/slideLayouts/slideLayout1098.xml" ContentType="application/vnd.openxmlformats-officedocument.presentationml.slideLayout+xml"/>
  <Override PartName="/ppt/slideLayouts/slideLayout1099.xml" ContentType="application/vnd.openxmlformats-officedocument.presentationml.slideLayout+xml"/>
  <Override PartName="/ppt/slideLayouts/slideLayout1100.xml" ContentType="application/vnd.openxmlformats-officedocument.presentationml.slideLayout+xml"/>
  <Override PartName="/ppt/theme/theme100.xml" ContentType="application/vnd.openxmlformats-officedocument.theme+xml"/>
  <Override PartName="/ppt/slideLayouts/slideLayout1101.xml" ContentType="application/vnd.openxmlformats-officedocument.presentationml.slideLayout+xml"/>
  <Override PartName="/ppt/slideLayouts/slideLayout1102.xml" ContentType="application/vnd.openxmlformats-officedocument.presentationml.slideLayout+xml"/>
  <Override PartName="/ppt/slideLayouts/slideLayout1103.xml" ContentType="application/vnd.openxmlformats-officedocument.presentationml.slideLayout+xml"/>
  <Override PartName="/ppt/slideLayouts/slideLayout1104.xml" ContentType="application/vnd.openxmlformats-officedocument.presentationml.slideLayout+xml"/>
  <Override PartName="/ppt/slideLayouts/slideLayout1105.xml" ContentType="application/vnd.openxmlformats-officedocument.presentationml.slideLayout+xml"/>
  <Override PartName="/ppt/slideLayouts/slideLayout1106.xml" ContentType="application/vnd.openxmlformats-officedocument.presentationml.slideLayout+xml"/>
  <Override PartName="/ppt/slideLayouts/slideLayout1107.xml" ContentType="application/vnd.openxmlformats-officedocument.presentationml.slideLayout+xml"/>
  <Override PartName="/ppt/slideLayouts/slideLayout1108.xml" ContentType="application/vnd.openxmlformats-officedocument.presentationml.slideLayout+xml"/>
  <Override PartName="/ppt/slideLayouts/slideLayout1109.xml" ContentType="application/vnd.openxmlformats-officedocument.presentationml.slideLayout+xml"/>
  <Override PartName="/ppt/slideLayouts/slideLayout1110.xml" ContentType="application/vnd.openxmlformats-officedocument.presentationml.slideLayout+xml"/>
  <Override PartName="/ppt/slideLayouts/slideLayout1111.xml" ContentType="application/vnd.openxmlformats-officedocument.presentationml.slideLayout+xml"/>
  <Override PartName="/ppt/theme/theme101.xml" ContentType="application/vnd.openxmlformats-officedocument.theme+xml"/>
  <Override PartName="/ppt/slideLayouts/slideLayout1112.xml" ContentType="application/vnd.openxmlformats-officedocument.presentationml.slideLayout+xml"/>
  <Override PartName="/ppt/slideLayouts/slideLayout1113.xml" ContentType="application/vnd.openxmlformats-officedocument.presentationml.slideLayout+xml"/>
  <Override PartName="/ppt/slideLayouts/slideLayout1114.xml" ContentType="application/vnd.openxmlformats-officedocument.presentationml.slideLayout+xml"/>
  <Override PartName="/ppt/slideLayouts/slideLayout1115.xml" ContentType="application/vnd.openxmlformats-officedocument.presentationml.slideLayout+xml"/>
  <Override PartName="/ppt/slideLayouts/slideLayout1116.xml" ContentType="application/vnd.openxmlformats-officedocument.presentationml.slideLayout+xml"/>
  <Override PartName="/ppt/slideLayouts/slideLayout1117.xml" ContentType="application/vnd.openxmlformats-officedocument.presentationml.slideLayout+xml"/>
  <Override PartName="/ppt/slideLayouts/slideLayout1118.xml" ContentType="application/vnd.openxmlformats-officedocument.presentationml.slideLayout+xml"/>
  <Override PartName="/ppt/slideLayouts/slideLayout1119.xml" ContentType="application/vnd.openxmlformats-officedocument.presentationml.slideLayout+xml"/>
  <Override PartName="/ppt/slideLayouts/slideLayout1120.xml" ContentType="application/vnd.openxmlformats-officedocument.presentationml.slideLayout+xml"/>
  <Override PartName="/ppt/slideLayouts/slideLayout1121.xml" ContentType="application/vnd.openxmlformats-officedocument.presentationml.slideLayout+xml"/>
  <Override PartName="/ppt/slideLayouts/slideLayout1122.xml" ContentType="application/vnd.openxmlformats-officedocument.presentationml.slideLayout+xml"/>
  <Override PartName="/ppt/theme/theme102.xml" ContentType="application/vnd.openxmlformats-officedocument.theme+xml"/>
  <Override PartName="/ppt/slideLayouts/slideLayout1123.xml" ContentType="application/vnd.openxmlformats-officedocument.presentationml.slideLayout+xml"/>
  <Override PartName="/ppt/slideLayouts/slideLayout1124.xml" ContentType="application/vnd.openxmlformats-officedocument.presentationml.slideLayout+xml"/>
  <Override PartName="/ppt/slideLayouts/slideLayout1125.xml" ContentType="application/vnd.openxmlformats-officedocument.presentationml.slideLayout+xml"/>
  <Override PartName="/ppt/slideLayouts/slideLayout1126.xml" ContentType="application/vnd.openxmlformats-officedocument.presentationml.slideLayout+xml"/>
  <Override PartName="/ppt/slideLayouts/slideLayout1127.xml" ContentType="application/vnd.openxmlformats-officedocument.presentationml.slideLayout+xml"/>
  <Override PartName="/ppt/slideLayouts/slideLayout1128.xml" ContentType="application/vnd.openxmlformats-officedocument.presentationml.slideLayout+xml"/>
  <Override PartName="/ppt/slideLayouts/slideLayout1129.xml" ContentType="application/vnd.openxmlformats-officedocument.presentationml.slideLayout+xml"/>
  <Override PartName="/ppt/slideLayouts/slideLayout1130.xml" ContentType="application/vnd.openxmlformats-officedocument.presentationml.slideLayout+xml"/>
  <Override PartName="/ppt/slideLayouts/slideLayout1131.xml" ContentType="application/vnd.openxmlformats-officedocument.presentationml.slideLayout+xml"/>
  <Override PartName="/ppt/slideLayouts/slideLayout1132.xml" ContentType="application/vnd.openxmlformats-officedocument.presentationml.slideLayout+xml"/>
  <Override PartName="/ppt/slideLayouts/slideLayout1133.xml" ContentType="application/vnd.openxmlformats-officedocument.presentationml.slideLayout+xml"/>
  <Override PartName="/ppt/theme/theme103.xml" ContentType="application/vnd.openxmlformats-officedocument.theme+xml"/>
  <Override PartName="/ppt/slideLayouts/slideLayout1134.xml" ContentType="application/vnd.openxmlformats-officedocument.presentationml.slideLayout+xml"/>
  <Override PartName="/ppt/slideLayouts/slideLayout1135.xml" ContentType="application/vnd.openxmlformats-officedocument.presentationml.slideLayout+xml"/>
  <Override PartName="/ppt/slideLayouts/slideLayout1136.xml" ContentType="application/vnd.openxmlformats-officedocument.presentationml.slideLayout+xml"/>
  <Override PartName="/ppt/slideLayouts/slideLayout1137.xml" ContentType="application/vnd.openxmlformats-officedocument.presentationml.slideLayout+xml"/>
  <Override PartName="/ppt/slideLayouts/slideLayout1138.xml" ContentType="application/vnd.openxmlformats-officedocument.presentationml.slideLayout+xml"/>
  <Override PartName="/ppt/slideLayouts/slideLayout1139.xml" ContentType="application/vnd.openxmlformats-officedocument.presentationml.slideLayout+xml"/>
  <Override PartName="/ppt/slideLayouts/slideLayout1140.xml" ContentType="application/vnd.openxmlformats-officedocument.presentationml.slideLayout+xml"/>
  <Override PartName="/ppt/slideLayouts/slideLayout1141.xml" ContentType="application/vnd.openxmlformats-officedocument.presentationml.slideLayout+xml"/>
  <Override PartName="/ppt/slideLayouts/slideLayout1142.xml" ContentType="application/vnd.openxmlformats-officedocument.presentationml.slideLayout+xml"/>
  <Override PartName="/ppt/slideLayouts/slideLayout1143.xml" ContentType="application/vnd.openxmlformats-officedocument.presentationml.slideLayout+xml"/>
  <Override PartName="/ppt/slideLayouts/slideLayout1144.xml" ContentType="application/vnd.openxmlformats-officedocument.presentationml.slideLayout+xml"/>
  <Override PartName="/ppt/theme/theme104.xml" ContentType="application/vnd.openxmlformats-officedocument.theme+xml"/>
  <Override PartName="/ppt/slideLayouts/slideLayout1145.xml" ContentType="application/vnd.openxmlformats-officedocument.presentationml.slideLayout+xml"/>
  <Override PartName="/ppt/slideLayouts/slideLayout1146.xml" ContentType="application/vnd.openxmlformats-officedocument.presentationml.slideLayout+xml"/>
  <Override PartName="/ppt/slideLayouts/slideLayout1147.xml" ContentType="application/vnd.openxmlformats-officedocument.presentationml.slideLayout+xml"/>
  <Override PartName="/ppt/slideLayouts/slideLayout1148.xml" ContentType="application/vnd.openxmlformats-officedocument.presentationml.slideLayout+xml"/>
  <Override PartName="/ppt/slideLayouts/slideLayout1149.xml" ContentType="application/vnd.openxmlformats-officedocument.presentationml.slideLayout+xml"/>
  <Override PartName="/ppt/slideLayouts/slideLayout1150.xml" ContentType="application/vnd.openxmlformats-officedocument.presentationml.slideLayout+xml"/>
  <Override PartName="/ppt/slideLayouts/slideLayout1151.xml" ContentType="application/vnd.openxmlformats-officedocument.presentationml.slideLayout+xml"/>
  <Override PartName="/ppt/slideLayouts/slideLayout1152.xml" ContentType="application/vnd.openxmlformats-officedocument.presentationml.slideLayout+xml"/>
  <Override PartName="/ppt/slideLayouts/slideLayout1153.xml" ContentType="application/vnd.openxmlformats-officedocument.presentationml.slideLayout+xml"/>
  <Override PartName="/ppt/slideLayouts/slideLayout1154.xml" ContentType="application/vnd.openxmlformats-officedocument.presentationml.slideLayout+xml"/>
  <Override PartName="/ppt/slideLayouts/slideLayout1155.xml" ContentType="application/vnd.openxmlformats-officedocument.presentationml.slideLayout+xml"/>
  <Override PartName="/ppt/theme/theme105.xml" ContentType="application/vnd.openxmlformats-officedocument.theme+xml"/>
  <Override PartName="/ppt/slideLayouts/slideLayout1156.xml" ContentType="application/vnd.openxmlformats-officedocument.presentationml.slideLayout+xml"/>
  <Override PartName="/ppt/slideLayouts/slideLayout1157.xml" ContentType="application/vnd.openxmlformats-officedocument.presentationml.slideLayout+xml"/>
  <Override PartName="/ppt/slideLayouts/slideLayout1158.xml" ContentType="application/vnd.openxmlformats-officedocument.presentationml.slideLayout+xml"/>
  <Override PartName="/ppt/slideLayouts/slideLayout1159.xml" ContentType="application/vnd.openxmlformats-officedocument.presentationml.slideLayout+xml"/>
  <Override PartName="/ppt/slideLayouts/slideLayout1160.xml" ContentType="application/vnd.openxmlformats-officedocument.presentationml.slideLayout+xml"/>
  <Override PartName="/ppt/slideLayouts/slideLayout1161.xml" ContentType="application/vnd.openxmlformats-officedocument.presentationml.slideLayout+xml"/>
  <Override PartName="/ppt/slideLayouts/slideLayout1162.xml" ContentType="application/vnd.openxmlformats-officedocument.presentationml.slideLayout+xml"/>
  <Override PartName="/ppt/slideLayouts/slideLayout1163.xml" ContentType="application/vnd.openxmlformats-officedocument.presentationml.slideLayout+xml"/>
  <Override PartName="/ppt/slideLayouts/slideLayout1164.xml" ContentType="application/vnd.openxmlformats-officedocument.presentationml.slideLayout+xml"/>
  <Override PartName="/ppt/slideLayouts/slideLayout1165.xml" ContentType="application/vnd.openxmlformats-officedocument.presentationml.slideLayout+xml"/>
  <Override PartName="/ppt/slideLayouts/slideLayout1166.xml" ContentType="application/vnd.openxmlformats-officedocument.presentationml.slideLayout+xml"/>
  <Override PartName="/ppt/theme/theme106.xml" ContentType="application/vnd.openxmlformats-officedocument.theme+xml"/>
  <Override PartName="/ppt/slideLayouts/slideLayout1167.xml" ContentType="application/vnd.openxmlformats-officedocument.presentationml.slideLayout+xml"/>
  <Override PartName="/ppt/slideLayouts/slideLayout1168.xml" ContentType="application/vnd.openxmlformats-officedocument.presentationml.slideLayout+xml"/>
  <Override PartName="/ppt/slideLayouts/slideLayout1169.xml" ContentType="application/vnd.openxmlformats-officedocument.presentationml.slideLayout+xml"/>
  <Override PartName="/ppt/slideLayouts/slideLayout1170.xml" ContentType="application/vnd.openxmlformats-officedocument.presentationml.slideLayout+xml"/>
  <Override PartName="/ppt/slideLayouts/slideLayout1171.xml" ContentType="application/vnd.openxmlformats-officedocument.presentationml.slideLayout+xml"/>
  <Override PartName="/ppt/slideLayouts/slideLayout1172.xml" ContentType="application/vnd.openxmlformats-officedocument.presentationml.slideLayout+xml"/>
  <Override PartName="/ppt/slideLayouts/slideLayout1173.xml" ContentType="application/vnd.openxmlformats-officedocument.presentationml.slideLayout+xml"/>
  <Override PartName="/ppt/slideLayouts/slideLayout1174.xml" ContentType="application/vnd.openxmlformats-officedocument.presentationml.slideLayout+xml"/>
  <Override PartName="/ppt/slideLayouts/slideLayout1175.xml" ContentType="application/vnd.openxmlformats-officedocument.presentationml.slideLayout+xml"/>
  <Override PartName="/ppt/slideLayouts/slideLayout1176.xml" ContentType="application/vnd.openxmlformats-officedocument.presentationml.slideLayout+xml"/>
  <Override PartName="/ppt/slideLayouts/slideLayout1177.xml" ContentType="application/vnd.openxmlformats-officedocument.presentationml.slideLayout+xml"/>
  <Override PartName="/ppt/theme/theme107.xml" ContentType="application/vnd.openxmlformats-officedocument.theme+xml"/>
  <Override PartName="/ppt/slideLayouts/slideLayout1178.xml" ContentType="application/vnd.openxmlformats-officedocument.presentationml.slideLayout+xml"/>
  <Override PartName="/ppt/slideLayouts/slideLayout1179.xml" ContentType="application/vnd.openxmlformats-officedocument.presentationml.slideLayout+xml"/>
  <Override PartName="/ppt/slideLayouts/slideLayout1180.xml" ContentType="application/vnd.openxmlformats-officedocument.presentationml.slideLayout+xml"/>
  <Override PartName="/ppt/slideLayouts/slideLayout1181.xml" ContentType="application/vnd.openxmlformats-officedocument.presentationml.slideLayout+xml"/>
  <Override PartName="/ppt/slideLayouts/slideLayout1182.xml" ContentType="application/vnd.openxmlformats-officedocument.presentationml.slideLayout+xml"/>
  <Override PartName="/ppt/slideLayouts/slideLayout1183.xml" ContentType="application/vnd.openxmlformats-officedocument.presentationml.slideLayout+xml"/>
  <Override PartName="/ppt/slideLayouts/slideLayout1184.xml" ContentType="application/vnd.openxmlformats-officedocument.presentationml.slideLayout+xml"/>
  <Override PartName="/ppt/slideLayouts/slideLayout1185.xml" ContentType="application/vnd.openxmlformats-officedocument.presentationml.slideLayout+xml"/>
  <Override PartName="/ppt/slideLayouts/slideLayout1186.xml" ContentType="application/vnd.openxmlformats-officedocument.presentationml.slideLayout+xml"/>
  <Override PartName="/ppt/slideLayouts/slideLayout1187.xml" ContentType="application/vnd.openxmlformats-officedocument.presentationml.slideLayout+xml"/>
  <Override PartName="/ppt/slideLayouts/slideLayout1188.xml" ContentType="application/vnd.openxmlformats-officedocument.presentationml.slideLayout+xml"/>
  <Override PartName="/ppt/theme/theme108.xml" ContentType="application/vnd.openxmlformats-officedocument.theme+xml"/>
  <Override PartName="/ppt/slideLayouts/slideLayout1189.xml" ContentType="application/vnd.openxmlformats-officedocument.presentationml.slideLayout+xml"/>
  <Override PartName="/ppt/slideLayouts/slideLayout1190.xml" ContentType="application/vnd.openxmlformats-officedocument.presentationml.slideLayout+xml"/>
  <Override PartName="/ppt/slideLayouts/slideLayout1191.xml" ContentType="application/vnd.openxmlformats-officedocument.presentationml.slideLayout+xml"/>
  <Override PartName="/ppt/slideLayouts/slideLayout1192.xml" ContentType="application/vnd.openxmlformats-officedocument.presentationml.slideLayout+xml"/>
  <Override PartName="/ppt/slideLayouts/slideLayout1193.xml" ContentType="application/vnd.openxmlformats-officedocument.presentationml.slideLayout+xml"/>
  <Override PartName="/ppt/slideLayouts/slideLayout1194.xml" ContentType="application/vnd.openxmlformats-officedocument.presentationml.slideLayout+xml"/>
  <Override PartName="/ppt/slideLayouts/slideLayout1195.xml" ContentType="application/vnd.openxmlformats-officedocument.presentationml.slideLayout+xml"/>
  <Override PartName="/ppt/slideLayouts/slideLayout1196.xml" ContentType="application/vnd.openxmlformats-officedocument.presentationml.slideLayout+xml"/>
  <Override PartName="/ppt/slideLayouts/slideLayout1197.xml" ContentType="application/vnd.openxmlformats-officedocument.presentationml.slideLayout+xml"/>
  <Override PartName="/ppt/slideLayouts/slideLayout1198.xml" ContentType="application/vnd.openxmlformats-officedocument.presentationml.slideLayout+xml"/>
  <Override PartName="/ppt/slideLayouts/slideLayout1199.xml" ContentType="application/vnd.openxmlformats-officedocument.presentationml.slideLayout+xml"/>
  <Override PartName="/ppt/theme/theme109.xml" ContentType="application/vnd.openxmlformats-officedocument.theme+xml"/>
  <Override PartName="/ppt/slideLayouts/slideLayout1200.xml" ContentType="application/vnd.openxmlformats-officedocument.presentationml.slideLayout+xml"/>
  <Override PartName="/ppt/slideLayouts/slideLayout1201.xml" ContentType="application/vnd.openxmlformats-officedocument.presentationml.slideLayout+xml"/>
  <Override PartName="/ppt/slideLayouts/slideLayout1202.xml" ContentType="application/vnd.openxmlformats-officedocument.presentationml.slideLayout+xml"/>
  <Override PartName="/ppt/slideLayouts/slideLayout1203.xml" ContentType="application/vnd.openxmlformats-officedocument.presentationml.slideLayout+xml"/>
  <Override PartName="/ppt/slideLayouts/slideLayout1204.xml" ContentType="application/vnd.openxmlformats-officedocument.presentationml.slideLayout+xml"/>
  <Override PartName="/ppt/slideLayouts/slideLayout1205.xml" ContentType="application/vnd.openxmlformats-officedocument.presentationml.slideLayout+xml"/>
  <Override PartName="/ppt/slideLayouts/slideLayout1206.xml" ContentType="application/vnd.openxmlformats-officedocument.presentationml.slideLayout+xml"/>
  <Override PartName="/ppt/slideLayouts/slideLayout1207.xml" ContentType="application/vnd.openxmlformats-officedocument.presentationml.slideLayout+xml"/>
  <Override PartName="/ppt/slideLayouts/slideLayout1208.xml" ContentType="application/vnd.openxmlformats-officedocument.presentationml.slideLayout+xml"/>
  <Override PartName="/ppt/slideLayouts/slideLayout1209.xml" ContentType="application/vnd.openxmlformats-officedocument.presentationml.slideLayout+xml"/>
  <Override PartName="/ppt/slideLayouts/slideLayout1210.xml" ContentType="application/vnd.openxmlformats-officedocument.presentationml.slideLayout+xml"/>
  <Override PartName="/ppt/theme/theme110.xml" ContentType="application/vnd.openxmlformats-officedocument.theme+xml"/>
  <Override PartName="/ppt/slideLayouts/slideLayout1211.xml" ContentType="application/vnd.openxmlformats-officedocument.presentationml.slideLayout+xml"/>
  <Override PartName="/ppt/slideLayouts/slideLayout1212.xml" ContentType="application/vnd.openxmlformats-officedocument.presentationml.slideLayout+xml"/>
  <Override PartName="/ppt/slideLayouts/slideLayout1213.xml" ContentType="application/vnd.openxmlformats-officedocument.presentationml.slideLayout+xml"/>
  <Override PartName="/ppt/slideLayouts/slideLayout1214.xml" ContentType="application/vnd.openxmlformats-officedocument.presentationml.slideLayout+xml"/>
  <Override PartName="/ppt/slideLayouts/slideLayout1215.xml" ContentType="application/vnd.openxmlformats-officedocument.presentationml.slideLayout+xml"/>
  <Override PartName="/ppt/slideLayouts/slideLayout1216.xml" ContentType="application/vnd.openxmlformats-officedocument.presentationml.slideLayout+xml"/>
  <Override PartName="/ppt/slideLayouts/slideLayout1217.xml" ContentType="application/vnd.openxmlformats-officedocument.presentationml.slideLayout+xml"/>
  <Override PartName="/ppt/slideLayouts/slideLayout1218.xml" ContentType="application/vnd.openxmlformats-officedocument.presentationml.slideLayout+xml"/>
  <Override PartName="/ppt/slideLayouts/slideLayout1219.xml" ContentType="application/vnd.openxmlformats-officedocument.presentationml.slideLayout+xml"/>
  <Override PartName="/ppt/slideLayouts/slideLayout1220.xml" ContentType="application/vnd.openxmlformats-officedocument.presentationml.slideLayout+xml"/>
  <Override PartName="/ppt/slideLayouts/slideLayout1221.xml" ContentType="application/vnd.openxmlformats-officedocument.presentationml.slideLayout+xml"/>
  <Override PartName="/ppt/theme/theme111.xml" ContentType="application/vnd.openxmlformats-officedocument.theme+xml"/>
  <Override PartName="/ppt/slideLayouts/slideLayout1222.xml" ContentType="application/vnd.openxmlformats-officedocument.presentationml.slideLayout+xml"/>
  <Override PartName="/ppt/slideLayouts/slideLayout1223.xml" ContentType="application/vnd.openxmlformats-officedocument.presentationml.slideLayout+xml"/>
  <Override PartName="/ppt/slideLayouts/slideLayout1224.xml" ContentType="application/vnd.openxmlformats-officedocument.presentationml.slideLayout+xml"/>
  <Override PartName="/ppt/slideLayouts/slideLayout1225.xml" ContentType="application/vnd.openxmlformats-officedocument.presentationml.slideLayout+xml"/>
  <Override PartName="/ppt/slideLayouts/slideLayout1226.xml" ContentType="application/vnd.openxmlformats-officedocument.presentationml.slideLayout+xml"/>
  <Override PartName="/ppt/slideLayouts/slideLayout1227.xml" ContentType="application/vnd.openxmlformats-officedocument.presentationml.slideLayout+xml"/>
  <Override PartName="/ppt/slideLayouts/slideLayout1228.xml" ContentType="application/vnd.openxmlformats-officedocument.presentationml.slideLayout+xml"/>
  <Override PartName="/ppt/slideLayouts/slideLayout1229.xml" ContentType="application/vnd.openxmlformats-officedocument.presentationml.slideLayout+xml"/>
  <Override PartName="/ppt/slideLayouts/slideLayout1230.xml" ContentType="application/vnd.openxmlformats-officedocument.presentationml.slideLayout+xml"/>
  <Override PartName="/ppt/slideLayouts/slideLayout1231.xml" ContentType="application/vnd.openxmlformats-officedocument.presentationml.slideLayout+xml"/>
  <Override PartName="/ppt/slideLayouts/slideLayout1232.xml" ContentType="application/vnd.openxmlformats-officedocument.presentationml.slideLayout+xml"/>
  <Override PartName="/ppt/theme/theme112.xml" ContentType="application/vnd.openxmlformats-officedocument.theme+xml"/>
  <Override PartName="/ppt/slideLayouts/slideLayout1233.xml" ContentType="application/vnd.openxmlformats-officedocument.presentationml.slideLayout+xml"/>
  <Override PartName="/ppt/slideLayouts/slideLayout1234.xml" ContentType="application/vnd.openxmlformats-officedocument.presentationml.slideLayout+xml"/>
  <Override PartName="/ppt/slideLayouts/slideLayout1235.xml" ContentType="application/vnd.openxmlformats-officedocument.presentationml.slideLayout+xml"/>
  <Override PartName="/ppt/slideLayouts/slideLayout1236.xml" ContentType="application/vnd.openxmlformats-officedocument.presentationml.slideLayout+xml"/>
  <Override PartName="/ppt/slideLayouts/slideLayout1237.xml" ContentType="application/vnd.openxmlformats-officedocument.presentationml.slideLayout+xml"/>
  <Override PartName="/ppt/slideLayouts/slideLayout1238.xml" ContentType="application/vnd.openxmlformats-officedocument.presentationml.slideLayout+xml"/>
  <Override PartName="/ppt/slideLayouts/slideLayout1239.xml" ContentType="application/vnd.openxmlformats-officedocument.presentationml.slideLayout+xml"/>
  <Override PartName="/ppt/slideLayouts/slideLayout1240.xml" ContentType="application/vnd.openxmlformats-officedocument.presentationml.slideLayout+xml"/>
  <Override PartName="/ppt/slideLayouts/slideLayout1241.xml" ContentType="application/vnd.openxmlformats-officedocument.presentationml.slideLayout+xml"/>
  <Override PartName="/ppt/slideLayouts/slideLayout1242.xml" ContentType="application/vnd.openxmlformats-officedocument.presentationml.slideLayout+xml"/>
  <Override PartName="/ppt/slideLayouts/slideLayout1243.xml" ContentType="application/vnd.openxmlformats-officedocument.presentationml.slideLayout+xml"/>
  <Override PartName="/ppt/theme/theme113.xml" ContentType="application/vnd.openxmlformats-officedocument.theme+xml"/>
  <Override PartName="/ppt/slideLayouts/slideLayout1244.xml" ContentType="application/vnd.openxmlformats-officedocument.presentationml.slideLayout+xml"/>
  <Override PartName="/ppt/slideLayouts/slideLayout1245.xml" ContentType="application/vnd.openxmlformats-officedocument.presentationml.slideLayout+xml"/>
  <Override PartName="/ppt/slideLayouts/slideLayout1246.xml" ContentType="application/vnd.openxmlformats-officedocument.presentationml.slideLayout+xml"/>
  <Override PartName="/ppt/slideLayouts/slideLayout1247.xml" ContentType="application/vnd.openxmlformats-officedocument.presentationml.slideLayout+xml"/>
  <Override PartName="/ppt/slideLayouts/slideLayout1248.xml" ContentType="application/vnd.openxmlformats-officedocument.presentationml.slideLayout+xml"/>
  <Override PartName="/ppt/slideLayouts/slideLayout1249.xml" ContentType="application/vnd.openxmlformats-officedocument.presentationml.slideLayout+xml"/>
  <Override PartName="/ppt/slideLayouts/slideLayout1250.xml" ContentType="application/vnd.openxmlformats-officedocument.presentationml.slideLayout+xml"/>
  <Override PartName="/ppt/slideLayouts/slideLayout1251.xml" ContentType="application/vnd.openxmlformats-officedocument.presentationml.slideLayout+xml"/>
  <Override PartName="/ppt/slideLayouts/slideLayout1252.xml" ContentType="application/vnd.openxmlformats-officedocument.presentationml.slideLayout+xml"/>
  <Override PartName="/ppt/slideLayouts/slideLayout1253.xml" ContentType="application/vnd.openxmlformats-officedocument.presentationml.slideLayout+xml"/>
  <Override PartName="/ppt/slideLayouts/slideLayout1254.xml" ContentType="application/vnd.openxmlformats-officedocument.presentationml.slideLayout+xml"/>
  <Override PartName="/ppt/theme/theme114.xml" ContentType="application/vnd.openxmlformats-officedocument.theme+xml"/>
  <Override PartName="/ppt/slideLayouts/slideLayout1255.xml" ContentType="application/vnd.openxmlformats-officedocument.presentationml.slideLayout+xml"/>
  <Override PartName="/ppt/slideLayouts/slideLayout1256.xml" ContentType="application/vnd.openxmlformats-officedocument.presentationml.slideLayout+xml"/>
  <Override PartName="/ppt/slideLayouts/slideLayout1257.xml" ContentType="application/vnd.openxmlformats-officedocument.presentationml.slideLayout+xml"/>
  <Override PartName="/ppt/slideLayouts/slideLayout1258.xml" ContentType="application/vnd.openxmlformats-officedocument.presentationml.slideLayout+xml"/>
  <Override PartName="/ppt/slideLayouts/slideLayout1259.xml" ContentType="application/vnd.openxmlformats-officedocument.presentationml.slideLayout+xml"/>
  <Override PartName="/ppt/slideLayouts/slideLayout1260.xml" ContentType="application/vnd.openxmlformats-officedocument.presentationml.slideLayout+xml"/>
  <Override PartName="/ppt/slideLayouts/slideLayout1261.xml" ContentType="application/vnd.openxmlformats-officedocument.presentationml.slideLayout+xml"/>
  <Override PartName="/ppt/slideLayouts/slideLayout1262.xml" ContentType="application/vnd.openxmlformats-officedocument.presentationml.slideLayout+xml"/>
  <Override PartName="/ppt/slideLayouts/slideLayout1263.xml" ContentType="application/vnd.openxmlformats-officedocument.presentationml.slideLayout+xml"/>
  <Override PartName="/ppt/slideLayouts/slideLayout1264.xml" ContentType="application/vnd.openxmlformats-officedocument.presentationml.slideLayout+xml"/>
  <Override PartName="/ppt/slideLayouts/slideLayout1265.xml" ContentType="application/vnd.openxmlformats-officedocument.presentationml.slideLayout+xml"/>
  <Override PartName="/ppt/theme/theme115.xml" ContentType="application/vnd.openxmlformats-officedocument.theme+xml"/>
  <Override PartName="/ppt/slideLayouts/slideLayout1266.xml" ContentType="application/vnd.openxmlformats-officedocument.presentationml.slideLayout+xml"/>
  <Override PartName="/ppt/slideLayouts/slideLayout1267.xml" ContentType="application/vnd.openxmlformats-officedocument.presentationml.slideLayout+xml"/>
  <Override PartName="/ppt/slideLayouts/slideLayout1268.xml" ContentType="application/vnd.openxmlformats-officedocument.presentationml.slideLayout+xml"/>
  <Override PartName="/ppt/slideLayouts/slideLayout1269.xml" ContentType="application/vnd.openxmlformats-officedocument.presentationml.slideLayout+xml"/>
  <Override PartName="/ppt/slideLayouts/slideLayout1270.xml" ContentType="application/vnd.openxmlformats-officedocument.presentationml.slideLayout+xml"/>
  <Override PartName="/ppt/slideLayouts/slideLayout1271.xml" ContentType="application/vnd.openxmlformats-officedocument.presentationml.slideLayout+xml"/>
  <Override PartName="/ppt/slideLayouts/slideLayout1272.xml" ContentType="application/vnd.openxmlformats-officedocument.presentationml.slideLayout+xml"/>
  <Override PartName="/ppt/slideLayouts/slideLayout1273.xml" ContentType="application/vnd.openxmlformats-officedocument.presentationml.slideLayout+xml"/>
  <Override PartName="/ppt/slideLayouts/slideLayout1274.xml" ContentType="application/vnd.openxmlformats-officedocument.presentationml.slideLayout+xml"/>
  <Override PartName="/ppt/slideLayouts/slideLayout1275.xml" ContentType="application/vnd.openxmlformats-officedocument.presentationml.slideLayout+xml"/>
  <Override PartName="/ppt/slideLayouts/slideLayout1276.xml" ContentType="application/vnd.openxmlformats-officedocument.presentationml.slideLayout+xml"/>
  <Override PartName="/ppt/theme/theme116.xml" ContentType="application/vnd.openxmlformats-officedocument.theme+xml"/>
  <Override PartName="/ppt/slideLayouts/slideLayout1277.xml" ContentType="application/vnd.openxmlformats-officedocument.presentationml.slideLayout+xml"/>
  <Override PartName="/ppt/slideLayouts/slideLayout1278.xml" ContentType="application/vnd.openxmlformats-officedocument.presentationml.slideLayout+xml"/>
  <Override PartName="/ppt/slideLayouts/slideLayout1279.xml" ContentType="application/vnd.openxmlformats-officedocument.presentationml.slideLayout+xml"/>
  <Override PartName="/ppt/slideLayouts/slideLayout1280.xml" ContentType="application/vnd.openxmlformats-officedocument.presentationml.slideLayout+xml"/>
  <Override PartName="/ppt/slideLayouts/slideLayout1281.xml" ContentType="application/vnd.openxmlformats-officedocument.presentationml.slideLayout+xml"/>
  <Override PartName="/ppt/slideLayouts/slideLayout1282.xml" ContentType="application/vnd.openxmlformats-officedocument.presentationml.slideLayout+xml"/>
  <Override PartName="/ppt/slideLayouts/slideLayout1283.xml" ContentType="application/vnd.openxmlformats-officedocument.presentationml.slideLayout+xml"/>
  <Override PartName="/ppt/slideLayouts/slideLayout1284.xml" ContentType="application/vnd.openxmlformats-officedocument.presentationml.slideLayout+xml"/>
  <Override PartName="/ppt/slideLayouts/slideLayout1285.xml" ContentType="application/vnd.openxmlformats-officedocument.presentationml.slideLayout+xml"/>
  <Override PartName="/ppt/slideLayouts/slideLayout1286.xml" ContentType="application/vnd.openxmlformats-officedocument.presentationml.slideLayout+xml"/>
  <Override PartName="/ppt/slideLayouts/slideLayout1287.xml" ContentType="application/vnd.openxmlformats-officedocument.presentationml.slideLayout+xml"/>
  <Override PartName="/ppt/theme/theme117.xml" ContentType="application/vnd.openxmlformats-officedocument.theme+xml"/>
  <Override PartName="/ppt/slideLayouts/slideLayout1288.xml" ContentType="application/vnd.openxmlformats-officedocument.presentationml.slideLayout+xml"/>
  <Override PartName="/ppt/slideLayouts/slideLayout1289.xml" ContentType="application/vnd.openxmlformats-officedocument.presentationml.slideLayout+xml"/>
  <Override PartName="/ppt/slideLayouts/slideLayout1290.xml" ContentType="application/vnd.openxmlformats-officedocument.presentationml.slideLayout+xml"/>
  <Override PartName="/ppt/slideLayouts/slideLayout1291.xml" ContentType="application/vnd.openxmlformats-officedocument.presentationml.slideLayout+xml"/>
  <Override PartName="/ppt/slideLayouts/slideLayout1292.xml" ContentType="application/vnd.openxmlformats-officedocument.presentationml.slideLayout+xml"/>
  <Override PartName="/ppt/slideLayouts/slideLayout1293.xml" ContentType="application/vnd.openxmlformats-officedocument.presentationml.slideLayout+xml"/>
  <Override PartName="/ppt/slideLayouts/slideLayout1294.xml" ContentType="application/vnd.openxmlformats-officedocument.presentationml.slideLayout+xml"/>
  <Override PartName="/ppt/slideLayouts/slideLayout1295.xml" ContentType="application/vnd.openxmlformats-officedocument.presentationml.slideLayout+xml"/>
  <Override PartName="/ppt/slideLayouts/slideLayout1296.xml" ContentType="application/vnd.openxmlformats-officedocument.presentationml.slideLayout+xml"/>
  <Override PartName="/ppt/slideLayouts/slideLayout1297.xml" ContentType="application/vnd.openxmlformats-officedocument.presentationml.slideLayout+xml"/>
  <Override PartName="/ppt/slideLayouts/slideLayout1298.xml" ContentType="application/vnd.openxmlformats-officedocument.presentationml.slideLayout+xml"/>
  <Override PartName="/ppt/theme/theme118.xml" ContentType="application/vnd.openxmlformats-officedocument.theme+xml"/>
  <Override PartName="/ppt/slideLayouts/slideLayout1299.xml" ContentType="application/vnd.openxmlformats-officedocument.presentationml.slideLayout+xml"/>
  <Override PartName="/ppt/slideLayouts/slideLayout1300.xml" ContentType="application/vnd.openxmlformats-officedocument.presentationml.slideLayout+xml"/>
  <Override PartName="/ppt/slideLayouts/slideLayout1301.xml" ContentType="application/vnd.openxmlformats-officedocument.presentationml.slideLayout+xml"/>
  <Override PartName="/ppt/slideLayouts/slideLayout1302.xml" ContentType="application/vnd.openxmlformats-officedocument.presentationml.slideLayout+xml"/>
  <Override PartName="/ppt/slideLayouts/slideLayout1303.xml" ContentType="application/vnd.openxmlformats-officedocument.presentationml.slideLayout+xml"/>
  <Override PartName="/ppt/slideLayouts/slideLayout1304.xml" ContentType="application/vnd.openxmlformats-officedocument.presentationml.slideLayout+xml"/>
  <Override PartName="/ppt/slideLayouts/slideLayout1305.xml" ContentType="application/vnd.openxmlformats-officedocument.presentationml.slideLayout+xml"/>
  <Override PartName="/ppt/slideLayouts/slideLayout1306.xml" ContentType="application/vnd.openxmlformats-officedocument.presentationml.slideLayout+xml"/>
  <Override PartName="/ppt/slideLayouts/slideLayout1307.xml" ContentType="application/vnd.openxmlformats-officedocument.presentationml.slideLayout+xml"/>
  <Override PartName="/ppt/slideLayouts/slideLayout1308.xml" ContentType="application/vnd.openxmlformats-officedocument.presentationml.slideLayout+xml"/>
  <Override PartName="/ppt/slideLayouts/slideLayout1309.xml" ContentType="application/vnd.openxmlformats-officedocument.presentationml.slideLayout+xml"/>
  <Override PartName="/ppt/theme/theme119.xml" ContentType="application/vnd.openxmlformats-officedocument.theme+xml"/>
  <Override PartName="/ppt/slideLayouts/slideLayout1310.xml" ContentType="application/vnd.openxmlformats-officedocument.presentationml.slideLayout+xml"/>
  <Override PartName="/ppt/slideLayouts/slideLayout1311.xml" ContentType="application/vnd.openxmlformats-officedocument.presentationml.slideLayout+xml"/>
  <Override PartName="/ppt/slideLayouts/slideLayout1312.xml" ContentType="application/vnd.openxmlformats-officedocument.presentationml.slideLayout+xml"/>
  <Override PartName="/ppt/slideLayouts/slideLayout1313.xml" ContentType="application/vnd.openxmlformats-officedocument.presentationml.slideLayout+xml"/>
  <Override PartName="/ppt/slideLayouts/slideLayout1314.xml" ContentType="application/vnd.openxmlformats-officedocument.presentationml.slideLayout+xml"/>
  <Override PartName="/ppt/slideLayouts/slideLayout1315.xml" ContentType="application/vnd.openxmlformats-officedocument.presentationml.slideLayout+xml"/>
  <Override PartName="/ppt/slideLayouts/slideLayout1316.xml" ContentType="application/vnd.openxmlformats-officedocument.presentationml.slideLayout+xml"/>
  <Override PartName="/ppt/slideLayouts/slideLayout1317.xml" ContentType="application/vnd.openxmlformats-officedocument.presentationml.slideLayout+xml"/>
  <Override PartName="/ppt/slideLayouts/slideLayout1318.xml" ContentType="application/vnd.openxmlformats-officedocument.presentationml.slideLayout+xml"/>
  <Override PartName="/ppt/slideLayouts/slideLayout1319.xml" ContentType="application/vnd.openxmlformats-officedocument.presentationml.slideLayout+xml"/>
  <Override PartName="/ppt/slideLayouts/slideLayout1320.xml" ContentType="application/vnd.openxmlformats-officedocument.presentationml.slideLayout+xml"/>
  <Override PartName="/ppt/theme/theme120.xml" ContentType="application/vnd.openxmlformats-officedocument.theme+xml"/>
  <Override PartName="/ppt/slideLayouts/slideLayout1321.xml" ContentType="application/vnd.openxmlformats-officedocument.presentationml.slideLayout+xml"/>
  <Override PartName="/ppt/slideLayouts/slideLayout1322.xml" ContentType="application/vnd.openxmlformats-officedocument.presentationml.slideLayout+xml"/>
  <Override PartName="/ppt/slideLayouts/slideLayout1323.xml" ContentType="application/vnd.openxmlformats-officedocument.presentationml.slideLayout+xml"/>
  <Override PartName="/ppt/slideLayouts/slideLayout1324.xml" ContentType="application/vnd.openxmlformats-officedocument.presentationml.slideLayout+xml"/>
  <Override PartName="/ppt/slideLayouts/slideLayout1325.xml" ContentType="application/vnd.openxmlformats-officedocument.presentationml.slideLayout+xml"/>
  <Override PartName="/ppt/slideLayouts/slideLayout1326.xml" ContentType="application/vnd.openxmlformats-officedocument.presentationml.slideLayout+xml"/>
  <Override PartName="/ppt/slideLayouts/slideLayout1327.xml" ContentType="application/vnd.openxmlformats-officedocument.presentationml.slideLayout+xml"/>
  <Override PartName="/ppt/slideLayouts/slideLayout1328.xml" ContentType="application/vnd.openxmlformats-officedocument.presentationml.slideLayout+xml"/>
  <Override PartName="/ppt/slideLayouts/slideLayout1329.xml" ContentType="application/vnd.openxmlformats-officedocument.presentationml.slideLayout+xml"/>
  <Override PartName="/ppt/slideLayouts/slideLayout1330.xml" ContentType="application/vnd.openxmlformats-officedocument.presentationml.slideLayout+xml"/>
  <Override PartName="/ppt/slideLayouts/slideLayout1331.xml" ContentType="application/vnd.openxmlformats-officedocument.presentationml.slideLayout+xml"/>
  <Override PartName="/ppt/theme/theme121.xml" ContentType="application/vnd.openxmlformats-officedocument.theme+xml"/>
  <Override PartName="/ppt/slideLayouts/slideLayout1332.xml" ContentType="application/vnd.openxmlformats-officedocument.presentationml.slideLayout+xml"/>
  <Override PartName="/ppt/slideLayouts/slideLayout1333.xml" ContentType="application/vnd.openxmlformats-officedocument.presentationml.slideLayout+xml"/>
  <Override PartName="/ppt/slideLayouts/slideLayout1334.xml" ContentType="application/vnd.openxmlformats-officedocument.presentationml.slideLayout+xml"/>
  <Override PartName="/ppt/slideLayouts/slideLayout1335.xml" ContentType="application/vnd.openxmlformats-officedocument.presentationml.slideLayout+xml"/>
  <Override PartName="/ppt/slideLayouts/slideLayout1336.xml" ContentType="application/vnd.openxmlformats-officedocument.presentationml.slideLayout+xml"/>
  <Override PartName="/ppt/slideLayouts/slideLayout1337.xml" ContentType="application/vnd.openxmlformats-officedocument.presentationml.slideLayout+xml"/>
  <Override PartName="/ppt/slideLayouts/slideLayout1338.xml" ContentType="application/vnd.openxmlformats-officedocument.presentationml.slideLayout+xml"/>
  <Override PartName="/ppt/slideLayouts/slideLayout1339.xml" ContentType="application/vnd.openxmlformats-officedocument.presentationml.slideLayout+xml"/>
  <Override PartName="/ppt/slideLayouts/slideLayout1340.xml" ContentType="application/vnd.openxmlformats-officedocument.presentationml.slideLayout+xml"/>
  <Override PartName="/ppt/slideLayouts/slideLayout1341.xml" ContentType="application/vnd.openxmlformats-officedocument.presentationml.slideLayout+xml"/>
  <Override PartName="/ppt/slideLayouts/slideLayout1342.xml" ContentType="application/vnd.openxmlformats-officedocument.presentationml.slideLayout+xml"/>
  <Override PartName="/ppt/theme/theme122.xml" ContentType="application/vnd.openxmlformats-officedocument.theme+xml"/>
  <Override PartName="/ppt/slideLayouts/slideLayout1343.xml" ContentType="application/vnd.openxmlformats-officedocument.presentationml.slideLayout+xml"/>
  <Override PartName="/ppt/slideLayouts/slideLayout1344.xml" ContentType="application/vnd.openxmlformats-officedocument.presentationml.slideLayout+xml"/>
  <Override PartName="/ppt/slideLayouts/slideLayout1345.xml" ContentType="application/vnd.openxmlformats-officedocument.presentationml.slideLayout+xml"/>
  <Override PartName="/ppt/slideLayouts/slideLayout1346.xml" ContentType="application/vnd.openxmlformats-officedocument.presentationml.slideLayout+xml"/>
  <Override PartName="/ppt/slideLayouts/slideLayout1347.xml" ContentType="application/vnd.openxmlformats-officedocument.presentationml.slideLayout+xml"/>
  <Override PartName="/ppt/slideLayouts/slideLayout1348.xml" ContentType="application/vnd.openxmlformats-officedocument.presentationml.slideLayout+xml"/>
  <Override PartName="/ppt/slideLayouts/slideLayout1349.xml" ContentType="application/vnd.openxmlformats-officedocument.presentationml.slideLayout+xml"/>
  <Override PartName="/ppt/slideLayouts/slideLayout1350.xml" ContentType="application/vnd.openxmlformats-officedocument.presentationml.slideLayout+xml"/>
  <Override PartName="/ppt/slideLayouts/slideLayout1351.xml" ContentType="application/vnd.openxmlformats-officedocument.presentationml.slideLayout+xml"/>
  <Override PartName="/ppt/slideLayouts/slideLayout1352.xml" ContentType="application/vnd.openxmlformats-officedocument.presentationml.slideLayout+xml"/>
  <Override PartName="/ppt/slideLayouts/slideLayout1353.xml" ContentType="application/vnd.openxmlformats-officedocument.presentationml.slideLayout+xml"/>
  <Override PartName="/ppt/slideLayouts/slideLayout1354.xml" ContentType="application/vnd.openxmlformats-officedocument.presentationml.slideLayout+xml"/>
  <Override PartName="/ppt/slideLayouts/slideLayout1355.xml" ContentType="application/vnd.openxmlformats-officedocument.presentationml.slideLayout+xml"/>
  <Override PartName="/ppt/slideLayouts/slideLayout1356.xml" ContentType="application/vnd.openxmlformats-officedocument.presentationml.slideLayout+xml"/>
  <Override PartName="/ppt/slideLayouts/slideLayout1357.xml" ContentType="application/vnd.openxmlformats-officedocument.presentationml.slideLayout+xml"/>
  <Override PartName="/ppt/slideLayouts/slideLayout1358.xml" ContentType="application/vnd.openxmlformats-officedocument.presentationml.slideLayout+xml"/>
  <Override PartName="/ppt/theme/theme123.xml" ContentType="application/vnd.openxmlformats-officedocument.theme+xml"/>
  <Override PartName="/ppt/theme/theme12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6" r:id="rId1"/>
    <p:sldMasterId id="2147483798" r:id="rId2"/>
    <p:sldMasterId id="2147483822" r:id="rId3"/>
    <p:sldMasterId id="2147483834" r:id="rId4"/>
    <p:sldMasterId id="2147483846" r:id="rId5"/>
    <p:sldMasterId id="2147483858" r:id="rId6"/>
    <p:sldMasterId id="2147483870" r:id="rId7"/>
    <p:sldMasterId id="2147483882" r:id="rId8"/>
    <p:sldMasterId id="2147483894" r:id="rId9"/>
    <p:sldMasterId id="2147483906" r:id="rId10"/>
    <p:sldMasterId id="2147483918" r:id="rId11"/>
    <p:sldMasterId id="2147484062" r:id="rId12"/>
    <p:sldMasterId id="2147484074" r:id="rId13"/>
    <p:sldMasterId id="2147484086" r:id="rId14"/>
    <p:sldMasterId id="2147484098" r:id="rId15"/>
    <p:sldMasterId id="2147484110" r:id="rId16"/>
    <p:sldMasterId id="2147484122" r:id="rId17"/>
    <p:sldMasterId id="2147484134" r:id="rId18"/>
    <p:sldMasterId id="2147484146" r:id="rId19"/>
    <p:sldMasterId id="2147484158" r:id="rId20"/>
    <p:sldMasterId id="2147484170" r:id="rId21"/>
    <p:sldMasterId id="2147484182" r:id="rId22"/>
    <p:sldMasterId id="2147484194" r:id="rId23"/>
    <p:sldMasterId id="2147484206" r:id="rId24"/>
    <p:sldMasterId id="2147484218" r:id="rId25"/>
    <p:sldMasterId id="2147484230" r:id="rId26"/>
    <p:sldMasterId id="2147484242" r:id="rId27"/>
    <p:sldMasterId id="2147484254" r:id="rId28"/>
    <p:sldMasterId id="2147484266" r:id="rId29"/>
    <p:sldMasterId id="2147484278" r:id="rId30"/>
    <p:sldMasterId id="2147484290" r:id="rId31"/>
    <p:sldMasterId id="2147484302" r:id="rId32"/>
    <p:sldMasterId id="2147484314" r:id="rId33"/>
    <p:sldMasterId id="2147484326" r:id="rId34"/>
    <p:sldMasterId id="2147484338" r:id="rId35"/>
    <p:sldMasterId id="2147484350" r:id="rId36"/>
    <p:sldMasterId id="2147484362" r:id="rId37"/>
    <p:sldMasterId id="2147484374" r:id="rId38"/>
    <p:sldMasterId id="2147484386" r:id="rId39"/>
    <p:sldMasterId id="2147484398" r:id="rId40"/>
    <p:sldMasterId id="2147484410" r:id="rId41"/>
    <p:sldMasterId id="2147484422" r:id="rId42"/>
    <p:sldMasterId id="2147484434" r:id="rId43"/>
    <p:sldMasterId id="2147484446" r:id="rId44"/>
    <p:sldMasterId id="2147484458" r:id="rId45"/>
    <p:sldMasterId id="2147484470" r:id="rId46"/>
    <p:sldMasterId id="2147484482" r:id="rId47"/>
    <p:sldMasterId id="2147484494" r:id="rId48"/>
    <p:sldMasterId id="2147484506" r:id="rId49"/>
    <p:sldMasterId id="2147484518" r:id="rId50"/>
    <p:sldMasterId id="2147484530" r:id="rId51"/>
    <p:sldMasterId id="2147484542" r:id="rId52"/>
    <p:sldMasterId id="2147484554" r:id="rId53"/>
    <p:sldMasterId id="2147484566" r:id="rId54"/>
    <p:sldMasterId id="2147484578" r:id="rId55"/>
    <p:sldMasterId id="2147484590" r:id="rId56"/>
    <p:sldMasterId id="2147484602" r:id="rId57"/>
    <p:sldMasterId id="2147484614" r:id="rId58"/>
    <p:sldMasterId id="2147484626" r:id="rId59"/>
    <p:sldMasterId id="2147484638" r:id="rId60"/>
    <p:sldMasterId id="2147484650" r:id="rId61"/>
    <p:sldMasterId id="2147484662" r:id="rId62"/>
    <p:sldMasterId id="2147484674" r:id="rId63"/>
    <p:sldMasterId id="2147484686" r:id="rId64"/>
    <p:sldMasterId id="2147484698" r:id="rId65"/>
    <p:sldMasterId id="2147484710" r:id="rId66"/>
    <p:sldMasterId id="2147484722" r:id="rId67"/>
    <p:sldMasterId id="2147484734" r:id="rId68"/>
    <p:sldMasterId id="2147484746" r:id="rId69"/>
    <p:sldMasterId id="2147484758" r:id="rId70"/>
    <p:sldMasterId id="2147484770" r:id="rId71"/>
    <p:sldMasterId id="2147484782" r:id="rId72"/>
    <p:sldMasterId id="2147484794" r:id="rId73"/>
    <p:sldMasterId id="2147484806" r:id="rId74"/>
    <p:sldMasterId id="2147484818" r:id="rId75"/>
    <p:sldMasterId id="2147484830" r:id="rId76"/>
    <p:sldMasterId id="2147484842" r:id="rId77"/>
    <p:sldMasterId id="2147484854" r:id="rId78"/>
    <p:sldMasterId id="2147484866" r:id="rId79"/>
    <p:sldMasterId id="2147484878" r:id="rId80"/>
    <p:sldMasterId id="2147484890" r:id="rId81"/>
    <p:sldMasterId id="2147484902" r:id="rId82"/>
    <p:sldMasterId id="2147484914" r:id="rId83"/>
    <p:sldMasterId id="2147484926" r:id="rId84"/>
    <p:sldMasterId id="2147484938" r:id="rId85"/>
    <p:sldMasterId id="2147484950" r:id="rId86"/>
    <p:sldMasterId id="2147484962" r:id="rId87"/>
    <p:sldMasterId id="2147484974" r:id="rId88"/>
    <p:sldMasterId id="2147484986" r:id="rId89"/>
    <p:sldMasterId id="2147484998" r:id="rId90"/>
    <p:sldMasterId id="2147485010" r:id="rId91"/>
    <p:sldMasterId id="2147485022" r:id="rId92"/>
    <p:sldMasterId id="2147485034" r:id="rId93"/>
    <p:sldMasterId id="2147485046" r:id="rId94"/>
    <p:sldMasterId id="2147485058" r:id="rId95"/>
    <p:sldMasterId id="2147485070" r:id="rId96"/>
    <p:sldMasterId id="2147485082" r:id="rId97"/>
    <p:sldMasterId id="2147485094" r:id="rId98"/>
    <p:sldMasterId id="2147485106" r:id="rId99"/>
    <p:sldMasterId id="2147485118" r:id="rId100"/>
    <p:sldMasterId id="2147485130" r:id="rId101"/>
    <p:sldMasterId id="2147485142" r:id="rId102"/>
    <p:sldMasterId id="2147485154" r:id="rId103"/>
    <p:sldMasterId id="2147485166" r:id="rId104"/>
    <p:sldMasterId id="2147485178" r:id="rId105"/>
    <p:sldMasterId id="2147485190" r:id="rId106"/>
    <p:sldMasterId id="2147485202" r:id="rId107"/>
    <p:sldMasterId id="2147485214" r:id="rId108"/>
    <p:sldMasterId id="2147485226" r:id="rId109"/>
    <p:sldMasterId id="2147485238" r:id="rId110"/>
    <p:sldMasterId id="2147485250" r:id="rId111"/>
    <p:sldMasterId id="2147485262" r:id="rId112"/>
    <p:sldMasterId id="2147485274" r:id="rId113"/>
    <p:sldMasterId id="2147485286" r:id="rId114"/>
    <p:sldMasterId id="2147485298" r:id="rId115"/>
    <p:sldMasterId id="2147485310" r:id="rId116"/>
    <p:sldMasterId id="2147485322" r:id="rId117"/>
    <p:sldMasterId id="2147485334" r:id="rId118"/>
    <p:sldMasterId id="2147485346" r:id="rId119"/>
    <p:sldMasterId id="2147485358" r:id="rId120"/>
    <p:sldMasterId id="2147485370" r:id="rId121"/>
    <p:sldMasterId id="2147485382" r:id="rId122"/>
    <p:sldMasterId id="2147485394" r:id="rId123"/>
  </p:sldMasterIdLst>
  <p:notesMasterIdLst>
    <p:notesMasterId r:id="rId203"/>
  </p:notesMasterIdLst>
  <p:sldIdLst>
    <p:sldId id="259" r:id="rId124"/>
    <p:sldId id="257" r:id="rId125"/>
    <p:sldId id="351" r:id="rId126"/>
    <p:sldId id="353" r:id="rId127"/>
    <p:sldId id="427" r:id="rId128"/>
    <p:sldId id="435" r:id="rId129"/>
    <p:sldId id="436" r:id="rId130"/>
    <p:sldId id="437" r:id="rId131"/>
    <p:sldId id="438" r:id="rId132"/>
    <p:sldId id="440" r:id="rId133"/>
    <p:sldId id="442" r:id="rId134"/>
    <p:sldId id="362" r:id="rId135"/>
    <p:sldId id="443" r:id="rId136"/>
    <p:sldId id="399" r:id="rId137"/>
    <p:sldId id="364" r:id="rId138"/>
    <p:sldId id="365" r:id="rId139"/>
    <p:sldId id="366" r:id="rId140"/>
    <p:sldId id="368" r:id="rId141"/>
    <p:sldId id="369" r:id="rId142"/>
    <p:sldId id="370" r:id="rId143"/>
    <p:sldId id="371" r:id="rId144"/>
    <p:sldId id="372" r:id="rId145"/>
    <p:sldId id="373" r:id="rId146"/>
    <p:sldId id="375" r:id="rId147"/>
    <p:sldId id="376" r:id="rId148"/>
    <p:sldId id="377" r:id="rId149"/>
    <p:sldId id="378" r:id="rId150"/>
    <p:sldId id="379" r:id="rId151"/>
    <p:sldId id="380" r:id="rId152"/>
    <p:sldId id="381" r:id="rId153"/>
    <p:sldId id="397" r:id="rId154"/>
    <p:sldId id="428" r:id="rId155"/>
    <p:sldId id="429" r:id="rId156"/>
    <p:sldId id="430" r:id="rId157"/>
    <p:sldId id="382" r:id="rId158"/>
    <p:sldId id="383" r:id="rId159"/>
    <p:sldId id="384" r:id="rId160"/>
    <p:sldId id="385" r:id="rId161"/>
    <p:sldId id="386" r:id="rId162"/>
    <p:sldId id="387" r:id="rId163"/>
    <p:sldId id="388" r:id="rId164"/>
    <p:sldId id="389" r:id="rId165"/>
    <p:sldId id="390" r:id="rId166"/>
    <p:sldId id="391" r:id="rId167"/>
    <p:sldId id="392" r:id="rId168"/>
    <p:sldId id="393" r:id="rId169"/>
    <p:sldId id="354" r:id="rId170"/>
    <p:sldId id="355" r:id="rId171"/>
    <p:sldId id="356" r:id="rId172"/>
    <p:sldId id="357" r:id="rId173"/>
    <p:sldId id="358" r:id="rId174"/>
    <p:sldId id="425" r:id="rId175"/>
    <p:sldId id="434" r:id="rId176"/>
    <p:sldId id="424" r:id="rId177"/>
    <p:sldId id="273" r:id="rId178"/>
    <p:sldId id="400" r:id="rId179"/>
    <p:sldId id="401" r:id="rId180"/>
    <p:sldId id="402" r:id="rId181"/>
    <p:sldId id="403" r:id="rId182"/>
    <p:sldId id="404" r:id="rId183"/>
    <p:sldId id="405" r:id="rId184"/>
    <p:sldId id="406" r:id="rId185"/>
    <p:sldId id="407" r:id="rId186"/>
    <p:sldId id="408" r:id="rId187"/>
    <p:sldId id="409" r:id="rId188"/>
    <p:sldId id="410" r:id="rId189"/>
    <p:sldId id="411" r:id="rId190"/>
    <p:sldId id="412" r:id="rId191"/>
    <p:sldId id="413" r:id="rId192"/>
    <p:sldId id="414" r:id="rId193"/>
    <p:sldId id="415" r:id="rId194"/>
    <p:sldId id="416" r:id="rId195"/>
    <p:sldId id="417" r:id="rId196"/>
    <p:sldId id="418" r:id="rId197"/>
    <p:sldId id="419" r:id="rId198"/>
    <p:sldId id="420" r:id="rId199"/>
    <p:sldId id="421" r:id="rId200"/>
    <p:sldId id="422" r:id="rId201"/>
    <p:sldId id="423" r:id="rId202"/>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F5FF"/>
    <a:srgbClr val="EDE9E4"/>
    <a:srgbClr val="FAFAFA"/>
    <a:srgbClr val="BDDEFF"/>
    <a:srgbClr val="C8AF94"/>
    <a:srgbClr val="CC0066"/>
    <a:srgbClr val="FF0066"/>
    <a:srgbClr val="FFFFCC"/>
    <a:srgbClr val="FFCCFF"/>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6" autoAdjust="0"/>
    <p:restoredTop sz="94624" autoAdjust="0"/>
  </p:normalViewPr>
  <p:slideViewPr>
    <p:cSldViewPr>
      <p:cViewPr varScale="1">
        <p:scale>
          <a:sx n="70" d="100"/>
          <a:sy n="70" d="100"/>
        </p:scale>
        <p:origin x="1362" y="60"/>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Master" Target="slideMasters/slideMaster117.xml"/><Relationship Id="rId21" Type="http://schemas.openxmlformats.org/officeDocument/2006/relationships/slideMaster" Target="slideMasters/slideMaster21.xml"/><Relationship Id="rId42" Type="http://schemas.openxmlformats.org/officeDocument/2006/relationships/slideMaster" Target="slideMasters/slideMaster42.xml"/><Relationship Id="rId63" Type="http://schemas.openxmlformats.org/officeDocument/2006/relationships/slideMaster" Target="slideMasters/slideMaster63.xml"/><Relationship Id="rId84" Type="http://schemas.openxmlformats.org/officeDocument/2006/relationships/slideMaster" Target="slideMasters/slideMaster84.xml"/><Relationship Id="rId138" Type="http://schemas.openxmlformats.org/officeDocument/2006/relationships/slide" Target="slides/slide15.xml"/><Relationship Id="rId159" Type="http://schemas.openxmlformats.org/officeDocument/2006/relationships/slide" Target="slides/slide36.xml"/><Relationship Id="rId170" Type="http://schemas.openxmlformats.org/officeDocument/2006/relationships/slide" Target="slides/slide47.xml"/><Relationship Id="rId191" Type="http://schemas.openxmlformats.org/officeDocument/2006/relationships/slide" Target="slides/slide68.xml"/><Relationship Id="rId205" Type="http://schemas.openxmlformats.org/officeDocument/2006/relationships/viewProps" Target="viewProps.xml"/><Relationship Id="rId16" Type="http://schemas.openxmlformats.org/officeDocument/2006/relationships/slideMaster" Target="slideMasters/slideMaster16.xml"/><Relationship Id="rId107" Type="http://schemas.openxmlformats.org/officeDocument/2006/relationships/slideMaster" Target="slideMasters/slideMaster107.xml"/><Relationship Id="rId11" Type="http://schemas.openxmlformats.org/officeDocument/2006/relationships/slideMaster" Target="slideMasters/slideMaster11.xml"/><Relationship Id="rId32" Type="http://schemas.openxmlformats.org/officeDocument/2006/relationships/slideMaster" Target="slideMasters/slideMaster32.xml"/><Relationship Id="rId37" Type="http://schemas.openxmlformats.org/officeDocument/2006/relationships/slideMaster" Target="slideMasters/slideMaster37.xml"/><Relationship Id="rId53" Type="http://schemas.openxmlformats.org/officeDocument/2006/relationships/slideMaster" Target="slideMasters/slideMaster53.xml"/><Relationship Id="rId58" Type="http://schemas.openxmlformats.org/officeDocument/2006/relationships/slideMaster" Target="slideMasters/slideMaster58.xml"/><Relationship Id="rId74" Type="http://schemas.openxmlformats.org/officeDocument/2006/relationships/slideMaster" Target="slideMasters/slideMaster74.xml"/><Relationship Id="rId79" Type="http://schemas.openxmlformats.org/officeDocument/2006/relationships/slideMaster" Target="slideMasters/slideMaster79.xml"/><Relationship Id="rId102" Type="http://schemas.openxmlformats.org/officeDocument/2006/relationships/slideMaster" Target="slideMasters/slideMaster102.xml"/><Relationship Id="rId123" Type="http://schemas.openxmlformats.org/officeDocument/2006/relationships/slideMaster" Target="slideMasters/slideMaster123.xml"/><Relationship Id="rId128" Type="http://schemas.openxmlformats.org/officeDocument/2006/relationships/slide" Target="slides/slide5.xml"/><Relationship Id="rId144" Type="http://schemas.openxmlformats.org/officeDocument/2006/relationships/slide" Target="slides/slide21.xml"/><Relationship Id="rId149" Type="http://schemas.openxmlformats.org/officeDocument/2006/relationships/slide" Target="slides/slide26.xml"/><Relationship Id="rId5" Type="http://schemas.openxmlformats.org/officeDocument/2006/relationships/slideMaster" Target="slideMasters/slideMaster5.xml"/><Relationship Id="rId90" Type="http://schemas.openxmlformats.org/officeDocument/2006/relationships/slideMaster" Target="slideMasters/slideMaster90.xml"/><Relationship Id="rId95" Type="http://schemas.openxmlformats.org/officeDocument/2006/relationships/slideMaster" Target="slideMasters/slideMaster95.xml"/><Relationship Id="rId160" Type="http://schemas.openxmlformats.org/officeDocument/2006/relationships/slide" Target="slides/slide37.xml"/><Relationship Id="rId165" Type="http://schemas.openxmlformats.org/officeDocument/2006/relationships/slide" Target="slides/slide42.xml"/><Relationship Id="rId181" Type="http://schemas.openxmlformats.org/officeDocument/2006/relationships/slide" Target="slides/slide58.xml"/><Relationship Id="rId186" Type="http://schemas.openxmlformats.org/officeDocument/2006/relationships/slide" Target="slides/slide63.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43" Type="http://schemas.openxmlformats.org/officeDocument/2006/relationships/slideMaster" Target="slideMasters/slideMaster43.xml"/><Relationship Id="rId48" Type="http://schemas.openxmlformats.org/officeDocument/2006/relationships/slideMaster" Target="slideMasters/slideMaster48.xml"/><Relationship Id="rId64" Type="http://schemas.openxmlformats.org/officeDocument/2006/relationships/slideMaster" Target="slideMasters/slideMaster64.xml"/><Relationship Id="rId69" Type="http://schemas.openxmlformats.org/officeDocument/2006/relationships/slideMaster" Target="slideMasters/slideMaster69.xml"/><Relationship Id="rId113" Type="http://schemas.openxmlformats.org/officeDocument/2006/relationships/slideMaster" Target="slideMasters/slideMaster113.xml"/><Relationship Id="rId118" Type="http://schemas.openxmlformats.org/officeDocument/2006/relationships/slideMaster" Target="slideMasters/slideMaster118.xml"/><Relationship Id="rId134" Type="http://schemas.openxmlformats.org/officeDocument/2006/relationships/slide" Target="slides/slide11.xml"/><Relationship Id="rId139" Type="http://schemas.openxmlformats.org/officeDocument/2006/relationships/slide" Target="slides/slide16.xml"/><Relationship Id="rId80" Type="http://schemas.openxmlformats.org/officeDocument/2006/relationships/slideMaster" Target="slideMasters/slideMaster80.xml"/><Relationship Id="rId85" Type="http://schemas.openxmlformats.org/officeDocument/2006/relationships/slideMaster" Target="slideMasters/slideMaster85.xml"/><Relationship Id="rId150" Type="http://schemas.openxmlformats.org/officeDocument/2006/relationships/slide" Target="slides/slide27.xml"/><Relationship Id="rId155" Type="http://schemas.openxmlformats.org/officeDocument/2006/relationships/slide" Target="slides/slide32.xml"/><Relationship Id="rId171" Type="http://schemas.openxmlformats.org/officeDocument/2006/relationships/slide" Target="slides/slide48.xml"/><Relationship Id="rId176" Type="http://schemas.openxmlformats.org/officeDocument/2006/relationships/slide" Target="slides/slide53.xml"/><Relationship Id="rId192" Type="http://schemas.openxmlformats.org/officeDocument/2006/relationships/slide" Target="slides/slide69.xml"/><Relationship Id="rId197" Type="http://schemas.openxmlformats.org/officeDocument/2006/relationships/slide" Target="slides/slide74.xml"/><Relationship Id="rId206" Type="http://schemas.openxmlformats.org/officeDocument/2006/relationships/theme" Target="theme/theme1.xml"/><Relationship Id="rId201" Type="http://schemas.openxmlformats.org/officeDocument/2006/relationships/slide" Target="slides/slide78.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33" Type="http://schemas.openxmlformats.org/officeDocument/2006/relationships/slideMaster" Target="slideMasters/slideMaster33.xml"/><Relationship Id="rId38" Type="http://schemas.openxmlformats.org/officeDocument/2006/relationships/slideMaster" Target="slideMasters/slideMaster38.xml"/><Relationship Id="rId59" Type="http://schemas.openxmlformats.org/officeDocument/2006/relationships/slideMaster" Target="slideMasters/slideMaster59.xml"/><Relationship Id="rId103" Type="http://schemas.openxmlformats.org/officeDocument/2006/relationships/slideMaster" Target="slideMasters/slideMaster103.xml"/><Relationship Id="rId108" Type="http://schemas.openxmlformats.org/officeDocument/2006/relationships/slideMaster" Target="slideMasters/slideMaster108.xml"/><Relationship Id="rId124" Type="http://schemas.openxmlformats.org/officeDocument/2006/relationships/slide" Target="slides/slide1.xml"/><Relationship Id="rId129" Type="http://schemas.openxmlformats.org/officeDocument/2006/relationships/slide" Target="slides/slide6.xml"/><Relationship Id="rId54" Type="http://schemas.openxmlformats.org/officeDocument/2006/relationships/slideMaster" Target="slideMasters/slideMaster54.xml"/><Relationship Id="rId70" Type="http://schemas.openxmlformats.org/officeDocument/2006/relationships/slideMaster" Target="slideMasters/slideMaster70.xml"/><Relationship Id="rId75" Type="http://schemas.openxmlformats.org/officeDocument/2006/relationships/slideMaster" Target="slideMasters/slideMaster75.xml"/><Relationship Id="rId91" Type="http://schemas.openxmlformats.org/officeDocument/2006/relationships/slideMaster" Target="slideMasters/slideMaster91.xml"/><Relationship Id="rId96" Type="http://schemas.openxmlformats.org/officeDocument/2006/relationships/slideMaster" Target="slideMasters/slideMaster96.xml"/><Relationship Id="rId140" Type="http://schemas.openxmlformats.org/officeDocument/2006/relationships/slide" Target="slides/slide17.xml"/><Relationship Id="rId145" Type="http://schemas.openxmlformats.org/officeDocument/2006/relationships/slide" Target="slides/slide22.xml"/><Relationship Id="rId161" Type="http://schemas.openxmlformats.org/officeDocument/2006/relationships/slide" Target="slides/slide38.xml"/><Relationship Id="rId166" Type="http://schemas.openxmlformats.org/officeDocument/2006/relationships/slide" Target="slides/slide43.xml"/><Relationship Id="rId182" Type="http://schemas.openxmlformats.org/officeDocument/2006/relationships/slide" Target="slides/slide59.xml"/><Relationship Id="rId187" Type="http://schemas.openxmlformats.org/officeDocument/2006/relationships/slide" Target="slides/slide64.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49" Type="http://schemas.openxmlformats.org/officeDocument/2006/relationships/slideMaster" Target="slideMasters/slideMaster49.xml"/><Relationship Id="rId114" Type="http://schemas.openxmlformats.org/officeDocument/2006/relationships/slideMaster" Target="slideMasters/slideMaster114.xml"/><Relationship Id="rId119" Type="http://schemas.openxmlformats.org/officeDocument/2006/relationships/slideMaster" Target="slideMasters/slideMaster119.xml"/><Relationship Id="rId44" Type="http://schemas.openxmlformats.org/officeDocument/2006/relationships/slideMaster" Target="slideMasters/slideMaster44.xml"/><Relationship Id="rId60" Type="http://schemas.openxmlformats.org/officeDocument/2006/relationships/slideMaster" Target="slideMasters/slideMaster60.xml"/><Relationship Id="rId65" Type="http://schemas.openxmlformats.org/officeDocument/2006/relationships/slideMaster" Target="slideMasters/slideMaster65.xml"/><Relationship Id="rId81" Type="http://schemas.openxmlformats.org/officeDocument/2006/relationships/slideMaster" Target="slideMasters/slideMaster81.xml"/><Relationship Id="rId86" Type="http://schemas.openxmlformats.org/officeDocument/2006/relationships/slideMaster" Target="slideMasters/slideMaster86.xml"/><Relationship Id="rId130" Type="http://schemas.openxmlformats.org/officeDocument/2006/relationships/slide" Target="slides/slide7.xml"/><Relationship Id="rId135" Type="http://schemas.openxmlformats.org/officeDocument/2006/relationships/slide" Target="slides/slide12.xml"/><Relationship Id="rId151" Type="http://schemas.openxmlformats.org/officeDocument/2006/relationships/slide" Target="slides/slide28.xml"/><Relationship Id="rId156" Type="http://schemas.openxmlformats.org/officeDocument/2006/relationships/slide" Target="slides/slide33.xml"/><Relationship Id="rId177" Type="http://schemas.openxmlformats.org/officeDocument/2006/relationships/slide" Target="slides/slide54.xml"/><Relationship Id="rId198" Type="http://schemas.openxmlformats.org/officeDocument/2006/relationships/slide" Target="slides/slide75.xml"/><Relationship Id="rId172" Type="http://schemas.openxmlformats.org/officeDocument/2006/relationships/slide" Target="slides/slide49.xml"/><Relationship Id="rId193" Type="http://schemas.openxmlformats.org/officeDocument/2006/relationships/slide" Target="slides/slide70.xml"/><Relationship Id="rId202" Type="http://schemas.openxmlformats.org/officeDocument/2006/relationships/slide" Target="slides/slide79.xml"/><Relationship Id="rId207" Type="http://schemas.openxmlformats.org/officeDocument/2006/relationships/tableStyles" Target="tableStyles.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109" Type="http://schemas.openxmlformats.org/officeDocument/2006/relationships/slideMaster" Target="slideMasters/slideMaster109.xml"/><Relationship Id="rId34" Type="http://schemas.openxmlformats.org/officeDocument/2006/relationships/slideMaster" Target="slideMasters/slideMaster34.xml"/><Relationship Id="rId50" Type="http://schemas.openxmlformats.org/officeDocument/2006/relationships/slideMaster" Target="slideMasters/slideMaster50.xml"/><Relationship Id="rId55" Type="http://schemas.openxmlformats.org/officeDocument/2006/relationships/slideMaster" Target="slideMasters/slideMaster55.xml"/><Relationship Id="rId76" Type="http://schemas.openxmlformats.org/officeDocument/2006/relationships/slideMaster" Target="slideMasters/slideMaster76.xml"/><Relationship Id="rId97" Type="http://schemas.openxmlformats.org/officeDocument/2006/relationships/slideMaster" Target="slideMasters/slideMaster97.xml"/><Relationship Id="rId104" Type="http://schemas.openxmlformats.org/officeDocument/2006/relationships/slideMaster" Target="slideMasters/slideMaster104.xml"/><Relationship Id="rId120" Type="http://schemas.openxmlformats.org/officeDocument/2006/relationships/slideMaster" Target="slideMasters/slideMaster120.xml"/><Relationship Id="rId125" Type="http://schemas.openxmlformats.org/officeDocument/2006/relationships/slide" Target="slides/slide2.xml"/><Relationship Id="rId141" Type="http://schemas.openxmlformats.org/officeDocument/2006/relationships/slide" Target="slides/slide18.xml"/><Relationship Id="rId146" Type="http://schemas.openxmlformats.org/officeDocument/2006/relationships/slide" Target="slides/slide23.xml"/><Relationship Id="rId167" Type="http://schemas.openxmlformats.org/officeDocument/2006/relationships/slide" Target="slides/slide44.xml"/><Relationship Id="rId188" Type="http://schemas.openxmlformats.org/officeDocument/2006/relationships/slide" Target="slides/slide65.xml"/><Relationship Id="rId7" Type="http://schemas.openxmlformats.org/officeDocument/2006/relationships/slideMaster" Target="slideMasters/slideMaster7.xml"/><Relationship Id="rId71" Type="http://schemas.openxmlformats.org/officeDocument/2006/relationships/slideMaster" Target="slideMasters/slideMaster71.xml"/><Relationship Id="rId92" Type="http://schemas.openxmlformats.org/officeDocument/2006/relationships/slideMaster" Target="slideMasters/slideMaster92.xml"/><Relationship Id="rId162" Type="http://schemas.openxmlformats.org/officeDocument/2006/relationships/slide" Target="slides/slide39.xml"/><Relationship Id="rId183" Type="http://schemas.openxmlformats.org/officeDocument/2006/relationships/slide" Target="slides/slide60.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4" Type="http://schemas.openxmlformats.org/officeDocument/2006/relationships/slideMaster" Target="slideMasters/slideMaster24.xml"/><Relationship Id="rId40" Type="http://schemas.openxmlformats.org/officeDocument/2006/relationships/slideMaster" Target="slideMasters/slideMaster40.xml"/><Relationship Id="rId45" Type="http://schemas.openxmlformats.org/officeDocument/2006/relationships/slideMaster" Target="slideMasters/slideMaster45.xml"/><Relationship Id="rId66" Type="http://schemas.openxmlformats.org/officeDocument/2006/relationships/slideMaster" Target="slideMasters/slideMaster66.xml"/><Relationship Id="rId87" Type="http://schemas.openxmlformats.org/officeDocument/2006/relationships/slideMaster" Target="slideMasters/slideMaster87.xml"/><Relationship Id="rId110" Type="http://schemas.openxmlformats.org/officeDocument/2006/relationships/slideMaster" Target="slideMasters/slideMaster110.xml"/><Relationship Id="rId115" Type="http://schemas.openxmlformats.org/officeDocument/2006/relationships/slideMaster" Target="slideMasters/slideMaster115.xml"/><Relationship Id="rId131" Type="http://schemas.openxmlformats.org/officeDocument/2006/relationships/slide" Target="slides/slide8.xml"/><Relationship Id="rId136" Type="http://schemas.openxmlformats.org/officeDocument/2006/relationships/slide" Target="slides/slide13.xml"/><Relationship Id="rId157" Type="http://schemas.openxmlformats.org/officeDocument/2006/relationships/slide" Target="slides/slide34.xml"/><Relationship Id="rId178" Type="http://schemas.openxmlformats.org/officeDocument/2006/relationships/slide" Target="slides/slide55.xml"/><Relationship Id="rId61" Type="http://schemas.openxmlformats.org/officeDocument/2006/relationships/slideMaster" Target="slideMasters/slideMaster61.xml"/><Relationship Id="rId82" Type="http://schemas.openxmlformats.org/officeDocument/2006/relationships/slideMaster" Target="slideMasters/slideMaster82.xml"/><Relationship Id="rId152" Type="http://schemas.openxmlformats.org/officeDocument/2006/relationships/slide" Target="slides/slide29.xml"/><Relationship Id="rId173" Type="http://schemas.openxmlformats.org/officeDocument/2006/relationships/slide" Target="slides/slide50.xml"/><Relationship Id="rId194" Type="http://schemas.openxmlformats.org/officeDocument/2006/relationships/slide" Target="slides/slide71.xml"/><Relationship Id="rId199" Type="http://schemas.openxmlformats.org/officeDocument/2006/relationships/slide" Target="slides/slide76.xml"/><Relationship Id="rId203" Type="http://schemas.openxmlformats.org/officeDocument/2006/relationships/notesMaster" Target="notesMasters/notesMaster1.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56" Type="http://schemas.openxmlformats.org/officeDocument/2006/relationships/slideMaster" Target="slideMasters/slideMaster56.xml"/><Relationship Id="rId77" Type="http://schemas.openxmlformats.org/officeDocument/2006/relationships/slideMaster" Target="slideMasters/slideMaster77.xml"/><Relationship Id="rId100" Type="http://schemas.openxmlformats.org/officeDocument/2006/relationships/slideMaster" Target="slideMasters/slideMaster100.xml"/><Relationship Id="rId105" Type="http://schemas.openxmlformats.org/officeDocument/2006/relationships/slideMaster" Target="slideMasters/slideMaster105.xml"/><Relationship Id="rId126" Type="http://schemas.openxmlformats.org/officeDocument/2006/relationships/slide" Target="slides/slide3.xml"/><Relationship Id="rId147" Type="http://schemas.openxmlformats.org/officeDocument/2006/relationships/slide" Target="slides/slide24.xml"/><Relationship Id="rId168" Type="http://schemas.openxmlformats.org/officeDocument/2006/relationships/slide" Target="slides/slide45.xml"/><Relationship Id="rId8" Type="http://schemas.openxmlformats.org/officeDocument/2006/relationships/slideMaster" Target="slideMasters/slideMaster8.xml"/><Relationship Id="rId51" Type="http://schemas.openxmlformats.org/officeDocument/2006/relationships/slideMaster" Target="slideMasters/slideMaster51.xml"/><Relationship Id="rId72" Type="http://schemas.openxmlformats.org/officeDocument/2006/relationships/slideMaster" Target="slideMasters/slideMaster72.xml"/><Relationship Id="rId93" Type="http://schemas.openxmlformats.org/officeDocument/2006/relationships/slideMaster" Target="slideMasters/slideMaster93.xml"/><Relationship Id="rId98" Type="http://schemas.openxmlformats.org/officeDocument/2006/relationships/slideMaster" Target="slideMasters/slideMaster98.xml"/><Relationship Id="rId121" Type="http://schemas.openxmlformats.org/officeDocument/2006/relationships/slideMaster" Target="slideMasters/slideMaster121.xml"/><Relationship Id="rId142" Type="http://schemas.openxmlformats.org/officeDocument/2006/relationships/slide" Target="slides/slide19.xml"/><Relationship Id="rId163" Type="http://schemas.openxmlformats.org/officeDocument/2006/relationships/slide" Target="slides/slide40.xml"/><Relationship Id="rId184" Type="http://schemas.openxmlformats.org/officeDocument/2006/relationships/slide" Target="slides/slide61.xml"/><Relationship Id="rId189" Type="http://schemas.openxmlformats.org/officeDocument/2006/relationships/slide" Target="slides/slide66.xml"/><Relationship Id="rId3" Type="http://schemas.openxmlformats.org/officeDocument/2006/relationships/slideMaster" Target="slideMasters/slideMaster3.xml"/><Relationship Id="rId25" Type="http://schemas.openxmlformats.org/officeDocument/2006/relationships/slideMaster" Target="slideMasters/slideMaster25.xml"/><Relationship Id="rId46" Type="http://schemas.openxmlformats.org/officeDocument/2006/relationships/slideMaster" Target="slideMasters/slideMaster46.xml"/><Relationship Id="rId67" Type="http://schemas.openxmlformats.org/officeDocument/2006/relationships/slideMaster" Target="slideMasters/slideMaster67.xml"/><Relationship Id="rId116" Type="http://schemas.openxmlformats.org/officeDocument/2006/relationships/slideMaster" Target="slideMasters/slideMaster116.xml"/><Relationship Id="rId137" Type="http://schemas.openxmlformats.org/officeDocument/2006/relationships/slide" Target="slides/slide14.xml"/><Relationship Id="rId158" Type="http://schemas.openxmlformats.org/officeDocument/2006/relationships/slide" Target="slides/slide35.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62" Type="http://schemas.openxmlformats.org/officeDocument/2006/relationships/slideMaster" Target="slideMasters/slideMaster62.xml"/><Relationship Id="rId83" Type="http://schemas.openxmlformats.org/officeDocument/2006/relationships/slideMaster" Target="slideMasters/slideMaster83.xml"/><Relationship Id="rId88" Type="http://schemas.openxmlformats.org/officeDocument/2006/relationships/slideMaster" Target="slideMasters/slideMaster88.xml"/><Relationship Id="rId111" Type="http://schemas.openxmlformats.org/officeDocument/2006/relationships/slideMaster" Target="slideMasters/slideMaster111.xml"/><Relationship Id="rId132" Type="http://schemas.openxmlformats.org/officeDocument/2006/relationships/slide" Target="slides/slide9.xml"/><Relationship Id="rId153" Type="http://schemas.openxmlformats.org/officeDocument/2006/relationships/slide" Target="slides/slide30.xml"/><Relationship Id="rId174" Type="http://schemas.openxmlformats.org/officeDocument/2006/relationships/slide" Target="slides/slide51.xml"/><Relationship Id="rId179" Type="http://schemas.openxmlformats.org/officeDocument/2006/relationships/slide" Target="slides/slide56.xml"/><Relationship Id="rId195" Type="http://schemas.openxmlformats.org/officeDocument/2006/relationships/slide" Target="slides/slide72.xml"/><Relationship Id="rId190" Type="http://schemas.openxmlformats.org/officeDocument/2006/relationships/slide" Target="slides/slide67.xml"/><Relationship Id="rId204" Type="http://schemas.openxmlformats.org/officeDocument/2006/relationships/presProps" Target="presProps.xml"/><Relationship Id="rId15" Type="http://schemas.openxmlformats.org/officeDocument/2006/relationships/slideMaster" Target="slideMasters/slideMaster15.xml"/><Relationship Id="rId36" Type="http://schemas.openxmlformats.org/officeDocument/2006/relationships/slideMaster" Target="slideMasters/slideMaster36.xml"/><Relationship Id="rId57" Type="http://schemas.openxmlformats.org/officeDocument/2006/relationships/slideMaster" Target="slideMasters/slideMaster57.xml"/><Relationship Id="rId106" Type="http://schemas.openxmlformats.org/officeDocument/2006/relationships/slideMaster" Target="slideMasters/slideMaster106.xml"/><Relationship Id="rId127" Type="http://schemas.openxmlformats.org/officeDocument/2006/relationships/slide" Target="slides/slide4.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52" Type="http://schemas.openxmlformats.org/officeDocument/2006/relationships/slideMaster" Target="slideMasters/slideMaster52.xml"/><Relationship Id="rId73" Type="http://schemas.openxmlformats.org/officeDocument/2006/relationships/slideMaster" Target="slideMasters/slideMaster73.xml"/><Relationship Id="rId78" Type="http://schemas.openxmlformats.org/officeDocument/2006/relationships/slideMaster" Target="slideMasters/slideMaster78.xml"/><Relationship Id="rId94" Type="http://schemas.openxmlformats.org/officeDocument/2006/relationships/slideMaster" Target="slideMasters/slideMaster94.xml"/><Relationship Id="rId99" Type="http://schemas.openxmlformats.org/officeDocument/2006/relationships/slideMaster" Target="slideMasters/slideMaster99.xml"/><Relationship Id="rId101" Type="http://schemas.openxmlformats.org/officeDocument/2006/relationships/slideMaster" Target="slideMasters/slideMaster101.xml"/><Relationship Id="rId122" Type="http://schemas.openxmlformats.org/officeDocument/2006/relationships/slideMaster" Target="slideMasters/slideMaster122.xml"/><Relationship Id="rId143" Type="http://schemas.openxmlformats.org/officeDocument/2006/relationships/slide" Target="slides/slide20.xml"/><Relationship Id="rId148" Type="http://schemas.openxmlformats.org/officeDocument/2006/relationships/slide" Target="slides/slide25.xml"/><Relationship Id="rId164" Type="http://schemas.openxmlformats.org/officeDocument/2006/relationships/slide" Target="slides/slide41.xml"/><Relationship Id="rId169" Type="http://schemas.openxmlformats.org/officeDocument/2006/relationships/slide" Target="slides/slide46.xml"/><Relationship Id="rId185" Type="http://schemas.openxmlformats.org/officeDocument/2006/relationships/slide" Target="slides/slide62.xml"/><Relationship Id="rId4" Type="http://schemas.openxmlformats.org/officeDocument/2006/relationships/slideMaster" Target="slideMasters/slideMaster4.xml"/><Relationship Id="rId9" Type="http://schemas.openxmlformats.org/officeDocument/2006/relationships/slideMaster" Target="slideMasters/slideMaster9.xml"/><Relationship Id="rId180" Type="http://schemas.openxmlformats.org/officeDocument/2006/relationships/slide" Target="slides/slide57.xml"/><Relationship Id="rId26" Type="http://schemas.openxmlformats.org/officeDocument/2006/relationships/slideMaster" Target="slideMasters/slideMaster26.xml"/><Relationship Id="rId47" Type="http://schemas.openxmlformats.org/officeDocument/2006/relationships/slideMaster" Target="slideMasters/slideMaster47.xml"/><Relationship Id="rId68" Type="http://schemas.openxmlformats.org/officeDocument/2006/relationships/slideMaster" Target="slideMasters/slideMaster68.xml"/><Relationship Id="rId89" Type="http://schemas.openxmlformats.org/officeDocument/2006/relationships/slideMaster" Target="slideMasters/slideMaster89.xml"/><Relationship Id="rId112" Type="http://schemas.openxmlformats.org/officeDocument/2006/relationships/slideMaster" Target="slideMasters/slideMaster112.xml"/><Relationship Id="rId133" Type="http://schemas.openxmlformats.org/officeDocument/2006/relationships/slide" Target="slides/slide10.xml"/><Relationship Id="rId154" Type="http://schemas.openxmlformats.org/officeDocument/2006/relationships/slide" Target="slides/slide31.xml"/><Relationship Id="rId175" Type="http://schemas.openxmlformats.org/officeDocument/2006/relationships/slide" Target="slides/slide52.xml"/><Relationship Id="rId196" Type="http://schemas.openxmlformats.org/officeDocument/2006/relationships/slide" Target="slides/slide73.xml"/><Relationship Id="rId200" Type="http://schemas.openxmlformats.org/officeDocument/2006/relationships/slide" Target="slides/slide77.xml"/></Relationships>
</file>

<file path=ppt/diagrams/colors1.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EA8E2C-1DB5-42D5-A65C-3D48CA06E99A}" type="doc">
      <dgm:prSet loTypeId="urn:microsoft.com/office/officeart/2005/8/layout/vProcess5" loCatId="process" qsTypeId="urn:microsoft.com/office/officeart/2005/8/quickstyle/simple1" qsCatId="simple" csTypeId="urn:microsoft.com/office/officeart/2005/8/colors/accent5_4" csCatId="accent5" phldr="1"/>
      <dgm:spPr/>
      <dgm:t>
        <a:bodyPr/>
        <a:lstStyle/>
        <a:p>
          <a:endParaRPr lang="en-US"/>
        </a:p>
      </dgm:t>
    </dgm:pt>
    <dgm:pt modelId="{03B27308-130C-47EC-A855-B15398E77147}">
      <dgm:prSet phldrT="[Text]">
        <dgm:style>
          <a:lnRef idx="1">
            <a:schemeClr val="accent2"/>
          </a:lnRef>
          <a:fillRef idx="2">
            <a:schemeClr val="accent2"/>
          </a:fillRef>
          <a:effectRef idx="1">
            <a:schemeClr val="accent2"/>
          </a:effectRef>
          <a:fontRef idx="minor">
            <a:schemeClr val="dk1"/>
          </a:fontRef>
        </dgm:style>
      </dgm:prSet>
      <dgm:spPr/>
      <dgm:t>
        <a:bodyPr/>
        <a:lstStyle/>
        <a:p>
          <a:r>
            <a:rPr lang="en-US" b="1" dirty="0" smtClean="0">
              <a:solidFill>
                <a:schemeClr val="tx2">
                  <a:lumMod val="10000"/>
                </a:schemeClr>
              </a:solidFill>
            </a:rPr>
            <a:t>Requirement collection</a:t>
          </a:r>
          <a:endParaRPr lang="en-US" b="1" dirty="0">
            <a:solidFill>
              <a:schemeClr val="tx2">
                <a:lumMod val="10000"/>
              </a:schemeClr>
            </a:solidFill>
          </a:endParaRPr>
        </a:p>
      </dgm:t>
    </dgm:pt>
    <dgm:pt modelId="{367AE457-5697-496C-A3FC-013339D5FB49}" type="parTrans" cxnId="{8FC39436-25E0-47FD-A8E0-66332A89C593}">
      <dgm:prSet/>
      <dgm:spPr/>
      <dgm:t>
        <a:bodyPr/>
        <a:lstStyle/>
        <a:p>
          <a:endParaRPr lang="en-US"/>
        </a:p>
      </dgm:t>
    </dgm:pt>
    <dgm:pt modelId="{E9BE1DD1-8BE5-4544-BE41-B70DDC5D46F3}" type="sibTrans" cxnId="{8FC39436-25E0-47FD-A8E0-66332A89C593}">
      <dgm:prSet/>
      <dgm:spPr>
        <a:solidFill>
          <a:schemeClr val="accent1">
            <a:lumMod val="40000"/>
            <a:lumOff val="60000"/>
            <a:alpha val="90000"/>
          </a:schemeClr>
        </a:solidFill>
      </dgm:spPr>
      <dgm:t>
        <a:bodyPr/>
        <a:lstStyle/>
        <a:p>
          <a:endParaRPr lang="en-US"/>
        </a:p>
      </dgm:t>
    </dgm:pt>
    <dgm:pt modelId="{80A25FC5-8491-4152-AD3A-60EB49019A8A}">
      <dgm:prSet phldrT="[Text]">
        <dgm:style>
          <a:lnRef idx="1">
            <a:schemeClr val="accent2"/>
          </a:lnRef>
          <a:fillRef idx="2">
            <a:schemeClr val="accent2"/>
          </a:fillRef>
          <a:effectRef idx="1">
            <a:schemeClr val="accent2"/>
          </a:effectRef>
          <a:fontRef idx="minor">
            <a:schemeClr val="dk1"/>
          </a:fontRef>
        </dgm:style>
      </dgm:prSet>
      <dgm:spPr>
        <a:solidFill>
          <a:schemeClr val="accent2">
            <a:lumMod val="40000"/>
            <a:lumOff val="60000"/>
          </a:schemeClr>
        </a:solidFill>
      </dgm:spPr>
      <dgm:t>
        <a:bodyPr/>
        <a:lstStyle/>
        <a:p>
          <a:r>
            <a:rPr lang="en-US" b="1" dirty="0" smtClean="0">
              <a:solidFill>
                <a:schemeClr val="bg2">
                  <a:lumMod val="10000"/>
                </a:schemeClr>
              </a:solidFill>
            </a:rPr>
            <a:t>Thorough analysis of the project</a:t>
          </a:r>
          <a:endParaRPr lang="en-US" b="1" dirty="0">
            <a:solidFill>
              <a:schemeClr val="bg2">
                <a:lumMod val="10000"/>
              </a:schemeClr>
            </a:solidFill>
          </a:endParaRPr>
        </a:p>
      </dgm:t>
    </dgm:pt>
    <dgm:pt modelId="{9AF10D44-6A27-4BF8-AFAD-E7ED44D23103}" type="parTrans" cxnId="{847E64EB-5E07-42A0-B82E-F677B01682EC}">
      <dgm:prSet/>
      <dgm:spPr/>
      <dgm:t>
        <a:bodyPr/>
        <a:lstStyle/>
        <a:p>
          <a:endParaRPr lang="en-US"/>
        </a:p>
      </dgm:t>
    </dgm:pt>
    <dgm:pt modelId="{5B8C864B-65A5-4AA6-B86B-431D5DD4914C}" type="sibTrans" cxnId="{847E64EB-5E07-42A0-B82E-F677B01682EC}">
      <dgm:prSet/>
      <dgm:spPr>
        <a:solidFill>
          <a:schemeClr val="accent1">
            <a:lumMod val="40000"/>
            <a:lumOff val="60000"/>
            <a:alpha val="90000"/>
          </a:schemeClr>
        </a:solidFill>
      </dgm:spPr>
      <dgm:t>
        <a:bodyPr/>
        <a:lstStyle/>
        <a:p>
          <a:endParaRPr lang="en-US" dirty="0"/>
        </a:p>
      </dgm:t>
    </dgm:pt>
    <dgm:pt modelId="{186E36A9-B1BC-4217-89E7-0DF25488CFDF}">
      <dgm:prSet phldrT="[Text]">
        <dgm:style>
          <a:lnRef idx="1">
            <a:schemeClr val="accent2"/>
          </a:lnRef>
          <a:fillRef idx="2">
            <a:schemeClr val="accent2"/>
          </a:fillRef>
          <a:effectRef idx="1">
            <a:schemeClr val="accent2"/>
          </a:effectRef>
          <a:fontRef idx="minor">
            <a:schemeClr val="dk1"/>
          </a:fontRef>
        </dgm:style>
      </dgm:prSet>
      <dgm:spPr/>
      <dgm:t>
        <a:bodyPr/>
        <a:lstStyle/>
        <a:p>
          <a:r>
            <a:rPr lang="en-US" b="1" dirty="0" smtClean="0">
              <a:solidFill>
                <a:schemeClr val="tx2">
                  <a:lumMod val="10000"/>
                </a:schemeClr>
              </a:solidFill>
            </a:rPr>
            <a:t>Economic feasibility study of the Project</a:t>
          </a:r>
          <a:endParaRPr lang="en-US" b="1" dirty="0">
            <a:solidFill>
              <a:schemeClr val="tx2">
                <a:lumMod val="10000"/>
              </a:schemeClr>
            </a:solidFill>
          </a:endParaRPr>
        </a:p>
      </dgm:t>
    </dgm:pt>
    <dgm:pt modelId="{31A53391-5F6E-4BDF-B4EB-B5FB572D1558}" type="parTrans" cxnId="{5D7DCB00-FBC4-42B8-9258-2CFBF771F4C4}">
      <dgm:prSet/>
      <dgm:spPr/>
      <dgm:t>
        <a:bodyPr/>
        <a:lstStyle/>
        <a:p>
          <a:endParaRPr lang="en-US"/>
        </a:p>
      </dgm:t>
    </dgm:pt>
    <dgm:pt modelId="{A62978DC-FE97-45A9-B107-C3C46EBC3A0C}" type="sibTrans" cxnId="{5D7DCB00-FBC4-42B8-9258-2CFBF771F4C4}">
      <dgm:prSet/>
      <dgm:spPr>
        <a:solidFill>
          <a:schemeClr val="accent1">
            <a:lumMod val="40000"/>
            <a:lumOff val="60000"/>
            <a:alpha val="90000"/>
          </a:schemeClr>
        </a:solidFill>
      </dgm:spPr>
      <dgm:t>
        <a:bodyPr/>
        <a:lstStyle/>
        <a:p>
          <a:endParaRPr lang="en-US"/>
        </a:p>
      </dgm:t>
    </dgm:pt>
    <dgm:pt modelId="{D5630C35-4A6D-4590-8FEF-46243D545BB4}">
      <dgm:prSet phldrT="[Text]">
        <dgm:style>
          <a:lnRef idx="2">
            <a:schemeClr val="dk1"/>
          </a:lnRef>
          <a:fillRef idx="1">
            <a:schemeClr val="lt1"/>
          </a:fillRef>
          <a:effectRef idx="0">
            <a:schemeClr val="dk1"/>
          </a:effectRef>
          <a:fontRef idx="minor">
            <a:schemeClr val="dk1"/>
          </a:fontRef>
        </dgm:style>
      </dgm:prSet>
      <dgm:spPr>
        <a:solidFill>
          <a:schemeClr val="accent2">
            <a:lumMod val="40000"/>
            <a:lumOff val="60000"/>
          </a:schemeClr>
        </a:solidFill>
      </dgm:spPr>
      <dgm:t>
        <a:bodyPr/>
        <a:lstStyle/>
        <a:p>
          <a:r>
            <a:rPr lang="en-US" b="1" dirty="0" smtClean="0">
              <a:solidFill>
                <a:schemeClr val="bg2">
                  <a:lumMod val="10000"/>
                </a:schemeClr>
              </a:solidFill>
            </a:rPr>
            <a:t>Market potential survey/research</a:t>
          </a:r>
          <a:endParaRPr lang="en-US" b="1" dirty="0">
            <a:solidFill>
              <a:schemeClr val="bg2">
                <a:lumMod val="10000"/>
              </a:schemeClr>
            </a:solidFill>
          </a:endParaRPr>
        </a:p>
      </dgm:t>
    </dgm:pt>
    <dgm:pt modelId="{514AD1C5-BE27-4A1B-81BF-095F94D41919}" type="parTrans" cxnId="{FC700358-BE0E-4E5B-98D3-07BB098D8DDC}">
      <dgm:prSet/>
      <dgm:spPr/>
      <dgm:t>
        <a:bodyPr/>
        <a:lstStyle/>
        <a:p>
          <a:endParaRPr lang="en-US"/>
        </a:p>
      </dgm:t>
    </dgm:pt>
    <dgm:pt modelId="{DCF450D0-AE42-4343-91F3-B87C5617EFDF}" type="sibTrans" cxnId="{FC700358-BE0E-4E5B-98D3-07BB098D8DDC}">
      <dgm:prSet/>
      <dgm:spPr>
        <a:solidFill>
          <a:schemeClr val="accent1">
            <a:lumMod val="40000"/>
            <a:lumOff val="60000"/>
            <a:alpha val="90000"/>
          </a:schemeClr>
        </a:solidFill>
      </dgm:spPr>
      <dgm:t>
        <a:bodyPr/>
        <a:lstStyle/>
        <a:p>
          <a:endParaRPr lang="en-US"/>
        </a:p>
      </dgm:t>
    </dgm:pt>
    <dgm:pt modelId="{D81D1B34-C267-4B3D-B144-933219010096}">
      <dgm:prSet phldrT="[Text]">
        <dgm:style>
          <a:lnRef idx="1">
            <a:schemeClr val="accent2"/>
          </a:lnRef>
          <a:fillRef idx="2">
            <a:schemeClr val="accent2"/>
          </a:fillRef>
          <a:effectRef idx="1">
            <a:schemeClr val="accent2"/>
          </a:effectRef>
          <a:fontRef idx="minor">
            <a:schemeClr val="dk1"/>
          </a:fontRef>
        </dgm:style>
      </dgm:prSet>
      <dgm:spPr/>
      <dgm:t>
        <a:bodyPr/>
        <a:lstStyle/>
        <a:p>
          <a:r>
            <a:rPr lang="en-US" b="1" dirty="0" smtClean="0">
              <a:solidFill>
                <a:schemeClr val="tx2">
                  <a:lumMod val="10000"/>
                </a:schemeClr>
              </a:solidFill>
            </a:rPr>
            <a:t>Report Compilation</a:t>
          </a:r>
          <a:endParaRPr lang="en-US" b="1" dirty="0">
            <a:solidFill>
              <a:schemeClr val="tx2">
                <a:lumMod val="10000"/>
              </a:schemeClr>
            </a:solidFill>
          </a:endParaRPr>
        </a:p>
      </dgm:t>
    </dgm:pt>
    <dgm:pt modelId="{DE1E041A-D8C5-42FF-821A-72DECAA0C705}" type="parTrans" cxnId="{75D3D480-787B-4331-B2FA-F5F2B24BDA0B}">
      <dgm:prSet/>
      <dgm:spPr/>
      <dgm:t>
        <a:bodyPr/>
        <a:lstStyle/>
        <a:p>
          <a:endParaRPr lang="en-US"/>
        </a:p>
      </dgm:t>
    </dgm:pt>
    <dgm:pt modelId="{FDC139E8-5AD1-4C8F-8D62-2A6D32C5E318}" type="sibTrans" cxnId="{75D3D480-787B-4331-B2FA-F5F2B24BDA0B}">
      <dgm:prSet/>
      <dgm:spPr/>
      <dgm:t>
        <a:bodyPr/>
        <a:lstStyle/>
        <a:p>
          <a:endParaRPr lang="en-US"/>
        </a:p>
      </dgm:t>
    </dgm:pt>
    <dgm:pt modelId="{93EE06CC-95FB-43A7-96CA-570698FBAE43}" type="pres">
      <dgm:prSet presAssocID="{62EA8E2C-1DB5-42D5-A65C-3D48CA06E99A}" presName="outerComposite" presStyleCnt="0">
        <dgm:presLayoutVars>
          <dgm:chMax val="5"/>
          <dgm:dir/>
          <dgm:resizeHandles val="exact"/>
        </dgm:presLayoutVars>
      </dgm:prSet>
      <dgm:spPr/>
      <dgm:t>
        <a:bodyPr/>
        <a:lstStyle/>
        <a:p>
          <a:endParaRPr lang="en-US"/>
        </a:p>
      </dgm:t>
    </dgm:pt>
    <dgm:pt modelId="{43153FA7-FB9D-47BE-82A8-C5EB8AA2F8F4}" type="pres">
      <dgm:prSet presAssocID="{62EA8E2C-1DB5-42D5-A65C-3D48CA06E99A}" presName="dummyMaxCanvas" presStyleCnt="0">
        <dgm:presLayoutVars/>
      </dgm:prSet>
      <dgm:spPr/>
      <dgm:t>
        <a:bodyPr/>
        <a:lstStyle/>
        <a:p>
          <a:endParaRPr lang="en-US"/>
        </a:p>
      </dgm:t>
    </dgm:pt>
    <dgm:pt modelId="{12DEC09C-3EB4-4E6E-A236-02B7DD64B1A7}" type="pres">
      <dgm:prSet presAssocID="{62EA8E2C-1DB5-42D5-A65C-3D48CA06E99A}" presName="FiveNodes_1" presStyleLbl="node1" presStyleIdx="0" presStyleCnt="5" custLinFactNeighborX="413" custLinFactNeighborY="1553">
        <dgm:presLayoutVars>
          <dgm:bulletEnabled val="1"/>
        </dgm:presLayoutVars>
      </dgm:prSet>
      <dgm:spPr/>
      <dgm:t>
        <a:bodyPr/>
        <a:lstStyle/>
        <a:p>
          <a:endParaRPr lang="en-US"/>
        </a:p>
      </dgm:t>
    </dgm:pt>
    <dgm:pt modelId="{A0D66AB3-55EF-4866-AC90-79FD1A6BC6A7}" type="pres">
      <dgm:prSet presAssocID="{62EA8E2C-1DB5-42D5-A65C-3D48CA06E99A}" presName="FiveNodes_2" presStyleLbl="node1" presStyleIdx="1" presStyleCnt="5">
        <dgm:presLayoutVars>
          <dgm:bulletEnabled val="1"/>
        </dgm:presLayoutVars>
        <dgm:style>
          <a:lnRef idx="2">
            <a:schemeClr val="dk1"/>
          </a:lnRef>
          <a:fillRef idx="1">
            <a:schemeClr val="lt1"/>
          </a:fillRef>
          <a:effectRef idx="0">
            <a:schemeClr val="dk1"/>
          </a:effectRef>
          <a:fontRef idx="minor">
            <a:schemeClr val="dk1"/>
          </a:fontRef>
        </dgm:style>
      </dgm:prSet>
      <dgm:spPr/>
      <dgm:t>
        <a:bodyPr/>
        <a:lstStyle/>
        <a:p>
          <a:endParaRPr lang="en-US"/>
        </a:p>
      </dgm:t>
    </dgm:pt>
    <dgm:pt modelId="{42C08F48-7DF2-4E9D-967D-A7532FEA37B7}" type="pres">
      <dgm:prSet presAssocID="{62EA8E2C-1DB5-42D5-A65C-3D48CA06E99A}" presName="FiveNodes_3" presStyleLbl="node1" presStyleIdx="2" presStyleCnt="5" custScaleX="112045">
        <dgm:presLayoutVars>
          <dgm:bulletEnabled val="1"/>
        </dgm:presLayoutVars>
      </dgm:prSet>
      <dgm:spPr/>
      <dgm:t>
        <a:bodyPr/>
        <a:lstStyle/>
        <a:p>
          <a:endParaRPr lang="en-US"/>
        </a:p>
      </dgm:t>
    </dgm:pt>
    <dgm:pt modelId="{AA92ED14-D5DA-4509-9DBF-67E0A869BF8A}" type="pres">
      <dgm:prSet presAssocID="{62EA8E2C-1DB5-42D5-A65C-3D48CA06E99A}" presName="FiveNodes_4" presStyleLbl="node1" presStyleIdx="3" presStyleCnt="5">
        <dgm:presLayoutVars>
          <dgm:bulletEnabled val="1"/>
        </dgm:presLayoutVars>
      </dgm:prSet>
      <dgm:spPr/>
      <dgm:t>
        <a:bodyPr/>
        <a:lstStyle/>
        <a:p>
          <a:endParaRPr lang="en-US"/>
        </a:p>
      </dgm:t>
    </dgm:pt>
    <dgm:pt modelId="{77165E6D-AE4E-4DB4-947A-A03093D7C6D2}" type="pres">
      <dgm:prSet presAssocID="{62EA8E2C-1DB5-42D5-A65C-3D48CA06E99A}" presName="FiveNodes_5" presStyleLbl="node1" presStyleIdx="4" presStyleCnt="5">
        <dgm:presLayoutVars>
          <dgm:bulletEnabled val="1"/>
        </dgm:presLayoutVars>
      </dgm:prSet>
      <dgm:spPr/>
      <dgm:t>
        <a:bodyPr/>
        <a:lstStyle/>
        <a:p>
          <a:endParaRPr lang="en-US"/>
        </a:p>
      </dgm:t>
    </dgm:pt>
    <dgm:pt modelId="{81F3E8A0-C3B4-433D-AA6F-B3E3CDA5B756}" type="pres">
      <dgm:prSet presAssocID="{62EA8E2C-1DB5-42D5-A65C-3D48CA06E99A}" presName="FiveConn_1-2" presStyleLbl="fgAccFollowNode1" presStyleIdx="0" presStyleCnt="4">
        <dgm:presLayoutVars>
          <dgm:bulletEnabled val="1"/>
        </dgm:presLayoutVars>
      </dgm:prSet>
      <dgm:spPr/>
      <dgm:t>
        <a:bodyPr/>
        <a:lstStyle/>
        <a:p>
          <a:endParaRPr lang="en-US"/>
        </a:p>
      </dgm:t>
    </dgm:pt>
    <dgm:pt modelId="{4D832F1C-CBB5-4F3F-8111-88FEE1763049}" type="pres">
      <dgm:prSet presAssocID="{62EA8E2C-1DB5-42D5-A65C-3D48CA06E99A}" presName="FiveConn_2-3" presStyleLbl="fgAccFollowNode1" presStyleIdx="1" presStyleCnt="4">
        <dgm:presLayoutVars>
          <dgm:bulletEnabled val="1"/>
        </dgm:presLayoutVars>
      </dgm:prSet>
      <dgm:spPr/>
      <dgm:t>
        <a:bodyPr/>
        <a:lstStyle/>
        <a:p>
          <a:endParaRPr lang="en-US"/>
        </a:p>
      </dgm:t>
    </dgm:pt>
    <dgm:pt modelId="{AD565799-3205-4ED2-A68F-92A694D0DD56}" type="pres">
      <dgm:prSet presAssocID="{62EA8E2C-1DB5-42D5-A65C-3D48CA06E99A}" presName="FiveConn_3-4" presStyleLbl="fgAccFollowNode1" presStyleIdx="2" presStyleCnt="4">
        <dgm:presLayoutVars>
          <dgm:bulletEnabled val="1"/>
        </dgm:presLayoutVars>
      </dgm:prSet>
      <dgm:spPr/>
      <dgm:t>
        <a:bodyPr/>
        <a:lstStyle/>
        <a:p>
          <a:endParaRPr lang="en-US"/>
        </a:p>
      </dgm:t>
    </dgm:pt>
    <dgm:pt modelId="{6B5C2640-D5A0-4696-BCB3-963203002088}" type="pres">
      <dgm:prSet presAssocID="{62EA8E2C-1DB5-42D5-A65C-3D48CA06E99A}" presName="FiveConn_4-5" presStyleLbl="fgAccFollowNode1" presStyleIdx="3" presStyleCnt="4">
        <dgm:presLayoutVars>
          <dgm:bulletEnabled val="1"/>
        </dgm:presLayoutVars>
      </dgm:prSet>
      <dgm:spPr/>
      <dgm:t>
        <a:bodyPr/>
        <a:lstStyle/>
        <a:p>
          <a:endParaRPr lang="en-US"/>
        </a:p>
      </dgm:t>
    </dgm:pt>
    <dgm:pt modelId="{6C83273B-4DBB-41B6-923D-4F13F7F08902}" type="pres">
      <dgm:prSet presAssocID="{62EA8E2C-1DB5-42D5-A65C-3D48CA06E99A}" presName="FiveNodes_1_text" presStyleLbl="node1" presStyleIdx="4" presStyleCnt="5">
        <dgm:presLayoutVars>
          <dgm:bulletEnabled val="1"/>
        </dgm:presLayoutVars>
      </dgm:prSet>
      <dgm:spPr/>
      <dgm:t>
        <a:bodyPr/>
        <a:lstStyle/>
        <a:p>
          <a:endParaRPr lang="en-US"/>
        </a:p>
      </dgm:t>
    </dgm:pt>
    <dgm:pt modelId="{3BCDDADE-0E24-449A-8F0E-F93E167E3A16}" type="pres">
      <dgm:prSet presAssocID="{62EA8E2C-1DB5-42D5-A65C-3D48CA06E99A}" presName="FiveNodes_2_text" presStyleLbl="node1" presStyleIdx="4" presStyleCnt="5">
        <dgm:presLayoutVars>
          <dgm:bulletEnabled val="1"/>
        </dgm:presLayoutVars>
      </dgm:prSet>
      <dgm:spPr/>
      <dgm:t>
        <a:bodyPr/>
        <a:lstStyle/>
        <a:p>
          <a:endParaRPr lang="en-US"/>
        </a:p>
      </dgm:t>
    </dgm:pt>
    <dgm:pt modelId="{48F2F183-681A-4ED3-8EB9-9350125F4A81}" type="pres">
      <dgm:prSet presAssocID="{62EA8E2C-1DB5-42D5-A65C-3D48CA06E99A}" presName="FiveNodes_3_text" presStyleLbl="node1" presStyleIdx="4" presStyleCnt="5">
        <dgm:presLayoutVars>
          <dgm:bulletEnabled val="1"/>
        </dgm:presLayoutVars>
      </dgm:prSet>
      <dgm:spPr/>
      <dgm:t>
        <a:bodyPr/>
        <a:lstStyle/>
        <a:p>
          <a:endParaRPr lang="en-US"/>
        </a:p>
      </dgm:t>
    </dgm:pt>
    <dgm:pt modelId="{BF3AE83A-1EE5-4766-8CEB-96FD22E67F21}" type="pres">
      <dgm:prSet presAssocID="{62EA8E2C-1DB5-42D5-A65C-3D48CA06E99A}" presName="FiveNodes_4_text" presStyleLbl="node1" presStyleIdx="4" presStyleCnt="5">
        <dgm:presLayoutVars>
          <dgm:bulletEnabled val="1"/>
        </dgm:presLayoutVars>
      </dgm:prSet>
      <dgm:spPr/>
      <dgm:t>
        <a:bodyPr/>
        <a:lstStyle/>
        <a:p>
          <a:endParaRPr lang="en-US"/>
        </a:p>
      </dgm:t>
    </dgm:pt>
    <dgm:pt modelId="{5746E2A0-8BC7-41B1-9CD5-DC3F20E6B751}" type="pres">
      <dgm:prSet presAssocID="{62EA8E2C-1DB5-42D5-A65C-3D48CA06E99A}" presName="FiveNodes_5_text" presStyleLbl="node1" presStyleIdx="4" presStyleCnt="5">
        <dgm:presLayoutVars>
          <dgm:bulletEnabled val="1"/>
        </dgm:presLayoutVars>
      </dgm:prSet>
      <dgm:spPr/>
      <dgm:t>
        <a:bodyPr/>
        <a:lstStyle/>
        <a:p>
          <a:endParaRPr lang="en-US"/>
        </a:p>
      </dgm:t>
    </dgm:pt>
  </dgm:ptLst>
  <dgm:cxnLst>
    <dgm:cxn modelId="{AFE20C33-73F9-4F32-9AB2-129474A12202}" type="presOf" srcId="{03B27308-130C-47EC-A855-B15398E77147}" destId="{12DEC09C-3EB4-4E6E-A236-02B7DD64B1A7}" srcOrd="0" destOrd="0" presId="urn:microsoft.com/office/officeart/2005/8/layout/vProcess5"/>
    <dgm:cxn modelId="{72D068A4-FE82-46C0-8ABB-B18D6B9E821E}" type="presOf" srcId="{D81D1B34-C267-4B3D-B144-933219010096}" destId="{5746E2A0-8BC7-41B1-9CD5-DC3F20E6B751}" srcOrd="1" destOrd="0" presId="urn:microsoft.com/office/officeart/2005/8/layout/vProcess5"/>
    <dgm:cxn modelId="{412007F0-CAA7-4258-A42F-B37BB34502D8}" type="presOf" srcId="{186E36A9-B1BC-4217-89E7-0DF25488CFDF}" destId="{42C08F48-7DF2-4E9D-967D-A7532FEA37B7}" srcOrd="0" destOrd="0" presId="urn:microsoft.com/office/officeart/2005/8/layout/vProcess5"/>
    <dgm:cxn modelId="{17C90351-4F1E-4F66-BB13-992731EAA7AA}" type="presOf" srcId="{DCF450D0-AE42-4343-91F3-B87C5617EFDF}" destId="{6B5C2640-D5A0-4696-BCB3-963203002088}" srcOrd="0" destOrd="0" presId="urn:microsoft.com/office/officeart/2005/8/layout/vProcess5"/>
    <dgm:cxn modelId="{81CC3471-980F-4520-ACA7-14A5A28FA4E0}" type="presOf" srcId="{A62978DC-FE97-45A9-B107-C3C46EBC3A0C}" destId="{AD565799-3205-4ED2-A68F-92A694D0DD56}" srcOrd="0" destOrd="0" presId="urn:microsoft.com/office/officeart/2005/8/layout/vProcess5"/>
    <dgm:cxn modelId="{D275FCB3-D74E-4631-811A-3EC0B9CBF8B2}" type="presOf" srcId="{D5630C35-4A6D-4590-8FEF-46243D545BB4}" destId="{AA92ED14-D5DA-4509-9DBF-67E0A869BF8A}" srcOrd="0" destOrd="0" presId="urn:microsoft.com/office/officeart/2005/8/layout/vProcess5"/>
    <dgm:cxn modelId="{A50488D6-8DBC-48EB-99A1-19423944B778}" type="presOf" srcId="{80A25FC5-8491-4152-AD3A-60EB49019A8A}" destId="{3BCDDADE-0E24-449A-8F0E-F93E167E3A16}" srcOrd="1" destOrd="0" presId="urn:microsoft.com/office/officeart/2005/8/layout/vProcess5"/>
    <dgm:cxn modelId="{B054A01F-39CB-47AF-B693-C1137BABD178}" type="presOf" srcId="{62EA8E2C-1DB5-42D5-A65C-3D48CA06E99A}" destId="{93EE06CC-95FB-43A7-96CA-570698FBAE43}" srcOrd="0" destOrd="0" presId="urn:microsoft.com/office/officeart/2005/8/layout/vProcess5"/>
    <dgm:cxn modelId="{2EA85D48-E4DE-4C34-B8DE-84BBEDFBB09D}" type="presOf" srcId="{80A25FC5-8491-4152-AD3A-60EB49019A8A}" destId="{A0D66AB3-55EF-4866-AC90-79FD1A6BC6A7}" srcOrd="0" destOrd="0" presId="urn:microsoft.com/office/officeart/2005/8/layout/vProcess5"/>
    <dgm:cxn modelId="{FC700358-BE0E-4E5B-98D3-07BB098D8DDC}" srcId="{62EA8E2C-1DB5-42D5-A65C-3D48CA06E99A}" destId="{D5630C35-4A6D-4590-8FEF-46243D545BB4}" srcOrd="3" destOrd="0" parTransId="{514AD1C5-BE27-4A1B-81BF-095F94D41919}" sibTransId="{DCF450D0-AE42-4343-91F3-B87C5617EFDF}"/>
    <dgm:cxn modelId="{C629441E-0F8D-479A-AE0F-15DFBC1E8579}" type="presOf" srcId="{5B8C864B-65A5-4AA6-B86B-431D5DD4914C}" destId="{4D832F1C-CBB5-4F3F-8111-88FEE1763049}" srcOrd="0" destOrd="0" presId="urn:microsoft.com/office/officeart/2005/8/layout/vProcess5"/>
    <dgm:cxn modelId="{07889638-908B-4043-AAA6-D1C621DADBE9}" type="presOf" srcId="{03B27308-130C-47EC-A855-B15398E77147}" destId="{6C83273B-4DBB-41B6-923D-4F13F7F08902}" srcOrd="1" destOrd="0" presId="urn:microsoft.com/office/officeart/2005/8/layout/vProcess5"/>
    <dgm:cxn modelId="{F5B05500-082A-4EEB-9E58-351C1661E48F}" type="presOf" srcId="{186E36A9-B1BC-4217-89E7-0DF25488CFDF}" destId="{48F2F183-681A-4ED3-8EB9-9350125F4A81}" srcOrd="1" destOrd="0" presId="urn:microsoft.com/office/officeart/2005/8/layout/vProcess5"/>
    <dgm:cxn modelId="{0931A36E-E1ED-449E-8177-A3F622D2DCE6}" type="presOf" srcId="{D5630C35-4A6D-4590-8FEF-46243D545BB4}" destId="{BF3AE83A-1EE5-4766-8CEB-96FD22E67F21}" srcOrd="1" destOrd="0" presId="urn:microsoft.com/office/officeart/2005/8/layout/vProcess5"/>
    <dgm:cxn modelId="{3901D538-07A4-488E-B37C-5262C2BE7F26}" type="presOf" srcId="{D81D1B34-C267-4B3D-B144-933219010096}" destId="{77165E6D-AE4E-4DB4-947A-A03093D7C6D2}" srcOrd="0" destOrd="0" presId="urn:microsoft.com/office/officeart/2005/8/layout/vProcess5"/>
    <dgm:cxn modelId="{5D7DCB00-FBC4-42B8-9258-2CFBF771F4C4}" srcId="{62EA8E2C-1DB5-42D5-A65C-3D48CA06E99A}" destId="{186E36A9-B1BC-4217-89E7-0DF25488CFDF}" srcOrd="2" destOrd="0" parTransId="{31A53391-5F6E-4BDF-B4EB-B5FB572D1558}" sibTransId="{A62978DC-FE97-45A9-B107-C3C46EBC3A0C}"/>
    <dgm:cxn modelId="{052DE48B-1F6F-497A-8E29-B331C0796FFF}" type="presOf" srcId="{E9BE1DD1-8BE5-4544-BE41-B70DDC5D46F3}" destId="{81F3E8A0-C3B4-433D-AA6F-B3E3CDA5B756}" srcOrd="0" destOrd="0" presId="urn:microsoft.com/office/officeart/2005/8/layout/vProcess5"/>
    <dgm:cxn modelId="{8FC39436-25E0-47FD-A8E0-66332A89C593}" srcId="{62EA8E2C-1DB5-42D5-A65C-3D48CA06E99A}" destId="{03B27308-130C-47EC-A855-B15398E77147}" srcOrd="0" destOrd="0" parTransId="{367AE457-5697-496C-A3FC-013339D5FB49}" sibTransId="{E9BE1DD1-8BE5-4544-BE41-B70DDC5D46F3}"/>
    <dgm:cxn modelId="{75D3D480-787B-4331-B2FA-F5F2B24BDA0B}" srcId="{62EA8E2C-1DB5-42D5-A65C-3D48CA06E99A}" destId="{D81D1B34-C267-4B3D-B144-933219010096}" srcOrd="4" destOrd="0" parTransId="{DE1E041A-D8C5-42FF-821A-72DECAA0C705}" sibTransId="{FDC139E8-5AD1-4C8F-8D62-2A6D32C5E318}"/>
    <dgm:cxn modelId="{847E64EB-5E07-42A0-B82E-F677B01682EC}" srcId="{62EA8E2C-1DB5-42D5-A65C-3D48CA06E99A}" destId="{80A25FC5-8491-4152-AD3A-60EB49019A8A}" srcOrd="1" destOrd="0" parTransId="{9AF10D44-6A27-4BF8-AFAD-E7ED44D23103}" sibTransId="{5B8C864B-65A5-4AA6-B86B-431D5DD4914C}"/>
    <dgm:cxn modelId="{61FD1A10-C632-4B1D-AB35-FB3E24AF09B4}" type="presParOf" srcId="{93EE06CC-95FB-43A7-96CA-570698FBAE43}" destId="{43153FA7-FB9D-47BE-82A8-C5EB8AA2F8F4}" srcOrd="0" destOrd="0" presId="urn:microsoft.com/office/officeart/2005/8/layout/vProcess5"/>
    <dgm:cxn modelId="{3557E66D-F333-4C34-91C8-3176580A8C74}" type="presParOf" srcId="{93EE06CC-95FB-43A7-96CA-570698FBAE43}" destId="{12DEC09C-3EB4-4E6E-A236-02B7DD64B1A7}" srcOrd="1" destOrd="0" presId="urn:microsoft.com/office/officeart/2005/8/layout/vProcess5"/>
    <dgm:cxn modelId="{080CCC98-452B-4FA2-A632-802EEF2989F8}" type="presParOf" srcId="{93EE06CC-95FB-43A7-96CA-570698FBAE43}" destId="{A0D66AB3-55EF-4866-AC90-79FD1A6BC6A7}" srcOrd="2" destOrd="0" presId="urn:microsoft.com/office/officeart/2005/8/layout/vProcess5"/>
    <dgm:cxn modelId="{8BFA0CFB-4916-42FA-8E10-4794436D9FA2}" type="presParOf" srcId="{93EE06CC-95FB-43A7-96CA-570698FBAE43}" destId="{42C08F48-7DF2-4E9D-967D-A7532FEA37B7}" srcOrd="3" destOrd="0" presId="urn:microsoft.com/office/officeart/2005/8/layout/vProcess5"/>
    <dgm:cxn modelId="{3787BB47-A099-4788-89B6-0C602214F72A}" type="presParOf" srcId="{93EE06CC-95FB-43A7-96CA-570698FBAE43}" destId="{AA92ED14-D5DA-4509-9DBF-67E0A869BF8A}" srcOrd="4" destOrd="0" presId="urn:microsoft.com/office/officeart/2005/8/layout/vProcess5"/>
    <dgm:cxn modelId="{384116AD-C64F-4A31-AFDE-176415142EE7}" type="presParOf" srcId="{93EE06CC-95FB-43A7-96CA-570698FBAE43}" destId="{77165E6D-AE4E-4DB4-947A-A03093D7C6D2}" srcOrd="5" destOrd="0" presId="urn:microsoft.com/office/officeart/2005/8/layout/vProcess5"/>
    <dgm:cxn modelId="{473B1D08-1E95-4954-98DD-5A1DB02873D9}" type="presParOf" srcId="{93EE06CC-95FB-43A7-96CA-570698FBAE43}" destId="{81F3E8A0-C3B4-433D-AA6F-B3E3CDA5B756}" srcOrd="6" destOrd="0" presId="urn:microsoft.com/office/officeart/2005/8/layout/vProcess5"/>
    <dgm:cxn modelId="{A20BE870-CC15-4366-931B-2FE3F0360B1B}" type="presParOf" srcId="{93EE06CC-95FB-43A7-96CA-570698FBAE43}" destId="{4D832F1C-CBB5-4F3F-8111-88FEE1763049}" srcOrd="7" destOrd="0" presId="urn:microsoft.com/office/officeart/2005/8/layout/vProcess5"/>
    <dgm:cxn modelId="{ED801B72-B4F7-4BBF-AF1F-9FE49D2578EF}" type="presParOf" srcId="{93EE06CC-95FB-43A7-96CA-570698FBAE43}" destId="{AD565799-3205-4ED2-A68F-92A694D0DD56}" srcOrd="8" destOrd="0" presId="urn:microsoft.com/office/officeart/2005/8/layout/vProcess5"/>
    <dgm:cxn modelId="{97629B79-4AAF-4075-B5EA-ED0A726CCFC4}" type="presParOf" srcId="{93EE06CC-95FB-43A7-96CA-570698FBAE43}" destId="{6B5C2640-D5A0-4696-BCB3-963203002088}" srcOrd="9" destOrd="0" presId="urn:microsoft.com/office/officeart/2005/8/layout/vProcess5"/>
    <dgm:cxn modelId="{93A2801A-A578-4C5F-B3CD-392746CFE52A}" type="presParOf" srcId="{93EE06CC-95FB-43A7-96CA-570698FBAE43}" destId="{6C83273B-4DBB-41B6-923D-4F13F7F08902}" srcOrd="10" destOrd="0" presId="urn:microsoft.com/office/officeart/2005/8/layout/vProcess5"/>
    <dgm:cxn modelId="{DF1148B6-52EB-4BE9-9CB3-DA4DB338146D}" type="presParOf" srcId="{93EE06CC-95FB-43A7-96CA-570698FBAE43}" destId="{3BCDDADE-0E24-449A-8F0E-F93E167E3A16}" srcOrd="11" destOrd="0" presId="urn:microsoft.com/office/officeart/2005/8/layout/vProcess5"/>
    <dgm:cxn modelId="{EA280DE4-D05B-4419-AEF6-5C9160B93741}" type="presParOf" srcId="{93EE06CC-95FB-43A7-96CA-570698FBAE43}" destId="{48F2F183-681A-4ED3-8EB9-9350125F4A81}" srcOrd="12" destOrd="0" presId="urn:microsoft.com/office/officeart/2005/8/layout/vProcess5"/>
    <dgm:cxn modelId="{A520962B-B7AF-4375-A64B-360BA188B581}" type="presParOf" srcId="{93EE06CC-95FB-43A7-96CA-570698FBAE43}" destId="{BF3AE83A-1EE5-4766-8CEB-96FD22E67F21}" srcOrd="13" destOrd="0" presId="urn:microsoft.com/office/officeart/2005/8/layout/vProcess5"/>
    <dgm:cxn modelId="{0D30A2D5-41AA-4B67-9AFA-AF58949F1BCC}" type="presParOf" srcId="{93EE06CC-95FB-43A7-96CA-570698FBAE43}" destId="{5746E2A0-8BC7-41B1-9CD5-DC3F20E6B751}" srcOrd="14"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2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1A2B347C-E491-4EC4-ACF3-553F4BFE7563}" type="datetimeFigureOut">
              <a:rPr lang="en-US" smtClean="0"/>
              <a:pPr/>
              <a:t>30/06/2017</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3AD1C813-BBEE-4EC3-8DCE-053D7A2ABD47}" type="slidenum">
              <a:rPr lang="en-US" smtClean="0"/>
              <a:pPr/>
              <a:t>‹#›</a:t>
            </a:fld>
            <a:endParaRPr lang="en-US"/>
          </a:p>
        </p:txBody>
      </p:sp>
    </p:spTree>
    <p:extLst>
      <p:ext uri="{BB962C8B-B14F-4D97-AF65-F5344CB8AC3E}">
        <p14:creationId xmlns:p14="http://schemas.microsoft.com/office/powerpoint/2010/main" val="39267281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D1C813-BBEE-4EC3-8DCE-053D7A2ABD47}" type="slidenum">
              <a:rPr lang="en-US" smtClean="0"/>
              <a:pPr/>
              <a:t>1</a:t>
            </a:fld>
            <a:endParaRPr lang="en-US"/>
          </a:p>
        </p:txBody>
      </p:sp>
    </p:spTree>
    <p:extLst>
      <p:ext uri="{BB962C8B-B14F-4D97-AF65-F5344CB8AC3E}">
        <p14:creationId xmlns:p14="http://schemas.microsoft.com/office/powerpoint/2010/main" val="5842771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D1C813-BBEE-4EC3-8DCE-053D7A2ABD47}" type="slidenum">
              <a:rPr lang="en-US" smtClean="0"/>
              <a:pPr/>
              <a:t>24</a:t>
            </a:fld>
            <a:endParaRPr lang="en-US"/>
          </a:p>
        </p:txBody>
      </p:sp>
    </p:spTree>
    <p:extLst>
      <p:ext uri="{BB962C8B-B14F-4D97-AF65-F5344CB8AC3E}">
        <p14:creationId xmlns:p14="http://schemas.microsoft.com/office/powerpoint/2010/main" val="11632239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D1C813-BBEE-4EC3-8DCE-053D7A2ABD47}" type="slidenum">
              <a:rPr lang="en-US" smtClean="0"/>
              <a:pPr/>
              <a:t>47</a:t>
            </a:fld>
            <a:endParaRPr lang="en-US"/>
          </a:p>
        </p:txBody>
      </p:sp>
    </p:spTree>
    <p:extLst>
      <p:ext uri="{BB962C8B-B14F-4D97-AF65-F5344CB8AC3E}">
        <p14:creationId xmlns:p14="http://schemas.microsoft.com/office/powerpoint/2010/main" val="3985122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00.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1001.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1002.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3.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4.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5.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6.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7.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8.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09.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0.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11.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12.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13.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14.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15.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16.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17.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18.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19.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0.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21.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22.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23.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024.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25.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26.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27.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28.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29.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0.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1.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2.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3.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4.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035.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36.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37.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38.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39.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0.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1.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2.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3.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4.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5.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046.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47.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48.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49.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0.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1.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2.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3.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4.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5.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6.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057.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58.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59.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0.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1.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2.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3.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4.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5.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6.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7.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068.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69.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0.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1.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2.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3.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4.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5.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6.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7.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8.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079.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0.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1.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2.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3.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4.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5.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6.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7.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8.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89.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0.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1.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2.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3.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4.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5.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6.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7.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8.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099.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00.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101.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2.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3.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4.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5.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6.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7.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8.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09.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0.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11.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12.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3.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4.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5.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6.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7.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8.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19.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0.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21.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22.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23.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24.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25.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26.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27.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28.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29.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0.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31.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32.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33.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134.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35.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36.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37.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38.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39.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0.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1.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2.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3.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4.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14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05.xml"/></Relationships>
</file>

<file path=ppt/slideLayouts/_rels/slideLayout1146.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47.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48.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49.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0.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1.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2.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3.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4.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5.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156.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57.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58.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59.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0.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1.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2.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3.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4.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5.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6.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167.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68.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69.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0.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1.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2.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3.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4.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5.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6.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7.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178.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79.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0.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1.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2.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3.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4.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5.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6.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7.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8.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189.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0.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1.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2.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3.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4.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5.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6.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7.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8.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199.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00.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1.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2.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3.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4.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5.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6.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7.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8.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09.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0.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11.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12.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13.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14.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15.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16.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17.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18.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19.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2.xml"/></Relationships>
</file>

<file path=ppt/slideLayouts/_rels/slideLayout1220.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21.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22.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23.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24.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25.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26.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27.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28.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29.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0.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31.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32.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33.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34.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35.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36.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37.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38.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39.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0.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41.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42.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43.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244.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45.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46.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47.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48.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49.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0.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51.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52.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53.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54.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255.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56.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57.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58.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59.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0.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61.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62.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63.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64.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65.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266.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67.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68.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69.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0.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71.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72.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73.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74.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75.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76.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277.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78.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79.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0.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81.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82.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83.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84.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85.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86.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87.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288.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89.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0.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1.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2.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3.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4.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5.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6.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7.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8.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29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1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2.xml"/></Relationships>
</file>

<file path=ppt/slideLayouts/_rels/slideLayout1300.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01.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02.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03.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04.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05.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06.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07.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08.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09.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0.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11.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12.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13.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14.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15.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16.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17.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18.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19.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0.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21.xml.rels><?xml version="1.0" encoding="UTF-8" standalone="yes"?>
<Relationships xmlns="http://schemas.openxmlformats.org/package/2006/relationships"><Relationship Id="rId1" Type="http://schemas.openxmlformats.org/officeDocument/2006/relationships/slideMaster" Target="../slideMasters/slideMaster121.xml"/></Relationships>
</file>

<file path=ppt/slideLayouts/_rels/slideLayout1322.xml.rels><?xml version="1.0" encoding="UTF-8" standalone="yes"?>
<Relationships xmlns="http://schemas.openxmlformats.org/package/2006/relationships"><Relationship Id="rId1" Type="http://schemas.openxmlformats.org/officeDocument/2006/relationships/slideMaster" Target="../slideMasters/slideMaster121.xml"/></Relationships>
</file>

<file path=ppt/slideLayouts/_rels/slideLayout1323.xml.rels><?xml version="1.0" encoding="UTF-8" standalone="yes"?>
<Relationships xmlns="http://schemas.openxmlformats.org/package/2006/relationships"><Relationship Id="rId1" Type="http://schemas.openxmlformats.org/officeDocument/2006/relationships/slideMaster" Target="../slideMasters/slideMaster121.xml"/></Relationships>
</file>

<file path=ppt/slideLayouts/_rels/slideLayout1324.xml.rels><?xml version="1.0" encoding="UTF-8" standalone="yes"?>
<Relationships xmlns="http://schemas.openxmlformats.org/package/2006/relationships"><Relationship Id="rId1" Type="http://schemas.openxmlformats.org/officeDocument/2006/relationships/slideMaster" Target="../slideMasters/slideMaster121.xml"/></Relationships>
</file>

<file path=ppt/slideLayouts/_rels/slideLayout1325.xml.rels><?xml version="1.0" encoding="UTF-8" standalone="yes"?>
<Relationships xmlns="http://schemas.openxmlformats.org/package/2006/relationships"><Relationship Id="rId1" Type="http://schemas.openxmlformats.org/officeDocument/2006/relationships/slideMaster" Target="../slideMasters/slideMaster121.xml"/></Relationships>
</file>

<file path=ppt/slideLayouts/_rels/slideLayout1326.xml.rels><?xml version="1.0" encoding="UTF-8" standalone="yes"?>
<Relationships xmlns="http://schemas.openxmlformats.org/package/2006/relationships"><Relationship Id="rId1" Type="http://schemas.openxmlformats.org/officeDocument/2006/relationships/slideMaster" Target="../slideMasters/slideMaster121.xml"/></Relationships>
</file>

<file path=ppt/slideLayouts/_rels/slideLayout1327.xml.rels><?xml version="1.0" encoding="UTF-8" standalone="yes"?>
<Relationships xmlns="http://schemas.openxmlformats.org/package/2006/relationships"><Relationship Id="rId1" Type="http://schemas.openxmlformats.org/officeDocument/2006/relationships/slideMaster" Target="../slideMasters/slideMaster121.xml"/></Relationships>
</file>

<file path=ppt/slideLayouts/_rels/slideLayout1328.xml.rels><?xml version="1.0" encoding="UTF-8" standalone="yes"?>
<Relationships xmlns="http://schemas.openxmlformats.org/package/2006/relationships"><Relationship Id="rId1" Type="http://schemas.openxmlformats.org/officeDocument/2006/relationships/slideMaster" Target="../slideMasters/slideMaster121.xml"/></Relationships>
</file>

<file path=ppt/slideLayouts/_rels/slideLayout1329.xml.rels><?xml version="1.0" encoding="UTF-8" standalone="yes"?>
<Relationships xmlns="http://schemas.openxmlformats.org/package/2006/relationships"><Relationship Id="rId1" Type="http://schemas.openxmlformats.org/officeDocument/2006/relationships/slideMaster" Target="../slideMasters/slideMaster12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0.xml.rels><?xml version="1.0" encoding="UTF-8" standalone="yes"?>
<Relationships xmlns="http://schemas.openxmlformats.org/package/2006/relationships"><Relationship Id="rId1" Type="http://schemas.openxmlformats.org/officeDocument/2006/relationships/slideMaster" Target="../slideMasters/slideMaster121.xml"/></Relationships>
</file>

<file path=ppt/slideLayouts/_rels/slideLayout1331.xml.rels><?xml version="1.0" encoding="UTF-8" standalone="yes"?>
<Relationships xmlns="http://schemas.openxmlformats.org/package/2006/relationships"><Relationship Id="rId1" Type="http://schemas.openxmlformats.org/officeDocument/2006/relationships/slideMaster" Target="../slideMasters/slideMaster121.xml"/></Relationships>
</file>

<file path=ppt/slideLayouts/_rels/slideLayout1332.xml.rels><?xml version="1.0" encoding="UTF-8" standalone="yes"?>
<Relationships xmlns="http://schemas.openxmlformats.org/package/2006/relationships"><Relationship Id="rId1" Type="http://schemas.openxmlformats.org/officeDocument/2006/relationships/slideMaster" Target="../slideMasters/slideMaster122.xml"/></Relationships>
</file>

<file path=ppt/slideLayouts/_rels/slideLayout1333.xml.rels><?xml version="1.0" encoding="UTF-8" standalone="yes"?>
<Relationships xmlns="http://schemas.openxmlformats.org/package/2006/relationships"><Relationship Id="rId1" Type="http://schemas.openxmlformats.org/officeDocument/2006/relationships/slideMaster" Target="../slideMasters/slideMaster122.xml"/></Relationships>
</file>

<file path=ppt/slideLayouts/_rels/slideLayout1334.xml.rels><?xml version="1.0" encoding="UTF-8" standalone="yes"?>
<Relationships xmlns="http://schemas.openxmlformats.org/package/2006/relationships"><Relationship Id="rId1" Type="http://schemas.openxmlformats.org/officeDocument/2006/relationships/slideMaster" Target="../slideMasters/slideMaster122.xml"/></Relationships>
</file>

<file path=ppt/slideLayouts/_rels/slideLayout1335.xml.rels><?xml version="1.0" encoding="UTF-8" standalone="yes"?>
<Relationships xmlns="http://schemas.openxmlformats.org/package/2006/relationships"><Relationship Id="rId1" Type="http://schemas.openxmlformats.org/officeDocument/2006/relationships/slideMaster" Target="../slideMasters/slideMaster122.xml"/></Relationships>
</file>

<file path=ppt/slideLayouts/_rels/slideLayout1336.xml.rels><?xml version="1.0" encoding="UTF-8" standalone="yes"?>
<Relationships xmlns="http://schemas.openxmlformats.org/package/2006/relationships"><Relationship Id="rId1" Type="http://schemas.openxmlformats.org/officeDocument/2006/relationships/slideMaster" Target="../slideMasters/slideMaster122.xml"/></Relationships>
</file>

<file path=ppt/slideLayouts/_rels/slideLayout1337.xml.rels><?xml version="1.0" encoding="UTF-8" standalone="yes"?>
<Relationships xmlns="http://schemas.openxmlformats.org/package/2006/relationships"><Relationship Id="rId1" Type="http://schemas.openxmlformats.org/officeDocument/2006/relationships/slideMaster" Target="../slideMasters/slideMaster122.xml"/></Relationships>
</file>

<file path=ppt/slideLayouts/_rels/slideLayout1338.xml.rels><?xml version="1.0" encoding="UTF-8" standalone="yes"?>
<Relationships xmlns="http://schemas.openxmlformats.org/package/2006/relationships"><Relationship Id="rId1" Type="http://schemas.openxmlformats.org/officeDocument/2006/relationships/slideMaster" Target="../slideMasters/slideMaster122.xml"/></Relationships>
</file>

<file path=ppt/slideLayouts/_rels/slideLayout1339.xml.rels><?xml version="1.0" encoding="UTF-8" standalone="yes"?>
<Relationships xmlns="http://schemas.openxmlformats.org/package/2006/relationships"><Relationship Id="rId1" Type="http://schemas.openxmlformats.org/officeDocument/2006/relationships/slideMaster" Target="../slideMasters/slideMaster12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0.xml.rels><?xml version="1.0" encoding="UTF-8" standalone="yes"?>
<Relationships xmlns="http://schemas.openxmlformats.org/package/2006/relationships"><Relationship Id="rId1" Type="http://schemas.openxmlformats.org/officeDocument/2006/relationships/slideMaster" Target="../slideMasters/slideMaster122.xml"/></Relationships>
</file>

<file path=ppt/slideLayouts/_rels/slideLayout1341.xml.rels><?xml version="1.0" encoding="UTF-8" standalone="yes"?>
<Relationships xmlns="http://schemas.openxmlformats.org/package/2006/relationships"><Relationship Id="rId1" Type="http://schemas.openxmlformats.org/officeDocument/2006/relationships/slideMaster" Target="../slideMasters/slideMaster122.xml"/></Relationships>
</file>

<file path=ppt/slideLayouts/_rels/slideLayout1342.xml.rels><?xml version="1.0" encoding="UTF-8" standalone="yes"?>
<Relationships xmlns="http://schemas.openxmlformats.org/package/2006/relationships"><Relationship Id="rId1" Type="http://schemas.openxmlformats.org/officeDocument/2006/relationships/slideMaster" Target="../slideMasters/slideMaster122.xml"/></Relationships>
</file>

<file path=ppt/slideLayouts/_rels/slideLayout1343.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44.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45.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46.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47.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48.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49.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0.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51.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52.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53.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54.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55.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56.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57.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58.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2.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1.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2.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7.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3.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4.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6.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7.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8.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9.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0.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2.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3.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4.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5.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6.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7.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8.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29.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0.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1.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2.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3.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4.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5.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6.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7.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8.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9.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0.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1.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2.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3.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4.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5.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6.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7.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8.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9.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0.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1.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2.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3.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4.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5.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6.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7.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8.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9.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0.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61.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2.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3.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4.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5.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6.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7.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8.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9.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0.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71.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72.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3.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4.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5.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6.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7.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8.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9.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0.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81.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82.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83.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4.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5.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6.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7.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8.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89.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0.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91.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92.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93.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694.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5.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6.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7.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8.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699.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00.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01.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02.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03.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04.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705.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06.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07.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08.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09.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0.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1.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2.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3.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4.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5.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716.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17.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18.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19.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0.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1.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2.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3.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4.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5.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6.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727.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28.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29.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0.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1.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2.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3.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4.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5.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6.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7.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738.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39.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0.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1.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2.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3.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4.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5.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6.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7.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8.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749.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0.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1.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2.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3.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4.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5.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6.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7.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8.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59.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0.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1.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2.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3.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4.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5.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6.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7.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8.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69.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0.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771.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2.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3.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4.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5.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6.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7.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8.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79.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0.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81.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782.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3.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4.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5.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6.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7.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8.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89.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0.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91.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92.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79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73.xml"/></Relationships>
</file>

<file path=ppt/slideLayouts/_rels/slideLayout794.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95.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96.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97.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98.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799.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00.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801.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802.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803.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804.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05.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06.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07.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08.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09.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0.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1.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2.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3.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4.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815.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16.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17.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18.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19.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0.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1.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2.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3.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4.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5.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826.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27.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28.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29.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0.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1.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2.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3.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4.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5.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6.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837.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38.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39.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0.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1.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2.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3.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4.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5.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6.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7.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848.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49.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0.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1.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2.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3.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4.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5.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6.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7.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8.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859.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0.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1.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2.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3.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4.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5.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6.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7.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8.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69.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0.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1.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2.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3.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4.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5.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6.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7.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8.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79.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0.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881.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2.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3.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4.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5.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6.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7.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8.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89.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0.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91.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892.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3.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4.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5.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6.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7.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8.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899.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00.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901.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902.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903.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04.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05.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06.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07.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08.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09.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0.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11.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12.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13.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_rels/slideLayout914.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15.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16.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17.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18.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19.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0.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1.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2.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3.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4.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925.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26.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27.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28.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29.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0.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1.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2.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3.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4.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5.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936.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37.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38.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39.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0.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1.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2.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3.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4.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5.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6.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947.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48.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49.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0.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1.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2.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3.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4.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5.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6.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7.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958.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59.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0.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1.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2.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3.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4.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5.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6.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7.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8.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969.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0.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1.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2.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3.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4.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5.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6.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7.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8.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79.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0.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1.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2.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3.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4.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5.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6.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7.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8.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89.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0.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991.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2.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3.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4.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5.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6.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7.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8.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999.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130425"/>
            <a:ext cx="7772400" cy="1470025"/>
          </a:xfrm>
        </p:spPr>
        <p:txBody>
          <a:bodyPr/>
          <a:lstStyle>
            <a:lvl1pPr algn="ctr">
              <a:defRPr sz="4000"/>
            </a:lvl1pPr>
          </a:lstStyle>
          <a:p>
            <a:r>
              <a:rPr lang="en-US" altLang="zh-CN" smtClean="0"/>
              <a:t>Click to edit Master title style</a:t>
            </a:r>
            <a:endParaRPr lang="zh-CN"/>
          </a:p>
        </p:txBody>
      </p:sp>
      <p:sp>
        <p:nvSpPr>
          <p:cNvPr id="2051" name="Rectangle 3"/>
          <p:cNvSpPr>
            <a:spLocks noGrp="1" noChangeArrowheads="1"/>
          </p:cNvSpPr>
          <p:nvPr>
            <p:ph type="subTitle" idx="1"/>
          </p:nvPr>
        </p:nvSpPr>
        <p:spPr>
          <a:xfrm>
            <a:off x="1371600" y="3790950"/>
            <a:ext cx="6400800" cy="1006475"/>
          </a:xfrm>
        </p:spPr>
        <p:txBody>
          <a:bodyPr/>
          <a:lstStyle>
            <a:lvl1pPr marL="0" indent="0" algn="ctr">
              <a:buFontTx/>
              <a:buNone/>
              <a:defRPr sz="3000">
                <a:solidFill>
                  <a:schemeClr val="bg1"/>
                </a:solidFill>
              </a:defRPr>
            </a:lvl1pPr>
          </a:lstStyle>
          <a:p>
            <a:r>
              <a:rPr lang="en-US" altLang="zh-CN" smtClean="0"/>
              <a:t>Click to edit Master subtitle style</a:t>
            </a:r>
            <a:endParaRPr lang="zh-CN"/>
          </a:p>
        </p:txBody>
      </p:sp>
      <p:sp>
        <p:nvSpPr>
          <p:cNvPr id="2052" name="Rectangle 4"/>
          <p:cNvSpPr>
            <a:spLocks noGrp="1" noChangeArrowheads="1"/>
          </p:cNvSpPr>
          <p:nvPr>
            <p:ph type="dt" sz="half" idx="2"/>
          </p:nvPr>
        </p:nvSpPr>
        <p:spPr/>
        <p:txBody>
          <a:bodyPr/>
          <a:lstStyle>
            <a:lvl1pPr>
              <a:defRPr/>
            </a:lvl1pPr>
          </a:lstStyle>
          <a:p>
            <a:fld id="{1D8BD707-D9CF-40AE-B4C6-C98DA3205C09}" type="datetimeFigureOut">
              <a:rPr lang="en-US" smtClean="0"/>
              <a:pPr/>
              <a:t>30/06/2017</a:t>
            </a:fld>
            <a:endParaRPr lang="en-US" smtClean="0"/>
          </a:p>
        </p:txBody>
      </p:sp>
      <p:sp>
        <p:nvSpPr>
          <p:cNvPr id="2053" name="Rectangle 5"/>
          <p:cNvSpPr>
            <a:spLocks noGrp="1" noChangeArrowheads="1"/>
          </p:cNvSpPr>
          <p:nvPr>
            <p:ph type="ftr" sz="quarter" idx="3"/>
          </p:nvPr>
        </p:nvSpPr>
        <p:spPr/>
        <p:txBody>
          <a:bodyPr/>
          <a:lstStyle>
            <a:lvl1pPr>
              <a:defRPr/>
            </a:lvl1pPr>
          </a:lstStyle>
          <a:p>
            <a:endParaRPr lang="en-US"/>
          </a:p>
        </p:txBody>
      </p:sp>
      <p:sp>
        <p:nvSpPr>
          <p:cNvPr id="2054" name="Rectangle 6"/>
          <p:cNvSpPr>
            <a:spLocks noGrp="1" noChangeArrowheads="1"/>
          </p:cNvSpPr>
          <p:nvPr>
            <p:ph type="sldNum" sz="quarter" idx="4"/>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D8BD707-D9CF-40AE-B4C6-C98DA3205C09}" type="datetimeFigureOut">
              <a:rPr lang="en-US" smtClean="0"/>
              <a:pPr/>
              <a:t>30/06/2017</a:t>
            </a:fld>
            <a:endParaRPr lang="en-US" smtClean="0"/>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130425"/>
            <a:ext cx="7772400" cy="1470025"/>
          </a:xfrm>
        </p:spPr>
        <p:txBody>
          <a:bodyPr/>
          <a:lstStyle>
            <a:lvl1pPr algn="ctr">
              <a:defRPr sz="4000"/>
            </a:lvl1pPr>
          </a:lstStyle>
          <a:p>
            <a:r>
              <a:rPr lang="en-US" altLang="zh-CN" smtClean="0"/>
              <a:t>Click to edit Master title style</a:t>
            </a:r>
            <a:endParaRPr lang="zh-CN"/>
          </a:p>
        </p:txBody>
      </p:sp>
      <p:sp>
        <p:nvSpPr>
          <p:cNvPr id="2051" name="Rectangle 3"/>
          <p:cNvSpPr>
            <a:spLocks noGrp="1" noChangeArrowheads="1"/>
          </p:cNvSpPr>
          <p:nvPr>
            <p:ph type="subTitle" idx="1"/>
          </p:nvPr>
        </p:nvSpPr>
        <p:spPr>
          <a:xfrm>
            <a:off x="1371600" y="3789363"/>
            <a:ext cx="6400800" cy="1343025"/>
          </a:xfrm>
        </p:spPr>
        <p:txBody>
          <a:bodyPr/>
          <a:lstStyle>
            <a:lvl1pPr marL="0" indent="0" algn="ctr">
              <a:buFontTx/>
              <a:buNone/>
              <a:defRPr sz="3000"/>
            </a:lvl1pPr>
          </a:lstStyle>
          <a:p>
            <a:r>
              <a:rPr lang="en-US" altLang="zh-CN" smtClean="0"/>
              <a:t>Click to edit Master subtitle style</a:t>
            </a:r>
            <a:endParaRPr lang="zh-CN"/>
          </a:p>
        </p:txBody>
      </p:sp>
    </p:spTree>
  </p:cSld>
  <p:clrMapOvr>
    <a:masterClrMapping/>
  </p:clrMapOvr>
  <p:timing>
    <p:tnLst>
      <p:par>
        <p:cTn id="1" dur="indefinite" restart="never" nodeType="tmRoot"/>
      </p:par>
    </p:tnLst>
  </p:timing>
</p:sldLayout>
</file>

<file path=ppt/slideLayouts/slideLayout100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AF6B307-58C6-4707-8FF1-E5EE4921C34E}"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9139B74-3E6D-49F2-9E60-D585E04F4DC9}" type="slidenum">
              <a:rPr lang="zh-CN" altLang="en-US"/>
              <a:pPr/>
              <a:t>‹#›</a:t>
            </a:fld>
            <a:endParaRPr lang="zh-CN" altLang="en-US"/>
          </a:p>
        </p:txBody>
      </p:sp>
    </p:spTree>
    <p:extLst>
      <p:ext uri="{BB962C8B-B14F-4D97-AF65-F5344CB8AC3E}">
        <p14:creationId xmlns:p14="http://schemas.microsoft.com/office/powerpoint/2010/main" val="2861015011"/>
      </p:ext>
    </p:extLst>
  </p:cSld>
  <p:clrMapOvr>
    <a:masterClrMapping/>
  </p:clrMapOvr>
</p:sldLayout>
</file>

<file path=ppt/slideLayouts/slideLayout100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A8D04C35-C1AE-4E00-9578-364D1A27B595}"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09F3C69-E83E-469F-BA69-9B83E5D76C7D}" type="slidenum">
              <a:rPr lang="zh-CN" altLang="en-US"/>
              <a:pPr/>
              <a:t>‹#›</a:t>
            </a:fld>
            <a:endParaRPr lang="zh-CN" altLang="en-US"/>
          </a:p>
        </p:txBody>
      </p:sp>
    </p:spTree>
    <p:extLst>
      <p:ext uri="{BB962C8B-B14F-4D97-AF65-F5344CB8AC3E}">
        <p14:creationId xmlns:p14="http://schemas.microsoft.com/office/powerpoint/2010/main" val="412532309"/>
      </p:ext>
    </p:extLst>
  </p:cSld>
  <p:clrMapOvr>
    <a:masterClrMapping/>
  </p:clrMapOvr>
</p:sldLayout>
</file>

<file path=ppt/slideLayouts/slideLayout100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7783765-EDA6-4855-80F4-87EAF57471F1}"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F310D13-912E-40E4-BDBF-45B6FA486E8A}" type="slidenum">
              <a:rPr lang="zh-CN" altLang="en-US"/>
              <a:pPr/>
              <a:t>‹#›</a:t>
            </a:fld>
            <a:endParaRPr lang="zh-CN" altLang="en-US"/>
          </a:p>
        </p:txBody>
      </p:sp>
    </p:spTree>
    <p:extLst>
      <p:ext uri="{BB962C8B-B14F-4D97-AF65-F5344CB8AC3E}">
        <p14:creationId xmlns:p14="http://schemas.microsoft.com/office/powerpoint/2010/main" val="1716314769"/>
      </p:ext>
    </p:extLst>
  </p:cSld>
  <p:clrMapOvr>
    <a:masterClrMapping/>
  </p:clrMapOvr>
</p:sldLayout>
</file>

<file path=ppt/slideLayouts/slideLayout100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958A255-2F8C-4AAE-9D00-3B535A118996}"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588AEF3-7634-471B-9B65-586238DFF981}" type="slidenum">
              <a:rPr lang="zh-CN" altLang="en-US"/>
              <a:pPr/>
              <a:t>‹#›</a:t>
            </a:fld>
            <a:endParaRPr lang="zh-CN" altLang="en-US"/>
          </a:p>
        </p:txBody>
      </p:sp>
    </p:spTree>
    <p:extLst>
      <p:ext uri="{BB962C8B-B14F-4D97-AF65-F5344CB8AC3E}">
        <p14:creationId xmlns:p14="http://schemas.microsoft.com/office/powerpoint/2010/main" val="2908038988"/>
      </p:ext>
    </p:extLst>
  </p:cSld>
  <p:clrMapOvr>
    <a:masterClrMapping/>
  </p:clrMapOvr>
</p:sldLayout>
</file>

<file path=ppt/slideLayouts/slideLayout100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FC407047-BA75-4F62-9F54-FDD0CD6E3B5D}"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94A7A-F8BC-436F-B421-FF5051BDF83A}" type="slidenum">
              <a:rPr lang="zh-CN" altLang="en-US"/>
              <a:pPr/>
              <a:t>‹#›</a:t>
            </a:fld>
            <a:endParaRPr lang="zh-CN" altLang="en-US"/>
          </a:p>
        </p:txBody>
      </p:sp>
    </p:spTree>
    <p:extLst>
      <p:ext uri="{BB962C8B-B14F-4D97-AF65-F5344CB8AC3E}">
        <p14:creationId xmlns:p14="http://schemas.microsoft.com/office/powerpoint/2010/main" val="2574834357"/>
      </p:ext>
    </p:extLst>
  </p:cSld>
  <p:clrMapOvr>
    <a:masterClrMapping/>
  </p:clrMapOvr>
</p:sldLayout>
</file>

<file path=ppt/slideLayouts/slideLayout100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7A59BB15-1D8B-4006-BCB3-221EA387DDFE}"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1B0344-0032-486A-9003-E4F4ADAAB13F}" type="slidenum">
              <a:rPr lang="zh-CN" altLang="en-US"/>
              <a:pPr/>
              <a:t>‹#›</a:t>
            </a:fld>
            <a:endParaRPr lang="zh-CN" altLang="en-US"/>
          </a:p>
        </p:txBody>
      </p:sp>
    </p:spTree>
    <p:extLst>
      <p:ext uri="{BB962C8B-B14F-4D97-AF65-F5344CB8AC3E}">
        <p14:creationId xmlns:p14="http://schemas.microsoft.com/office/powerpoint/2010/main" val="4145744387"/>
      </p:ext>
    </p:extLst>
  </p:cSld>
  <p:clrMapOvr>
    <a:masterClrMapping/>
  </p:clrMapOvr>
</p:sldLayout>
</file>

<file path=ppt/slideLayouts/slideLayout100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AFDABA4-F85C-4E59-A518-E9CFAF98DF1A}"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6EAF839E-7D72-450D-A1A6-7350E9C3F832}" type="slidenum">
              <a:rPr lang="zh-CN" altLang="en-US"/>
              <a:pPr/>
              <a:t>‹#›</a:t>
            </a:fld>
            <a:endParaRPr lang="zh-CN" altLang="en-US"/>
          </a:p>
        </p:txBody>
      </p:sp>
    </p:spTree>
    <p:extLst>
      <p:ext uri="{BB962C8B-B14F-4D97-AF65-F5344CB8AC3E}">
        <p14:creationId xmlns:p14="http://schemas.microsoft.com/office/powerpoint/2010/main" val="2271394539"/>
      </p:ext>
    </p:extLst>
  </p:cSld>
  <p:clrMapOvr>
    <a:masterClrMapping/>
  </p:clrMapOvr>
</p:sldLayout>
</file>

<file path=ppt/slideLayouts/slideLayout100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6DFD0483-FC83-4ACA-ADD3-41897F249C21}"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EA1510B6-A06E-4ECC-BF0A-F7ECE107F20A}" type="slidenum">
              <a:rPr lang="zh-CN" altLang="en-US"/>
              <a:pPr/>
              <a:t>‹#›</a:t>
            </a:fld>
            <a:endParaRPr lang="zh-CN" altLang="en-US"/>
          </a:p>
        </p:txBody>
      </p:sp>
    </p:spTree>
    <p:extLst>
      <p:ext uri="{BB962C8B-B14F-4D97-AF65-F5344CB8AC3E}">
        <p14:creationId xmlns:p14="http://schemas.microsoft.com/office/powerpoint/2010/main" val="171797690"/>
      </p:ext>
    </p:extLst>
  </p:cSld>
  <p:clrMapOvr>
    <a:masterClrMapping/>
  </p:clrMapOvr>
</p:sldLayout>
</file>

<file path=ppt/slideLayouts/slideLayout100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70A6EF3-5F2F-4332-A7A5-2A8CCF44ABB4}"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919BCC39-B1E4-4291-AFFC-70CBA23328E4}" type="slidenum">
              <a:rPr lang="zh-CN" altLang="en-US"/>
              <a:pPr/>
              <a:t>‹#›</a:t>
            </a:fld>
            <a:endParaRPr lang="zh-CN" altLang="en-US"/>
          </a:p>
        </p:txBody>
      </p:sp>
    </p:spTree>
    <p:extLst>
      <p:ext uri="{BB962C8B-B14F-4D97-AF65-F5344CB8AC3E}">
        <p14:creationId xmlns:p14="http://schemas.microsoft.com/office/powerpoint/2010/main" val="542296254"/>
      </p:ext>
    </p:extLst>
  </p:cSld>
  <p:clrMapOvr>
    <a:masterClrMapping/>
  </p:clrMapOvr>
</p:sldLayout>
</file>

<file path=ppt/slideLayouts/slideLayout100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1BB3E6E-5070-4A4A-9A54-D8306CDB5A94}"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E0DBD9B-6BCC-447C-B8EA-42D860DF0EB3}" type="slidenum">
              <a:rPr lang="zh-CN" altLang="en-US"/>
              <a:pPr/>
              <a:t>‹#›</a:t>
            </a:fld>
            <a:endParaRPr lang="zh-CN" altLang="en-US"/>
          </a:p>
        </p:txBody>
      </p:sp>
    </p:spTree>
    <p:extLst>
      <p:ext uri="{BB962C8B-B14F-4D97-AF65-F5344CB8AC3E}">
        <p14:creationId xmlns:p14="http://schemas.microsoft.com/office/powerpoint/2010/main" val="188458162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D8BD707-D9CF-40AE-B4C6-C98DA3205C09}" type="datetimeFigureOut">
              <a:rPr lang="en-US" smtClean="0"/>
              <a:pPr/>
              <a:t>30/06/2017</a:t>
            </a:fld>
            <a:endParaRPr lang="en-US" smtClean="0"/>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63A755D-4D3F-4B61-B149-CD0238291655}"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5FB0DF-EC54-40E0-B26B-A2987D0023D6}" type="slidenum">
              <a:rPr lang="zh-CN" altLang="en-US"/>
              <a:pPr/>
              <a:t>‹#›</a:t>
            </a:fld>
            <a:endParaRPr lang="zh-CN" altLang="en-US"/>
          </a:p>
        </p:txBody>
      </p:sp>
    </p:spTree>
    <p:extLst>
      <p:ext uri="{BB962C8B-B14F-4D97-AF65-F5344CB8AC3E}">
        <p14:creationId xmlns:p14="http://schemas.microsoft.com/office/powerpoint/2010/main" val="544449237"/>
      </p:ext>
    </p:extLst>
  </p:cSld>
  <p:clrMapOvr>
    <a:masterClrMapping/>
  </p:clrMapOvr>
</p:sldLayout>
</file>

<file path=ppt/slideLayouts/slideLayout101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6DE6E28-02B7-46E0-9438-439CB36E0F93}"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D98CF16-7D6E-468C-8939-0BCB30F2818A}" type="slidenum">
              <a:rPr lang="zh-CN" altLang="en-US"/>
              <a:pPr/>
              <a:t>‹#›</a:t>
            </a:fld>
            <a:endParaRPr lang="zh-CN" altLang="en-US"/>
          </a:p>
        </p:txBody>
      </p:sp>
    </p:spTree>
    <p:extLst>
      <p:ext uri="{BB962C8B-B14F-4D97-AF65-F5344CB8AC3E}">
        <p14:creationId xmlns:p14="http://schemas.microsoft.com/office/powerpoint/2010/main" val="3599531865"/>
      </p:ext>
    </p:extLst>
  </p:cSld>
  <p:clrMapOvr>
    <a:masterClrMapping/>
  </p:clrMapOvr>
</p:sldLayout>
</file>

<file path=ppt/slideLayouts/slideLayout101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FB23C8F-6D28-4F3D-8FDD-56C50BC4AAE4}"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7086E998-A4C2-4B06-BEF9-6BA9C49F1304}" type="slidenum">
              <a:rPr lang="zh-CN" altLang="en-US"/>
              <a:pPr/>
              <a:t>‹#›</a:t>
            </a:fld>
            <a:endParaRPr lang="zh-CN" altLang="en-US"/>
          </a:p>
        </p:txBody>
      </p:sp>
    </p:spTree>
    <p:extLst>
      <p:ext uri="{BB962C8B-B14F-4D97-AF65-F5344CB8AC3E}">
        <p14:creationId xmlns:p14="http://schemas.microsoft.com/office/powerpoint/2010/main" val="3852264814"/>
      </p:ext>
    </p:extLst>
  </p:cSld>
  <p:clrMapOvr>
    <a:masterClrMapping/>
  </p:clrMapOvr>
</p:sldLayout>
</file>

<file path=ppt/slideLayouts/slideLayout10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a:pPr/>
              <a:t>‹#›</a:t>
            </a:fld>
            <a:endParaRPr lang="zh-CN" altLang="en-US"/>
          </a:p>
        </p:txBody>
      </p:sp>
    </p:spTree>
    <p:extLst>
      <p:ext uri="{BB962C8B-B14F-4D97-AF65-F5344CB8AC3E}">
        <p14:creationId xmlns:p14="http://schemas.microsoft.com/office/powerpoint/2010/main" val="534312784"/>
      </p:ext>
    </p:extLst>
  </p:cSld>
  <p:clrMapOvr>
    <a:masterClrMapping/>
  </p:clrMapOvr>
</p:sldLayout>
</file>

<file path=ppt/slideLayouts/slideLayout101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a:pPr/>
              <a:t>‹#›</a:t>
            </a:fld>
            <a:endParaRPr lang="zh-CN" altLang="en-US"/>
          </a:p>
        </p:txBody>
      </p:sp>
    </p:spTree>
    <p:extLst>
      <p:ext uri="{BB962C8B-B14F-4D97-AF65-F5344CB8AC3E}">
        <p14:creationId xmlns:p14="http://schemas.microsoft.com/office/powerpoint/2010/main" val="1157763817"/>
      </p:ext>
    </p:extLst>
  </p:cSld>
  <p:clrMapOvr>
    <a:masterClrMapping/>
  </p:clrMapOvr>
</p:sldLayout>
</file>

<file path=ppt/slideLayouts/slideLayout10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a:pPr/>
              <a:t>‹#›</a:t>
            </a:fld>
            <a:endParaRPr lang="zh-CN" altLang="en-US"/>
          </a:p>
        </p:txBody>
      </p:sp>
    </p:spTree>
    <p:extLst>
      <p:ext uri="{BB962C8B-B14F-4D97-AF65-F5344CB8AC3E}">
        <p14:creationId xmlns:p14="http://schemas.microsoft.com/office/powerpoint/2010/main" val="1047714297"/>
      </p:ext>
    </p:extLst>
  </p:cSld>
  <p:clrMapOvr>
    <a:masterClrMapping/>
  </p:clrMapOvr>
</p:sldLayout>
</file>

<file path=ppt/slideLayouts/slideLayout101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a:pPr/>
              <a:t>‹#›</a:t>
            </a:fld>
            <a:endParaRPr lang="zh-CN" altLang="en-US"/>
          </a:p>
        </p:txBody>
      </p:sp>
    </p:spTree>
    <p:extLst>
      <p:ext uri="{BB962C8B-B14F-4D97-AF65-F5344CB8AC3E}">
        <p14:creationId xmlns:p14="http://schemas.microsoft.com/office/powerpoint/2010/main" val="2409639025"/>
      </p:ext>
    </p:extLst>
  </p:cSld>
  <p:clrMapOvr>
    <a:masterClrMapping/>
  </p:clrMapOvr>
</p:sldLayout>
</file>

<file path=ppt/slideLayouts/slideLayout101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a:pPr/>
              <a:t>‹#›</a:t>
            </a:fld>
            <a:endParaRPr lang="zh-CN" altLang="en-US"/>
          </a:p>
        </p:txBody>
      </p:sp>
    </p:spTree>
    <p:extLst>
      <p:ext uri="{BB962C8B-B14F-4D97-AF65-F5344CB8AC3E}">
        <p14:creationId xmlns:p14="http://schemas.microsoft.com/office/powerpoint/2010/main" val="4121736326"/>
      </p:ext>
    </p:extLst>
  </p:cSld>
  <p:clrMapOvr>
    <a:masterClrMapping/>
  </p:clrMapOvr>
</p:sldLayout>
</file>

<file path=ppt/slideLayouts/slideLayout101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a:pPr/>
              <a:t>‹#›</a:t>
            </a:fld>
            <a:endParaRPr lang="zh-CN" altLang="en-US"/>
          </a:p>
        </p:txBody>
      </p:sp>
    </p:spTree>
    <p:extLst>
      <p:ext uri="{BB962C8B-B14F-4D97-AF65-F5344CB8AC3E}">
        <p14:creationId xmlns:p14="http://schemas.microsoft.com/office/powerpoint/2010/main" val="1802916362"/>
      </p:ext>
    </p:extLst>
  </p:cSld>
  <p:clrMapOvr>
    <a:masterClrMapping/>
  </p:clrMapOvr>
</p:sldLayout>
</file>

<file path=ppt/slideLayouts/slideLayout10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a:pPr/>
              <a:t>‹#›</a:t>
            </a:fld>
            <a:endParaRPr lang="zh-CN" altLang="en-US"/>
          </a:p>
        </p:txBody>
      </p:sp>
    </p:spTree>
    <p:extLst>
      <p:ext uri="{BB962C8B-B14F-4D97-AF65-F5344CB8AC3E}">
        <p14:creationId xmlns:p14="http://schemas.microsoft.com/office/powerpoint/2010/main" val="118483640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1D8BD707-D9CF-40AE-B4C6-C98DA3205C09}" type="datetimeFigureOut">
              <a:rPr lang="en-US" smtClean="0"/>
              <a:pPr/>
              <a:t>30/06/2017</a:t>
            </a:fld>
            <a:endParaRPr lang="en-US" smtClean="0"/>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a:pPr/>
              <a:t>‹#›</a:t>
            </a:fld>
            <a:endParaRPr lang="zh-CN" altLang="en-US"/>
          </a:p>
        </p:txBody>
      </p:sp>
    </p:spTree>
    <p:extLst>
      <p:ext uri="{BB962C8B-B14F-4D97-AF65-F5344CB8AC3E}">
        <p14:creationId xmlns:p14="http://schemas.microsoft.com/office/powerpoint/2010/main" val="3814624503"/>
      </p:ext>
    </p:extLst>
  </p:cSld>
  <p:clrMapOvr>
    <a:masterClrMapping/>
  </p:clrMapOvr>
</p:sldLayout>
</file>

<file path=ppt/slideLayouts/slideLayout10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a:pPr/>
              <a:t>‹#›</a:t>
            </a:fld>
            <a:endParaRPr lang="zh-CN" altLang="en-US"/>
          </a:p>
        </p:txBody>
      </p:sp>
    </p:spTree>
    <p:extLst>
      <p:ext uri="{BB962C8B-B14F-4D97-AF65-F5344CB8AC3E}">
        <p14:creationId xmlns:p14="http://schemas.microsoft.com/office/powerpoint/2010/main" val="565739974"/>
      </p:ext>
    </p:extLst>
  </p:cSld>
  <p:clrMapOvr>
    <a:masterClrMapping/>
  </p:clrMapOvr>
</p:sldLayout>
</file>

<file path=ppt/slideLayouts/slideLayout102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a:pPr/>
              <a:t>‹#›</a:t>
            </a:fld>
            <a:endParaRPr lang="zh-CN" altLang="en-US"/>
          </a:p>
        </p:txBody>
      </p:sp>
    </p:spTree>
    <p:extLst>
      <p:ext uri="{BB962C8B-B14F-4D97-AF65-F5344CB8AC3E}">
        <p14:creationId xmlns:p14="http://schemas.microsoft.com/office/powerpoint/2010/main" val="533635822"/>
      </p:ext>
    </p:extLst>
  </p:cSld>
  <p:clrMapOvr>
    <a:masterClrMapping/>
  </p:clrMapOvr>
</p:sldLayout>
</file>

<file path=ppt/slideLayouts/slideLayout10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a:pPr/>
              <a:t>‹#›</a:t>
            </a:fld>
            <a:endParaRPr lang="zh-CN" altLang="en-US"/>
          </a:p>
        </p:txBody>
      </p:sp>
    </p:spTree>
    <p:extLst>
      <p:ext uri="{BB962C8B-B14F-4D97-AF65-F5344CB8AC3E}">
        <p14:creationId xmlns:p14="http://schemas.microsoft.com/office/powerpoint/2010/main" val="1239884407"/>
      </p:ext>
    </p:extLst>
  </p:cSld>
  <p:clrMapOvr>
    <a:masterClrMapping/>
  </p:clrMapOvr>
</p:sldLayout>
</file>

<file path=ppt/slideLayouts/slideLayout10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19454D43-39A1-4F1B-936F-46229D3E9B8C}"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5B6449F-C4AF-4FCC-8E18-DC4F4C2BA0E6}" type="slidenum">
              <a:rPr lang="zh-CN" altLang="en-US"/>
              <a:pPr/>
              <a:t>‹#›</a:t>
            </a:fld>
            <a:endParaRPr lang="zh-CN" altLang="en-US"/>
          </a:p>
        </p:txBody>
      </p:sp>
    </p:spTree>
    <p:extLst>
      <p:ext uri="{BB962C8B-B14F-4D97-AF65-F5344CB8AC3E}">
        <p14:creationId xmlns:p14="http://schemas.microsoft.com/office/powerpoint/2010/main" val="4272342098"/>
      </p:ext>
    </p:extLst>
  </p:cSld>
  <p:clrMapOvr>
    <a:masterClrMapping/>
  </p:clrMapOvr>
</p:sldLayout>
</file>

<file path=ppt/slideLayouts/slideLayout102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5F63DDA-3ADF-4F08-817D-5D17E1DB37F1}"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7672414-BAC5-4E5D-9072-7A7BCD280824}" type="slidenum">
              <a:rPr lang="zh-CN" altLang="en-US"/>
              <a:pPr/>
              <a:t>‹#›</a:t>
            </a:fld>
            <a:endParaRPr lang="zh-CN" altLang="en-US"/>
          </a:p>
        </p:txBody>
      </p:sp>
    </p:spTree>
    <p:extLst>
      <p:ext uri="{BB962C8B-B14F-4D97-AF65-F5344CB8AC3E}">
        <p14:creationId xmlns:p14="http://schemas.microsoft.com/office/powerpoint/2010/main" val="2122238923"/>
      </p:ext>
    </p:extLst>
  </p:cSld>
  <p:clrMapOvr>
    <a:masterClrMapping/>
  </p:clrMapOvr>
</p:sldLayout>
</file>

<file path=ppt/slideLayouts/slideLayout102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27249DD-649D-43A8-8204-FC901801F8C7}"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3B81D15-D7CE-4E9A-9F5B-1CB140D5A019}" type="slidenum">
              <a:rPr lang="zh-CN" altLang="en-US"/>
              <a:pPr/>
              <a:t>‹#›</a:t>
            </a:fld>
            <a:endParaRPr lang="zh-CN" altLang="en-US"/>
          </a:p>
        </p:txBody>
      </p:sp>
    </p:spTree>
    <p:extLst>
      <p:ext uri="{BB962C8B-B14F-4D97-AF65-F5344CB8AC3E}">
        <p14:creationId xmlns:p14="http://schemas.microsoft.com/office/powerpoint/2010/main" val="4125893266"/>
      </p:ext>
    </p:extLst>
  </p:cSld>
  <p:clrMapOvr>
    <a:masterClrMapping/>
  </p:clrMapOvr>
</p:sldLayout>
</file>

<file path=ppt/slideLayouts/slideLayout102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6591B127-7B90-449F-8B21-8E8E81F9A13A}"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B88D17-82AA-4AD8-BFD8-FCFCBB6FD798}" type="slidenum">
              <a:rPr lang="zh-CN" altLang="en-US"/>
              <a:pPr/>
              <a:t>‹#›</a:t>
            </a:fld>
            <a:endParaRPr lang="zh-CN" altLang="en-US"/>
          </a:p>
        </p:txBody>
      </p:sp>
    </p:spTree>
    <p:extLst>
      <p:ext uri="{BB962C8B-B14F-4D97-AF65-F5344CB8AC3E}">
        <p14:creationId xmlns:p14="http://schemas.microsoft.com/office/powerpoint/2010/main" val="1232329676"/>
      </p:ext>
    </p:extLst>
  </p:cSld>
  <p:clrMapOvr>
    <a:masterClrMapping/>
  </p:clrMapOvr>
</p:sldLayout>
</file>

<file path=ppt/slideLayouts/slideLayout102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DEC21381-EBAE-4701-AF99-4BA26AA10DC6}"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BDF234F2-BE95-41BB-885A-F58B08D1B46E}" type="slidenum">
              <a:rPr lang="zh-CN" altLang="en-US"/>
              <a:pPr/>
              <a:t>‹#›</a:t>
            </a:fld>
            <a:endParaRPr lang="zh-CN" altLang="en-US"/>
          </a:p>
        </p:txBody>
      </p:sp>
    </p:spTree>
    <p:extLst>
      <p:ext uri="{BB962C8B-B14F-4D97-AF65-F5344CB8AC3E}">
        <p14:creationId xmlns:p14="http://schemas.microsoft.com/office/powerpoint/2010/main" val="757017780"/>
      </p:ext>
    </p:extLst>
  </p:cSld>
  <p:clrMapOvr>
    <a:masterClrMapping/>
  </p:clrMapOvr>
</p:sldLayout>
</file>

<file path=ppt/slideLayouts/slideLayout102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492B2A3-E242-4EEE-ABF2-CCB7198C3B12}"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1B365F4-43F5-4E0B-ADC5-EC39983FC6FA}" type="slidenum">
              <a:rPr lang="zh-CN" altLang="en-US"/>
              <a:pPr/>
              <a:t>‹#›</a:t>
            </a:fld>
            <a:endParaRPr lang="zh-CN" altLang="en-US"/>
          </a:p>
        </p:txBody>
      </p:sp>
    </p:spTree>
    <p:extLst>
      <p:ext uri="{BB962C8B-B14F-4D97-AF65-F5344CB8AC3E}">
        <p14:creationId xmlns:p14="http://schemas.microsoft.com/office/powerpoint/2010/main" val="86002337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1D8BD707-D9CF-40AE-B4C6-C98DA3205C09}" type="datetimeFigureOut">
              <a:rPr lang="en-US" smtClean="0"/>
              <a:pPr/>
              <a:t>30/06/2017</a:t>
            </a:fld>
            <a:endParaRPr lang="en-US" smtClean="0"/>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3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84E60B2-0BA9-4173-8B4B-7E73BBECAF10}"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9BB0999-70BD-4059-993D-411D6A7461CA}" type="slidenum">
              <a:rPr lang="zh-CN" altLang="en-US"/>
              <a:pPr/>
              <a:t>‹#›</a:t>
            </a:fld>
            <a:endParaRPr lang="zh-CN" altLang="en-US"/>
          </a:p>
        </p:txBody>
      </p:sp>
    </p:spTree>
    <p:extLst>
      <p:ext uri="{BB962C8B-B14F-4D97-AF65-F5344CB8AC3E}">
        <p14:creationId xmlns:p14="http://schemas.microsoft.com/office/powerpoint/2010/main" val="748535366"/>
      </p:ext>
    </p:extLst>
  </p:cSld>
  <p:clrMapOvr>
    <a:masterClrMapping/>
  </p:clrMapOvr>
</p:sldLayout>
</file>

<file path=ppt/slideLayouts/slideLayout103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46A95CC-4D60-4B37-94F2-B006C5034200}"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C64036C6-D4C8-466F-9D41-008227C2249E}" type="slidenum">
              <a:rPr lang="zh-CN" altLang="en-US"/>
              <a:pPr/>
              <a:t>‹#›</a:t>
            </a:fld>
            <a:endParaRPr lang="zh-CN" altLang="en-US"/>
          </a:p>
        </p:txBody>
      </p:sp>
    </p:spTree>
    <p:extLst>
      <p:ext uri="{BB962C8B-B14F-4D97-AF65-F5344CB8AC3E}">
        <p14:creationId xmlns:p14="http://schemas.microsoft.com/office/powerpoint/2010/main" val="125960689"/>
      </p:ext>
    </p:extLst>
  </p:cSld>
  <p:clrMapOvr>
    <a:masterClrMapping/>
  </p:clrMapOvr>
</p:sldLayout>
</file>

<file path=ppt/slideLayouts/slideLayout103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B7B35FA-1235-464D-87BD-3895F06599C9}"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45447AB-DFA4-4885-A54B-2E72D06D029B}" type="slidenum">
              <a:rPr lang="zh-CN" altLang="en-US"/>
              <a:pPr/>
              <a:t>‹#›</a:t>
            </a:fld>
            <a:endParaRPr lang="zh-CN" altLang="en-US"/>
          </a:p>
        </p:txBody>
      </p:sp>
    </p:spTree>
    <p:extLst>
      <p:ext uri="{BB962C8B-B14F-4D97-AF65-F5344CB8AC3E}">
        <p14:creationId xmlns:p14="http://schemas.microsoft.com/office/powerpoint/2010/main" val="1207368241"/>
      </p:ext>
    </p:extLst>
  </p:cSld>
  <p:clrMapOvr>
    <a:masterClrMapping/>
  </p:clrMapOvr>
</p:sldLayout>
</file>

<file path=ppt/slideLayouts/slideLayout103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75A28CD-5D0F-4137-A157-7B85DC6DCFED}"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C460072-6F73-4EFD-8765-6174EC1B1128}" type="slidenum">
              <a:rPr lang="zh-CN" altLang="en-US"/>
              <a:pPr/>
              <a:t>‹#›</a:t>
            </a:fld>
            <a:endParaRPr lang="zh-CN" altLang="en-US"/>
          </a:p>
        </p:txBody>
      </p:sp>
    </p:spTree>
    <p:extLst>
      <p:ext uri="{BB962C8B-B14F-4D97-AF65-F5344CB8AC3E}">
        <p14:creationId xmlns:p14="http://schemas.microsoft.com/office/powerpoint/2010/main" val="4123046634"/>
      </p:ext>
    </p:extLst>
  </p:cSld>
  <p:clrMapOvr>
    <a:masterClrMapping/>
  </p:clrMapOvr>
</p:sldLayout>
</file>

<file path=ppt/slideLayouts/slideLayout103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38C8CE32-C329-49DA-A84F-B4AEFDCAB42B}"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4A2BA5DC-8CEA-4BF4-A62B-BA66C0F01286}" type="slidenum">
              <a:rPr lang="zh-CN" altLang="en-US"/>
              <a:pPr/>
              <a:t>‹#›</a:t>
            </a:fld>
            <a:endParaRPr lang="zh-CN" altLang="en-US"/>
          </a:p>
        </p:txBody>
      </p:sp>
    </p:spTree>
    <p:extLst>
      <p:ext uri="{BB962C8B-B14F-4D97-AF65-F5344CB8AC3E}">
        <p14:creationId xmlns:p14="http://schemas.microsoft.com/office/powerpoint/2010/main" val="2017903079"/>
      </p:ext>
    </p:extLst>
  </p:cSld>
  <p:clrMapOvr>
    <a:masterClrMapping/>
  </p:clrMapOvr>
</p:sldLayout>
</file>

<file path=ppt/slideLayouts/slideLayout10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8FEFCF30-AAD8-4545-9843-66CBD78AD1A6}"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0CCF965-1764-4E41-BDF7-989C6BAD4F66}" type="slidenum">
              <a:rPr lang="en-US" altLang="zh-CN"/>
              <a:pPr/>
              <a:t>‹#›</a:t>
            </a:fld>
            <a:endParaRPr lang="en-US" altLang="zh-CN"/>
          </a:p>
        </p:txBody>
      </p:sp>
    </p:spTree>
    <p:extLst>
      <p:ext uri="{BB962C8B-B14F-4D97-AF65-F5344CB8AC3E}">
        <p14:creationId xmlns:p14="http://schemas.microsoft.com/office/powerpoint/2010/main" val="1316164333"/>
      </p:ext>
    </p:extLst>
  </p:cSld>
  <p:clrMapOvr>
    <a:masterClrMapping/>
  </p:clrMapOvr>
</p:sldLayout>
</file>

<file path=ppt/slideLayouts/slideLayout103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FA98857-FCDB-4C76-8E61-EC51F9341CBA}"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AEACB67-36AB-42FE-8A75-37E1E1491274}" type="slidenum">
              <a:rPr lang="en-US" altLang="zh-CN"/>
              <a:pPr/>
              <a:t>‹#›</a:t>
            </a:fld>
            <a:endParaRPr lang="en-US" altLang="zh-CN"/>
          </a:p>
        </p:txBody>
      </p:sp>
    </p:spTree>
    <p:extLst>
      <p:ext uri="{BB962C8B-B14F-4D97-AF65-F5344CB8AC3E}">
        <p14:creationId xmlns:p14="http://schemas.microsoft.com/office/powerpoint/2010/main" val="3125121298"/>
      </p:ext>
    </p:extLst>
  </p:cSld>
  <p:clrMapOvr>
    <a:masterClrMapping/>
  </p:clrMapOvr>
</p:sldLayout>
</file>

<file path=ppt/slideLayouts/slideLayout103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E4D00B6-6D53-4006-9023-B642C0925CA2}"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EA4CC3A8-6E99-4E7A-8BBE-CF3796782F13}" type="slidenum">
              <a:rPr lang="en-US" altLang="zh-CN"/>
              <a:pPr/>
              <a:t>‹#›</a:t>
            </a:fld>
            <a:endParaRPr lang="en-US" altLang="zh-CN"/>
          </a:p>
        </p:txBody>
      </p:sp>
    </p:spTree>
    <p:extLst>
      <p:ext uri="{BB962C8B-B14F-4D97-AF65-F5344CB8AC3E}">
        <p14:creationId xmlns:p14="http://schemas.microsoft.com/office/powerpoint/2010/main" val="2334037502"/>
      </p:ext>
    </p:extLst>
  </p:cSld>
  <p:clrMapOvr>
    <a:masterClrMapping/>
  </p:clrMapOvr>
</p:sldLayout>
</file>

<file path=ppt/slideLayouts/slideLayout103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1A606FC7-83C6-4E39-B25D-21AA4AF828EE}" type="datetimeFigureOut">
              <a:rPr lang="zh-CN" altLang="en-US"/>
              <a:pPr/>
              <a:t>2017/6/30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1BB5EA43-7194-4683-BD1B-E24DAFE1A56F}" type="slidenum">
              <a:rPr lang="en-US" altLang="zh-CN"/>
              <a:pPr/>
              <a:t>‹#›</a:t>
            </a:fld>
            <a:endParaRPr lang="en-US" altLang="zh-CN"/>
          </a:p>
        </p:txBody>
      </p:sp>
    </p:spTree>
    <p:extLst>
      <p:ext uri="{BB962C8B-B14F-4D97-AF65-F5344CB8AC3E}">
        <p14:creationId xmlns:p14="http://schemas.microsoft.com/office/powerpoint/2010/main" val="3756921146"/>
      </p:ext>
    </p:extLst>
  </p:cSld>
  <p:clrMapOvr>
    <a:masterClrMapping/>
  </p:clrMapOvr>
</p:sldLayout>
</file>

<file path=ppt/slideLayouts/slideLayout103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C03FACF-D99F-4DD3-8333-7DE38AEBCDE7}" type="datetimeFigureOut">
              <a:rPr lang="zh-CN" altLang="en-US"/>
              <a:pPr/>
              <a:t>2017/6/30</a:t>
            </a:fld>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5FA5844D-8A3C-48B4-9F1F-5DDE84D08404}" type="slidenum">
              <a:rPr lang="en-US" altLang="zh-CN"/>
              <a:pPr/>
              <a:t>‹#›</a:t>
            </a:fld>
            <a:endParaRPr lang="en-US" altLang="zh-CN"/>
          </a:p>
        </p:txBody>
      </p:sp>
    </p:spTree>
    <p:extLst>
      <p:ext uri="{BB962C8B-B14F-4D97-AF65-F5344CB8AC3E}">
        <p14:creationId xmlns:p14="http://schemas.microsoft.com/office/powerpoint/2010/main" val="4307703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D8BD707-D9CF-40AE-B4C6-C98DA3205C09}" type="datetimeFigureOut">
              <a:rPr lang="en-US" smtClean="0"/>
              <a:pPr/>
              <a:t>30/06/2017</a:t>
            </a:fld>
            <a:endParaRPr lang="en-US" smtClean="0"/>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4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78E5C36C-DC82-4616-87BC-46B4E74AF796}" type="datetimeFigureOut">
              <a:rPr lang="zh-CN" altLang="en-US"/>
              <a:pPr/>
              <a:t>2017/6/30</a:t>
            </a:fld>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2FD99354-9064-4731-ABD1-5F2DE292519A}" type="slidenum">
              <a:rPr lang="en-US" altLang="zh-CN"/>
              <a:pPr/>
              <a:t>‹#›</a:t>
            </a:fld>
            <a:endParaRPr lang="en-US" altLang="zh-CN"/>
          </a:p>
        </p:txBody>
      </p:sp>
    </p:spTree>
    <p:extLst>
      <p:ext uri="{BB962C8B-B14F-4D97-AF65-F5344CB8AC3E}">
        <p14:creationId xmlns:p14="http://schemas.microsoft.com/office/powerpoint/2010/main" val="3001995035"/>
      </p:ext>
    </p:extLst>
  </p:cSld>
  <p:clrMapOvr>
    <a:masterClrMapping/>
  </p:clrMapOvr>
</p:sldLayout>
</file>

<file path=ppt/slideLayouts/slideLayout104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5FC2BA9-3D9F-4B91-87EC-22981E96358D}" type="datetimeFigureOut">
              <a:rPr lang="zh-CN" altLang="en-US"/>
              <a:pPr/>
              <a:t>2017/6/30</a:t>
            </a:fld>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BCC77325-99F5-47D2-BB05-14EDE1E99FD1}" type="slidenum">
              <a:rPr lang="en-US" altLang="zh-CN"/>
              <a:pPr/>
              <a:t>‹#›</a:t>
            </a:fld>
            <a:endParaRPr lang="en-US" altLang="zh-CN"/>
          </a:p>
        </p:txBody>
      </p:sp>
    </p:spTree>
    <p:extLst>
      <p:ext uri="{BB962C8B-B14F-4D97-AF65-F5344CB8AC3E}">
        <p14:creationId xmlns:p14="http://schemas.microsoft.com/office/powerpoint/2010/main" val="185774772"/>
      </p:ext>
    </p:extLst>
  </p:cSld>
  <p:clrMapOvr>
    <a:masterClrMapping/>
  </p:clrMapOvr>
</p:sldLayout>
</file>

<file path=ppt/slideLayouts/slideLayout104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17A3D0-B177-496C-9D38-1B0C75F1E404}" type="datetimeFigureOut">
              <a:rPr lang="zh-CN" altLang="en-US"/>
              <a:pPr/>
              <a:t>2017/6/30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53355957-8E49-4059-9696-39A1F3A21CAA}" type="slidenum">
              <a:rPr lang="en-US" altLang="zh-CN"/>
              <a:pPr/>
              <a:t>‹#›</a:t>
            </a:fld>
            <a:endParaRPr lang="en-US" altLang="zh-CN"/>
          </a:p>
        </p:txBody>
      </p:sp>
    </p:spTree>
    <p:extLst>
      <p:ext uri="{BB962C8B-B14F-4D97-AF65-F5344CB8AC3E}">
        <p14:creationId xmlns:p14="http://schemas.microsoft.com/office/powerpoint/2010/main" val="584726821"/>
      </p:ext>
    </p:extLst>
  </p:cSld>
  <p:clrMapOvr>
    <a:masterClrMapping/>
  </p:clrMapOvr>
</p:sldLayout>
</file>

<file path=ppt/slideLayouts/slideLayout104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7E598043-F26B-4B92-AB55-8F9830132186}" type="datetimeFigureOut">
              <a:rPr lang="zh-CN" altLang="en-US"/>
              <a:pPr/>
              <a:t>2017/6/30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7D12BA5E-C0D7-4F5D-9E4C-859555525239}" type="slidenum">
              <a:rPr lang="en-US" altLang="zh-CN"/>
              <a:pPr/>
              <a:t>‹#›</a:t>
            </a:fld>
            <a:endParaRPr lang="en-US" altLang="zh-CN"/>
          </a:p>
        </p:txBody>
      </p:sp>
    </p:spTree>
    <p:extLst>
      <p:ext uri="{BB962C8B-B14F-4D97-AF65-F5344CB8AC3E}">
        <p14:creationId xmlns:p14="http://schemas.microsoft.com/office/powerpoint/2010/main" val="2143091130"/>
      </p:ext>
    </p:extLst>
  </p:cSld>
  <p:clrMapOvr>
    <a:masterClrMapping/>
  </p:clrMapOvr>
</p:sldLayout>
</file>

<file path=ppt/slideLayouts/slideLayout104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2C39D36-2216-49B7-AC3F-14A4687499B7}"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7196B6-3158-487F-905E-3B9AF24556F3}" type="slidenum">
              <a:rPr lang="en-US" altLang="zh-CN"/>
              <a:pPr/>
              <a:t>‹#›</a:t>
            </a:fld>
            <a:endParaRPr lang="en-US" altLang="zh-CN"/>
          </a:p>
        </p:txBody>
      </p:sp>
    </p:spTree>
    <p:extLst>
      <p:ext uri="{BB962C8B-B14F-4D97-AF65-F5344CB8AC3E}">
        <p14:creationId xmlns:p14="http://schemas.microsoft.com/office/powerpoint/2010/main" val="2766375102"/>
      </p:ext>
    </p:extLst>
  </p:cSld>
  <p:clrMapOvr>
    <a:masterClrMapping/>
  </p:clrMapOvr>
</p:sldLayout>
</file>

<file path=ppt/slideLayouts/slideLayout104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1EE2BFC-76CF-4837-8C2F-68AD69F7FB5F}"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8091A69-A575-4D2D-9F3A-393CFE548B6B}" type="slidenum">
              <a:rPr lang="en-US" altLang="zh-CN"/>
              <a:pPr/>
              <a:t>‹#›</a:t>
            </a:fld>
            <a:endParaRPr lang="en-US" altLang="zh-CN"/>
          </a:p>
        </p:txBody>
      </p:sp>
    </p:spTree>
    <p:extLst>
      <p:ext uri="{BB962C8B-B14F-4D97-AF65-F5344CB8AC3E}">
        <p14:creationId xmlns:p14="http://schemas.microsoft.com/office/powerpoint/2010/main" val="2919580487"/>
      </p:ext>
    </p:extLst>
  </p:cSld>
  <p:clrMapOvr>
    <a:masterClrMapping/>
  </p:clrMapOvr>
</p:sldLayout>
</file>

<file path=ppt/slideLayouts/slideLayout104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3045634093"/>
      </p:ext>
    </p:extLst>
  </p:cSld>
  <p:clrMapOvr>
    <a:masterClrMapping/>
  </p:clrMapOvr>
</p:sldLayout>
</file>

<file path=ppt/slideLayouts/slideLayout104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1036884371"/>
      </p:ext>
    </p:extLst>
  </p:cSld>
  <p:clrMapOvr>
    <a:masterClrMapping/>
  </p:clrMapOvr>
</p:sldLayout>
</file>

<file path=ppt/slideLayouts/slideLayout104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2716734033"/>
      </p:ext>
    </p:extLst>
  </p:cSld>
  <p:clrMapOvr>
    <a:masterClrMapping/>
  </p:clrMapOvr>
</p:sldLayout>
</file>

<file path=ppt/slideLayouts/slideLayout104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117715268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1D8BD707-D9CF-40AE-B4C6-C98DA3205C09}" type="datetimeFigureOut">
              <a:rPr lang="en-US" smtClean="0"/>
              <a:pPr/>
              <a:t>30/06/2017</a:t>
            </a:fld>
            <a:endParaRPr lang="en-US" smtClean="0"/>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5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23143108"/>
      </p:ext>
    </p:extLst>
  </p:cSld>
  <p:clrMapOvr>
    <a:masterClrMapping/>
  </p:clrMapOvr>
</p:sldLayout>
</file>

<file path=ppt/slideLayouts/slideLayout105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2714133092"/>
      </p:ext>
    </p:extLst>
  </p:cSld>
  <p:clrMapOvr>
    <a:masterClrMapping/>
  </p:clrMapOvr>
</p:sldLayout>
</file>

<file path=ppt/slideLayouts/slideLayout105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1695663058"/>
      </p:ext>
    </p:extLst>
  </p:cSld>
  <p:clrMapOvr>
    <a:masterClrMapping/>
  </p:clrMapOvr>
</p:sldLayout>
</file>

<file path=ppt/slideLayouts/slideLayout105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248515"/>
      </p:ext>
    </p:extLst>
  </p:cSld>
  <p:clrMapOvr>
    <a:masterClrMapping/>
  </p:clrMapOvr>
</p:sldLayout>
</file>

<file path=ppt/slideLayouts/slideLayout105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1159469077"/>
      </p:ext>
    </p:extLst>
  </p:cSld>
  <p:clrMapOvr>
    <a:masterClrMapping/>
  </p:clrMapOvr>
</p:sldLayout>
</file>

<file path=ppt/slideLayouts/slideLayout105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1218026749"/>
      </p:ext>
    </p:extLst>
  </p:cSld>
  <p:clrMapOvr>
    <a:masterClrMapping/>
  </p:clrMapOvr>
</p:sldLayout>
</file>

<file path=ppt/slideLayouts/slideLayout105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20347085"/>
      </p:ext>
    </p:extLst>
  </p:cSld>
  <p:clrMapOvr>
    <a:masterClrMapping/>
  </p:clrMapOvr>
</p:sldLayout>
</file>

<file path=ppt/slideLayouts/slideLayout105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8F76018-04AC-4EFE-95EB-6552C59B3EA4}" type="slidenum">
              <a:rPr lang="en-US" altLang="zh-CN"/>
              <a:pPr/>
              <a:t>‹#›</a:t>
            </a:fld>
            <a:endParaRPr lang="en-US" altLang="zh-CN"/>
          </a:p>
        </p:txBody>
      </p:sp>
    </p:spTree>
    <p:extLst>
      <p:ext uri="{BB962C8B-B14F-4D97-AF65-F5344CB8AC3E}">
        <p14:creationId xmlns:p14="http://schemas.microsoft.com/office/powerpoint/2010/main" val="764594062"/>
      </p:ext>
    </p:extLst>
  </p:cSld>
  <p:clrMapOvr>
    <a:masterClrMapping/>
  </p:clrMapOvr>
</p:sldLayout>
</file>

<file path=ppt/slideLayouts/slideLayout105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54A1F94-D61F-4ED4-8058-D90AAD21E3A3}" type="slidenum">
              <a:rPr lang="en-US" altLang="zh-CN"/>
              <a:pPr/>
              <a:t>‹#›</a:t>
            </a:fld>
            <a:endParaRPr lang="en-US" altLang="zh-CN"/>
          </a:p>
        </p:txBody>
      </p:sp>
    </p:spTree>
    <p:extLst>
      <p:ext uri="{BB962C8B-B14F-4D97-AF65-F5344CB8AC3E}">
        <p14:creationId xmlns:p14="http://schemas.microsoft.com/office/powerpoint/2010/main" val="3152798850"/>
      </p:ext>
    </p:extLst>
  </p:cSld>
  <p:clrMapOvr>
    <a:masterClrMapping/>
  </p:clrMapOvr>
</p:sldLayout>
</file>

<file path=ppt/slideLayouts/slideLayout105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FD51C5F-25EA-4E4E-A88E-B167DF25C135}" type="slidenum">
              <a:rPr lang="en-US" altLang="zh-CN"/>
              <a:pPr/>
              <a:t>‹#›</a:t>
            </a:fld>
            <a:endParaRPr lang="en-US" altLang="zh-CN"/>
          </a:p>
        </p:txBody>
      </p:sp>
    </p:spTree>
    <p:extLst>
      <p:ext uri="{BB962C8B-B14F-4D97-AF65-F5344CB8AC3E}">
        <p14:creationId xmlns:p14="http://schemas.microsoft.com/office/powerpoint/2010/main" val="155809340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D8BD707-D9CF-40AE-B4C6-C98DA3205C09}" type="datetimeFigureOut">
              <a:rPr lang="en-US" smtClean="0"/>
              <a:pPr/>
              <a:t>30/06/2017</a:t>
            </a:fld>
            <a:endParaRPr lang="en-US" smtClean="0"/>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6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E29DBE2-7834-452E-9A9C-E33688245F9A}" type="slidenum">
              <a:rPr lang="en-US" altLang="zh-CN"/>
              <a:pPr/>
              <a:t>‹#›</a:t>
            </a:fld>
            <a:endParaRPr lang="en-US" altLang="zh-CN"/>
          </a:p>
        </p:txBody>
      </p:sp>
    </p:spTree>
    <p:extLst>
      <p:ext uri="{BB962C8B-B14F-4D97-AF65-F5344CB8AC3E}">
        <p14:creationId xmlns:p14="http://schemas.microsoft.com/office/powerpoint/2010/main" val="985856355"/>
      </p:ext>
    </p:extLst>
  </p:cSld>
  <p:clrMapOvr>
    <a:masterClrMapping/>
  </p:clrMapOvr>
</p:sldLayout>
</file>

<file path=ppt/slideLayouts/slideLayout106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F6B5EC04-D716-4EC1-B987-505F8ABCFC3E}" type="slidenum">
              <a:rPr lang="en-US" altLang="zh-CN"/>
              <a:pPr/>
              <a:t>‹#›</a:t>
            </a:fld>
            <a:endParaRPr lang="en-US" altLang="zh-CN"/>
          </a:p>
        </p:txBody>
      </p:sp>
    </p:spTree>
    <p:extLst>
      <p:ext uri="{BB962C8B-B14F-4D97-AF65-F5344CB8AC3E}">
        <p14:creationId xmlns:p14="http://schemas.microsoft.com/office/powerpoint/2010/main" val="1723872490"/>
      </p:ext>
    </p:extLst>
  </p:cSld>
  <p:clrMapOvr>
    <a:masterClrMapping/>
  </p:clrMapOvr>
</p:sldLayout>
</file>

<file path=ppt/slideLayouts/slideLayout106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85A4C2AC-D25B-4FD2-9151-B6C449DEB21E}" type="slidenum">
              <a:rPr lang="en-US" altLang="zh-CN"/>
              <a:pPr/>
              <a:t>‹#›</a:t>
            </a:fld>
            <a:endParaRPr lang="en-US" altLang="zh-CN"/>
          </a:p>
        </p:txBody>
      </p:sp>
    </p:spTree>
    <p:extLst>
      <p:ext uri="{BB962C8B-B14F-4D97-AF65-F5344CB8AC3E}">
        <p14:creationId xmlns:p14="http://schemas.microsoft.com/office/powerpoint/2010/main" val="537500120"/>
      </p:ext>
    </p:extLst>
  </p:cSld>
  <p:clrMapOvr>
    <a:masterClrMapping/>
  </p:clrMapOvr>
</p:sldLayout>
</file>

<file path=ppt/slideLayouts/slideLayout106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237A2884-067C-4737-99E3-4E5D1F8CD265}" type="slidenum">
              <a:rPr lang="en-US" altLang="zh-CN"/>
              <a:pPr/>
              <a:t>‹#›</a:t>
            </a:fld>
            <a:endParaRPr lang="en-US" altLang="zh-CN"/>
          </a:p>
        </p:txBody>
      </p:sp>
    </p:spTree>
    <p:extLst>
      <p:ext uri="{BB962C8B-B14F-4D97-AF65-F5344CB8AC3E}">
        <p14:creationId xmlns:p14="http://schemas.microsoft.com/office/powerpoint/2010/main" val="117515036"/>
      </p:ext>
    </p:extLst>
  </p:cSld>
  <p:clrMapOvr>
    <a:masterClrMapping/>
  </p:clrMapOvr>
</p:sldLayout>
</file>

<file path=ppt/slideLayouts/slideLayout106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84F682C2-E9B2-4CB9-B1BA-2A5CB9731512}" type="slidenum">
              <a:rPr lang="en-US" altLang="zh-CN"/>
              <a:pPr/>
              <a:t>‹#›</a:t>
            </a:fld>
            <a:endParaRPr lang="en-US" altLang="zh-CN"/>
          </a:p>
        </p:txBody>
      </p:sp>
    </p:spTree>
    <p:extLst>
      <p:ext uri="{BB962C8B-B14F-4D97-AF65-F5344CB8AC3E}">
        <p14:creationId xmlns:p14="http://schemas.microsoft.com/office/powerpoint/2010/main" val="2436861686"/>
      </p:ext>
    </p:extLst>
  </p:cSld>
  <p:clrMapOvr>
    <a:masterClrMapping/>
  </p:clrMapOvr>
</p:sldLayout>
</file>

<file path=ppt/slideLayouts/slideLayout106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4BA5FD4-4588-4DED-8E6A-0A8501EA886F}" type="slidenum">
              <a:rPr lang="en-US" altLang="zh-CN"/>
              <a:pPr/>
              <a:t>‹#›</a:t>
            </a:fld>
            <a:endParaRPr lang="en-US" altLang="zh-CN"/>
          </a:p>
        </p:txBody>
      </p:sp>
    </p:spTree>
    <p:extLst>
      <p:ext uri="{BB962C8B-B14F-4D97-AF65-F5344CB8AC3E}">
        <p14:creationId xmlns:p14="http://schemas.microsoft.com/office/powerpoint/2010/main" val="2014570853"/>
      </p:ext>
    </p:extLst>
  </p:cSld>
  <p:clrMapOvr>
    <a:masterClrMapping/>
  </p:clrMapOvr>
</p:sldLayout>
</file>

<file path=ppt/slideLayouts/slideLayout106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DB14FC3-E595-419E-825E-7290A6AE0832}" type="slidenum">
              <a:rPr lang="en-US" altLang="zh-CN"/>
              <a:pPr/>
              <a:t>‹#›</a:t>
            </a:fld>
            <a:endParaRPr lang="en-US" altLang="zh-CN"/>
          </a:p>
        </p:txBody>
      </p:sp>
    </p:spTree>
    <p:extLst>
      <p:ext uri="{BB962C8B-B14F-4D97-AF65-F5344CB8AC3E}">
        <p14:creationId xmlns:p14="http://schemas.microsoft.com/office/powerpoint/2010/main" val="3333362820"/>
      </p:ext>
    </p:extLst>
  </p:cSld>
  <p:clrMapOvr>
    <a:masterClrMapping/>
  </p:clrMapOvr>
</p:sldLayout>
</file>

<file path=ppt/slideLayouts/slideLayout106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9340341C-D81D-4292-BB9F-0CA31588C3CA}" type="slidenum">
              <a:rPr lang="en-US" altLang="zh-CN"/>
              <a:pPr/>
              <a:t>‹#›</a:t>
            </a:fld>
            <a:endParaRPr lang="en-US" altLang="zh-CN"/>
          </a:p>
        </p:txBody>
      </p:sp>
    </p:spTree>
    <p:extLst>
      <p:ext uri="{BB962C8B-B14F-4D97-AF65-F5344CB8AC3E}">
        <p14:creationId xmlns:p14="http://schemas.microsoft.com/office/powerpoint/2010/main" val="2698782652"/>
      </p:ext>
    </p:extLst>
  </p:cSld>
  <p:clrMapOvr>
    <a:masterClrMapping/>
  </p:clrMapOvr>
</p:sldLayout>
</file>

<file path=ppt/slideLayouts/slideLayout106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3318982718"/>
      </p:ext>
    </p:extLst>
  </p:cSld>
  <p:clrMapOvr>
    <a:masterClrMapping/>
  </p:clrMapOvr>
</p:sldLayout>
</file>

<file path=ppt/slideLayouts/slideLayout106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384333042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D8BD707-D9CF-40AE-B4C6-C98DA3205C09}" type="datetimeFigureOut">
              <a:rPr lang="en-US" smtClean="0"/>
              <a:pPr/>
              <a:t>30/06/2017</a:t>
            </a:fld>
            <a:endParaRPr lang="en-US" smtClean="0"/>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7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1089252747"/>
      </p:ext>
    </p:extLst>
  </p:cSld>
  <p:clrMapOvr>
    <a:masterClrMapping/>
  </p:clrMapOvr>
</p:sldLayout>
</file>

<file path=ppt/slideLayouts/slideLayout107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210292622"/>
      </p:ext>
    </p:extLst>
  </p:cSld>
  <p:clrMapOvr>
    <a:masterClrMapping/>
  </p:clrMapOvr>
</p:sldLayout>
</file>

<file path=ppt/slideLayouts/slideLayout107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1882342796"/>
      </p:ext>
    </p:extLst>
  </p:cSld>
  <p:clrMapOvr>
    <a:masterClrMapping/>
  </p:clrMapOvr>
</p:sldLayout>
</file>

<file path=ppt/slideLayouts/slideLayout107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721115962"/>
      </p:ext>
    </p:extLst>
  </p:cSld>
  <p:clrMapOvr>
    <a:masterClrMapping/>
  </p:clrMapOvr>
</p:sldLayout>
</file>

<file path=ppt/slideLayouts/slideLayout107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630380426"/>
      </p:ext>
    </p:extLst>
  </p:cSld>
  <p:clrMapOvr>
    <a:masterClrMapping/>
  </p:clrMapOvr>
</p:sldLayout>
</file>

<file path=ppt/slideLayouts/slideLayout107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4210889793"/>
      </p:ext>
    </p:extLst>
  </p:cSld>
  <p:clrMapOvr>
    <a:masterClrMapping/>
  </p:clrMapOvr>
</p:sldLayout>
</file>

<file path=ppt/slideLayouts/slideLayout107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4160207206"/>
      </p:ext>
    </p:extLst>
  </p:cSld>
  <p:clrMapOvr>
    <a:masterClrMapping/>
  </p:clrMapOvr>
</p:sldLayout>
</file>

<file path=ppt/slideLayouts/slideLayout107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496062502"/>
      </p:ext>
    </p:extLst>
  </p:cSld>
  <p:clrMapOvr>
    <a:masterClrMapping/>
  </p:clrMapOvr>
</p:sldLayout>
</file>

<file path=ppt/slideLayouts/slideLayout107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533400"/>
            <a:ext cx="207645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7695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807775842"/>
      </p:ext>
    </p:extLst>
  </p:cSld>
  <p:clrMapOvr>
    <a:masterClrMapping/>
  </p:clrMapOvr>
</p:sldLayout>
</file>

<file path=ppt/slideLayouts/slideLayout107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201AB908-A64D-4587-8413-1214A2526196}" type="slidenum">
              <a:rPr lang="en-US" altLang="zh-CN"/>
              <a:pPr/>
              <a:t>‹#›</a:t>
            </a:fld>
            <a:endParaRPr lang="en-US" altLang="zh-CN"/>
          </a:p>
        </p:txBody>
      </p:sp>
    </p:spTree>
    <p:extLst>
      <p:ext uri="{BB962C8B-B14F-4D97-AF65-F5344CB8AC3E}">
        <p14:creationId xmlns:p14="http://schemas.microsoft.com/office/powerpoint/2010/main" val="90604684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D8BD707-D9CF-40AE-B4C6-C98DA3205C09}" type="datetimeFigureOut">
              <a:rPr lang="en-US" smtClean="0"/>
              <a:pPr/>
              <a:t>30/06/2017</a:t>
            </a:fld>
            <a:endParaRPr lang="en-US" smtClean="0"/>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8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C510879-625A-4ADA-8EAC-289B79B7D5FF}" type="slidenum">
              <a:rPr lang="en-US" altLang="zh-CN"/>
              <a:pPr/>
              <a:t>‹#›</a:t>
            </a:fld>
            <a:endParaRPr lang="en-US" altLang="zh-CN"/>
          </a:p>
        </p:txBody>
      </p:sp>
    </p:spTree>
    <p:extLst>
      <p:ext uri="{BB962C8B-B14F-4D97-AF65-F5344CB8AC3E}">
        <p14:creationId xmlns:p14="http://schemas.microsoft.com/office/powerpoint/2010/main" val="218382922"/>
      </p:ext>
    </p:extLst>
  </p:cSld>
  <p:clrMapOvr>
    <a:masterClrMapping/>
  </p:clrMapOvr>
</p:sldLayout>
</file>

<file path=ppt/slideLayouts/slideLayout108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2C52E8B-45A3-420F-A501-64615EF92B8A}" type="slidenum">
              <a:rPr lang="en-US" altLang="zh-CN"/>
              <a:pPr/>
              <a:t>‹#›</a:t>
            </a:fld>
            <a:endParaRPr lang="en-US" altLang="zh-CN"/>
          </a:p>
        </p:txBody>
      </p:sp>
    </p:spTree>
    <p:extLst>
      <p:ext uri="{BB962C8B-B14F-4D97-AF65-F5344CB8AC3E}">
        <p14:creationId xmlns:p14="http://schemas.microsoft.com/office/powerpoint/2010/main" val="4069822637"/>
      </p:ext>
    </p:extLst>
  </p:cSld>
  <p:clrMapOvr>
    <a:masterClrMapping/>
  </p:clrMapOvr>
</p:sldLayout>
</file>

<file path=ppt/slideLayouts/slideLayout108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600548-E3C4-4D1B-AE95-11BA203619FF}" type="slidenum">
              <a:rPr lang="en-US" altLang="zh-CN"/>
              <a:pPr/>
              <a:t>‹#›</a:t>
            </a:fld>
            <a:endParaRPr lang="en-US" altLang="zh-CN"/>
          </a:p>
        </p:txBody>
      </p:sp>
    </p:spTree>
    <p:extLst>
      <p:ext uri="{BB962C8B-B14F-4D97-AF65-F5344CB8AC3E}">
        <p14:creationId xmlns:p14="http://schemas.microsoft.com/office/powerpoint/2010/main" val="1605641745"/>
      </p:ext>
    </p:extLst>
  </p:cSld>
  <p:clrMapOvr>
    <a:masterClrMapping/>
  </p:clrMapOvr>
</p:sldLayout>
</file>

<file path=ppt/slideLayouts/slideLayout108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1EF769C8-97FA-4918-B369-FE5540A6B011}" type="slidenum">
              <a:rPr lang="en-US" altLang="zh-CN"/>
              <a:pPr/>
              <a:t>‹#›</a:t>
            </a:fld>
            <a:endParaRPr lang="en-US" altLang="zh-CN"/>
          </a:p>
        </p:txBody>
      </p:sp>
    </p:spTree>
    <p:extLst>
      <p:ext uri="{BB962C8B-B14F-4D97-AF65-F5344CB8AC3E}">
        <p14:creationId xmlns:p14="http://schemas.microsoft.com/office/powerpoint/2010/main" val="1784413045"/>
      </p:ext>
    </p:extLst>
  </p:cSld>
  <p:clrMapOvr>
    <a:masterClrMapping/>
  </p:clrMapOvr>
</p:sldLayout>
</file>

<file path=ppt/slideLayouts/slideLayout108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40120AA5-D9AF-4558-AF58-0DA9A0BFEC85}" type="slidenum">
              <a:rPr lang="en-US" altLang="zh-CN"/>
              <a:pPr/>
              <a:t>‹#›</a:t>
            </a:fld>
            <a:endParaRPr lang="en-US" altLang="zh-CN"/>
          </a:p>
        </p:txBody>
      </p:sp>
    </p:spTree>
    <p:extLst>
      <p:ext uri="{BB962C8B-B14F-4D97-AF65-F5344CB8AC3E}">
        <p14:creationId xmlns:p14="http://schemas.microsoft.com/office/powerpoint/2010/main" val="1333142629"/>
      </p:ext>
    </p:extLst>
  </p:cSld>
  <p:clrMapOvr>
    <a:masterClrMapping/>
  </p:clrMapOvr>
</p:sldLayout>
</file>

<file path=ppt/slideLayouts/slideLayout108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A2F6B0B6-A7AB-4685-968A-4244CFBAC706}" type="slidenum">
              <a:rPr lang="en-US" altLang="zh-CN"/>
              <a:pPr/>
              <a:t>‹#›</a:t>
            </a:fld>
            <a:endParaRPr lang="en-US" altLang="zh-CN"/>
          </a:p>
        </p:txBody>
      </p:sp>
    </p:spTree>
    <p:extLst>
      <p:ext uri="{BB962C8B-B14F-4D97-AF65-F5344CB8AC3E}">
        <p14:creationId xmlns:p14="http://schemas.microsoft.com/office/powerpoint/2010/main" val="1345885868"/>
      </p:ext>
    </p:extLst>
  </p:cSld>
  <p:clrMapOvr>
    <a:masterClrMapping/>
  </p:clrMapOvr>
</p:sldLayout>
</file>

<file path=ppt/slideLayouts/slideLayout108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23DBBB5C-226A-475E-A37F-0FFEBEF2018A}" type="slidenum">
              <a:rPr lang="en-US" altLang="zh-CN"/>
              <a:pPr/>
              <a:t>‹#›</a:t>
            </a:fld>
            <a:endParaRPr lang="en-US" altLang="zh-CN"/>
          </a:p>
        </p:txBody>
      </p:sp>
    </p:spTree>
    <p:extLst>
      <p:ext uri="{BB962C8B-B14F-4D97-AF65-F5344CB8AC3E}">
        <p14:creationId xmlns:p14="http://schemas.microsoft.com/office/powerpoint/2010/main" val="1902273875"/>
      </p:ext>
    </p:extLst>
  </p:cSld>
  <p:clrMapOvr>
    <a:masterClrMapping/>
  </p:clrMapOvr>
</p:sldLayout>
</file>

<file path=ppt/slideLayouts/slideLayout108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7E2440-7DE6-488C-AF31-601BFA8DE601}" type="slidenum">
              <a:rPr lang="en-US" altLang="zh-CN"/>
              <a:pPr/>
              <a:t>‹#›</a:t>
            </a:fld>
            <a:endParaRPr lang="en-US" altLang="zh-CN"/>
          </a:p>
        </p:txBody>
      </p:sp>
    </p:spTree>
    <p:extLst>
      <p:ext uri="{BB962C8B-B14F-4D97-AF65-F5344CB8AC3E}">
        <p14:creationId xmlns:p14="http://schemas.microsoft.com/office/powerpoint/2010/main" val="1653803831"/>
      </p:ext>
    </p:extLst>
  </p:cSld>
  <p:clrMapOvr>
    <a:masterClrMapping/>
  </p:clrMapOvr>
</p:sldLayout>
</file>

<file path=ppt/slideLayouts/slideLayout108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D008A9-63C4-44B2-A0BE-277914033BCB}" type="slidenum">
              <a:rPr lang="en-US" altLang="zh-CN"/>
              <a:pPr/>
              <a:t>‹#›</a:t>
            </a:fld>
            <a:endParaRPr lang="en-US" altLang="zh-CN"/>
          </a:p>
        </p:txBody>
      </p:sp>
    </p:spTree>
    <p:extLst>
      <p:ext uri="{BB962C8B-B14F-4D97-AF65-F5344CB8AC3E}">
        <p14:creationId xmlns:p14="http://schemas.microsoft.com/office/powerpoint/2010/main" val="2869038767"/>
      </p:ext>
    </p:extLst>
  </p:cSld>
  <p:clrMapOvr>
    <a:masterClrMapping/>
  </p:clrMapOvr>
</p:sldLayout>
</file>

<file path=ppt/slideLayouts/slideLayout108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A07553C-E097-43B1-8CB5-BA9B909A3B3E}" type="slidenum">
              <a:rPr lang="en-US" altLang="zh-CN"/>
              <a:pPr/>
              <a:t>‹#›</a:t>
            </a:fld>
            <a:endParaRPr lang="en-US" altLang="zh-CN"/>
          </a:p>
        </p:txBody>
      </p:sp>
    </p:spTree>
    <p:extLst>
      <p:ext uri="{BB962C8B-B14F-4D97-AF65-F5344CB8AC3E}">
        <p14:creationId xmlns:p14="http://schemas.microsoft.com/office/powerpoint/2010/main" val="299715463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D8BD707-D9CF-40AE-B4C6-C98DA3205C09}" type="datetimeFigureOut">
              <a:rPr lang="en-US" smtClean="0"/>
              <a:pPr/>
              <a:t>30/06/2017</a:t>
            </a:fld>
            <a:endParaRPr lang="en-US" smtClean="0"/>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9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848919626"/>
      </p:ext>
    </p:extLst>
  </p:cSld>
  <p:clrMapOvr>
    <a:masterClrMapping/>
  </p:clrMapOvr>
</p:sldLayout>
</file>

<file path=ppt/slideLayouts/slideLayout109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2152736096"/>
      </p:ext>
    </p:extLst>
  </p:cSld>
  <p:clrMapOvr>
    <a:masterClrMapping/>
  </p:clrMapOvr>
</p:sldLayout>
</file>

<file path=ppt/slideLayouts/slideLayout109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3067567331"/>
      </p:ext>
    </p:extLst>
  </p:cSld>
  <p:clrMapOvr>
    <a:masterClrMapping/>
  </p:clrMapOvr>
</p:sldLayout>
</file>

<file path=ppt/slideLayouts/slideLayout109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434149757"/>
      </p:ext>
    </p:extLst>
  </p:cSld>
  <p:clrMapOvr>
    <a:masterClrMapping/>
  </p:clrMapOvr>
</p:sldLayout>
</file>

<file path=ppt/slideLayouts/slideLayout109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919942138"/>
      </p:ext>
    </p:extLst>
  </p:cSld>
  <p:clrMapOvr>
    <a:masterClrMapping/>
  </p:clrMapOvr>
</p:sldLayout>
</file>

<file path=ppt/slideLayouts/slideLayout109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2147648586"/>
      </p:ext>
    </p:extLst>
  </p:cSld>
  <p:clrMapOvr>
    <a:masterClrMapping/>
  </p:clrMapOvr>
</p:sldLayout>
</file>

<file path=ppt/slideLayouts/slideLayout109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1364821245"/>
      </p:ext>
    </p:extLst>
  </p:cSld>
  <p:clrMapOvr>
    <a:masterClrMapping/>
  </p:clrMapOvr>
</p:sldLayout>
</file>

<file path=ppt/slideLayouts/slideLayout109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3808236081"/>
      </p:ext>
    </p:extLst>
  </p:cSld>
  <p:clrMapOvr>
    <a:masterClrMapping/>
  </p:clrMapOvr>
</p:sldLayout>
</file>

<file path=ppt/slideLayouts/slideLayout109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901271699"/>
      </p:ext>
    </p:extLst>
  </p:cSld>
  <p:clrMapOvr>
    <a:masterClrMapping/>
  </p:clrMapOvr>
</p:sldLayout>
</file>

<file path=ppt/slideLayouts/slideLayout109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3399799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17475"/>
            <a:ext cx="2057400" cy="60086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7475"/>
            <a:ext cx="6019800" cy="60086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D8BD707-D9CF-40AE-B4C6-C98DA3205C09}" type="datetimeFigureOut">
              <a:rPr lang="en-US" smtClean="0"/>
              <a:pPr/>
              <a:t>30/06/2017</a:t>
            </a:fld>
            <a:endParaRPr lang="en-US" smtClean="0"/>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D8BD707-D9CF-40AE-B4C6-C98DA3205C09}" type="datetimeFigureOut">
              <a:rPr lang="en-US" smtClean="0"/>
              <a:pPr/>
              <a:t>30/06/2017</a:t>
            </a:fld>
            <a:endParaRPr lang="en-US" smtClean="0"/>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10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2465716150"/>
      </p:ext>
    </p:extLst>
  </p:cSld>
  <p:clrMapOvr>
    <a:masterClrMapping/>
  </p:clrMapOvr>
</p:sldLayout>
</file>

<file path=ppt/slideLayouts/slideLayout110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751A584-189E-4BFE-8C81-FDAE009C3D3D}" type="slidenum">
              <a:rPr lang="en-US" altLang="zh-CN"/>
              <a:pPr/>
              <a:t>‹#›</a:t>
            </a:fld>
            <a:endParaRPr lang="en-US" altLang="zh-CN"/>
          </a:p>
        </p:txBody>
      </p:sp>
    </p:spTree>
    <p:extLst>
      <p:ext uri="{BB962C8B-B14F-4D97-AF65-F5344CB8AC3E}">
        <p14:creationId xmlns:p14="http://schemas.microsoft.com/office/powerpoint/2010/main" val="1948010828"/>
      </p:ext>
    </p:extLst>
  </p:cSld>
  <p:clrMapOvr>
    <a:masterClrMapping/>
  </p:clrMapOvr>
</p:sldLayout>
</file>

<file path=ppt/slideLayouts/slideLayout110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D2902974-E02F-468A-BDB0-B70F50E56700}" type="slidenum">
              <a:rPr lang="en-US" altLang="zh-CN"/>
              <a:pPr/>
              <a:t>‹#›</a:t>
            </a:fld>
            <a:endParaRPr lang="en-US" altLang="zh-CN"/>
          </a:p>
        </p:txBody>
      </p:sp>
    </p:spTree>
    <p:extLst>
      <p:ext uri="{BB962C8B-B14F-4D97-AF65-F5344CB8AC3E}">
        <p14:creationId xmlns:p14="http://schemas.microsoft.com/office/powerpoint/2010/main" val="3634643358"/>
      </p:ext>
    </p:extLst>
  </p:cSld>
  <p:clrMapOvr>
    <a:masterClrMapping/>
  </p:clrMapOvr>
</p:sldLayout>
</file>

<file path=ppt/slideLayouts/slideLayout110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36DE902-0FFC-4129-97E2-4C970EEB1B91}" type="slidenum">
              <a:rPr lang="en-US" altLang="zh-CN"/>
              <a:pPr/>
              <a:t>‹#›</a:t>
            </a:fld>
            <a:endParaRPr lang="en-US" altLang="zh-CN"/>
          </a:p>
        </p:txBody>
      </p:sp>
    </p:spTree>
    <p:extLst>
      <p:ext uri="{BB962C8B-B14F-4D97-AF65-F5344CB8AC3E}">
        <p14:creationId xmlns:p14="http://schemas.microsoft.com/office/powerpoint/2010/main" val="448487189"/>
      </p:ext>
    </p:extLst>
  </p:cSld>
  <p:clrMapOvr>
    <a:masterClrMapping/>
  </p:clrMapOvr>
</p:sldLayout>
</file>

<file path=ppt/slideLayouts/slideLayout110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BF03FD-D0BD-4141-A5DB-824D493D3F05}" type="slidenum">
              <a:rPr lang="en-US" altLang="zh-CN"/>
              <a:pPr/>
              <a:t>‹#›</a:t>
            </a:fld>
            <a:endParaRPr lang="en-US" altLang="zh-CN"/>
          </a:p>
        </p:txBody>
      </p:sp>
    </p:spTree>
    <p:extLst>
      <p:ext uri="{BB962C8B-B14F-4D97-AF65-F5344CB8AC3E}">
        <p14:creationId xmlns:p14="http://schemas.microsoft.com/office/powerpoint/2010/main" val="2048959210"/>
      </p:ext>
    </p:extLst>
  </p:cSld>
  <p:clrMapOvr>
    <a:masterClrMapping/>
  </p:clrMapOvr>
</p:sldLayout>
</file>

<file path=ppt/slideLayouts/slideLayout110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E63B12FF-8A05-4A7D-9C88-5E91BE179253}" type="slidenum">
              <a:rPr lang="en-US" altLang="zh-CN"/>
              <a:pPr/>
              <a:t>‹#›</a:t>
            </a:fld>
            <a:endParaRPr lang="en-US" altLang="zh-CN"/>
          </a:p>
        </p:txBody>
      </p:sp>
    </p:spTree>
    <p:extLst>
      <p:ext uri="{BB962C8B-B14F-4D97-AF65-F5344CB8AC3E}">
        <p14:creationId xmlns:p14="http://schemas.microsoft.com/office/powerpoint/2010/main" val="2783887873"/>
      </p:ext>
    </p:extLst>
  </p:cSld>
  <p:clrMapOvr>
    <a:masterClrMapping/>
  </p:clrMapOvr>
</p:sldLayout>
</file>

<file path=ppt/slideLayouts/slideLayout110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AE5C3FF7-2121-4227-A034-64F63363239F}" type="slidenum">
              <a:rPr lang="en-US" altLang="zh-CN"/>
              <a:pPr/>
              <a:t>‹#›</a:t>
            </a:fld>
            <a:endParaRPr lang="en-US" altLang="zh-CN"/>
          </a:p>
        </p:txBody>
      </p:sp>
    </p:spTree>
    <p:extLst>
      <p:ext uri="{BB962C8B-B14F-4D97-AF65-F5344CB8AC3E}">
        <p14:creationId xmlns:p14="http://schemas.microsoft.com/office/powerpoint/2010/main" val="3191125367"/>
      </p:ext>
    </p:extLst>
  </p:cSld>
  <p:clrMapOvr>
    <a:masterClrMapping/>
  </p:clrMapOvr>
</p:sldLayout>
</file>

<file path=ppt/slideLayouts/slideLayout110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3BB8F145-79D5-4577-94BF-F1F699CBB8A7}" type="slidenum">
              <a:rPr lang="en-US" altLang="zh-CN"/>
              <a:pPr/>
              <a:t>‹#›</a:t>
            </a:fld>
            <a:endParaRPr lang="en-US" altLang="zh-CN"/>
          </a:p>
        </p:txBody>
      </p:sp>
    </p:spTree>
    <p:extLst>
      <p:ext uri="{BB962C8B-B14F-4D97-AF65-F5344CB8AC3E}">
        <p14:creationId xmlns:p14="http://schemas.microsoft.com/office/powerpoint/2010/main" val="2280880783"/>
      </p:ext>
    </p:extLst>
  </p:cSld>
  <p:clrMapOvr>
    <a:masterClrMapping/>
  </p:clrMapOvr>
</p:sldLayout>
</file>

<file path=ppt/slideLayouts/slideLayout110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CF90D355-CAC7-4EF5-8F64-0FBE98F4AFF6}" type="slidenum">
              <a:rPr lang="en-US" altLang="zh-CN"/>
              <a:pPr/>
              <a:t>‹#›</a:t>
            </a:fld>
            <a:endParaRPr lang="en-US" altLang="zh-CN"/>
          </a:p>
        </p:txBody>
      </p:sp>
    </p:spTree>
    <p:extLst>
      <p:ext uri="{BB962C8B-B14F-4D97-AF65-F5344CB8AC3E}">
        <p14:creationId xmlns:p14="http://schemas.microsoft.com/office/powerpoint/2010/main" val="3333020455"/>
      </p:ext>
    </p:extLst>
  </p:cSld>
  <p:clrMapOvr>
    <a:masterClrMapping/>
  </p:clrMapOvr>
</p:sldLayout>
</file>

<file path=ppt/slideLayouts/slideLayout110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630A34F7-84B4-4838-BA0B-45E4EBA1A07E}" type="slidenum">
              <a:rPr lang="en-US" altLang="zh-CN"/>
              <a:pPr/>
              <a:t>‹#›</a:t>
            </a:fld>
            <a:endParaRPr lang="en-US" altLang="zh-CN"/>
          </a:p>
        </p:txBody>
      </p:sp>
    </p:spTree>
    <p:extLst>
      <p:ext uri="{BB962C8B-B14F-4D97-AF65-F5344CB8AC3E}">
        <p14:creationId xmlns:p14="http://schemas.microsoft.com/office/powerpoint/2010/main" val="288689388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DDFD6B16-6693-4F72-A29F-EDCB2AACD90F}" type="slidenum">
              <a:rPr lang="en-US" altLang="zh-CN"/>
              <a:pPr/>
              <a:t>‹#›</a:t>
            </a:fld>
            <a:endParaRPr lang="en-US" altLang="zh-CN"/>
          </a:p>
        </p:txBody>
      </p:sp>
    </p:spTree>
  </p:cSld>
  <p:clrMapOvr>
    <a:masterClrMapping/>
  </p:clrMapOvr>
</p:sldLayout>
</file>

<file path=ppt/slideLayouts/slideLayout11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A438C8E-B566-4646-BA11-8C44543DD764}" type="slidenum">
              <a:rPr lang="en-US" altLang="zh-CN"/>
              <a:pPr/>
              <a:t>‹#›</a:t>
            </a:fld>
            <a:endParaRPr lang="en-US" altLang="zh-CN"/>
          </a:p>
        </p:txBody>
      </p:sp>
    </p:spTree>
    <p:extLst>
      <p:ext uri="{BB962C8B-B14F-4D97-AF65-F5344CB8AC3E}">
        <p14:creationId xmlns:p14="http://schemas.microsoft.com/office/powerpoint/2010/main" val="427178139"/>
      </p:ext>
    </p:extLst>
  </p:cSld>
  <p:clrMapOvr>
    <a:masterClrMapping/>
  </p:clrMapOvr>
</p:sldLayout>
</file>

<file path=ppt/slideLayouts/slideLayout11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423C5BA7-C6D7-4921-929D-ECFA2FC43387}" type="slidenum">
              <a:rPr lang="en-US" altLang="zh-CN"/>
              <a:pPr/>
              <a:t>‹#›</a:t>
            </a:fld>
            <a:endParaRPr lang="en-US" altLang="zh-CN"/>
          </a:p>
        </p:txBody>
      </p:sp>
    </p:spTree>
    <p:extLst>
      <p:ext uri="{BB962C8B-B14F-4D97-AF65-F5344CB8AC3E}">
        <p14:creationId xmlns:p14="http://schemas.microsoft.com/office/powerpoint/2010/main" val="862818302"/>
      </p:ext>
    </p:extLst>
  </p:cSld>
  <p:clrMapOvr>
    <a:masterClrMapping/>
  </p:clrMapOvr>
</p:sldLayout>
</file>

<file path=ppt/slideLayouts/slideLayout11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7CEC9B96-E90A-45AA-ADB5-EE5D7324444C}" type="datetimeFigureOut">
              <a:rPr lang="zh-CN" altLang="en-US" smtClean="0"/>
              <a:pPr/>
              <a:t>2017/6/30</a:t>
            </a:fld>
            <a:endParaRPr lang="zh-CN" altLang="en-US"/>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zh-CN" altLang="en-US"/>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1189082760"/>
      </p:ext>
    </p:extLst>
  </p:cSld>
  <p:clrMapOvr>
    <a:masterClrMapping/>
  </p:clrMapOvr>
  <p:timing>
    <p:tnLst>
      <p:par>
        <p:cTn id="1" dur="indefinite" restart="never" nodeType="tmRoot"/>
      </p:par>
    </p:tnLst>
  </p:timing>
</p:sldLayout>
</file>

<file path=ppt/slideLayouts/slideLayout111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48B31326-CD05-41DC-A86A-D323305FF35B}" type="datetimeFigureOut">
              <a:rPr lang="zh-CN" altLang="en-US" smtClean="0"/>
              <a:pPr/>
              <a:t>2017/6/30</a:t>
            </a:fld>
            <a:endParaRPr lang="zh-CN" altLang="en-US"/>
          </a:p>
        </p:txBody>
      </p:sp>
      <p:sp>
        <p:nvSpPr>
          <p:cNvPr id="5" name="Footer Placeholder 4"/>
          <p:cNvSpPr>
            <a:spLocks noGrp="1"/>
          </p:cNvSpPr>
          <p:nvPr>
            <p:ph type="ftr" sz="quarter" idx="11"/>
          </p:nvPr>
        </p:nvSpPr>
        <p:spPr>
          <a:xfrm>
            <a:off x="457200" y="6480969"/>
            <a:ext cx="4260056" cy="300831"/>
          </a:xfrm>
        </p:spPr>
        <p:txBody>
          <a:bodyPr/>
          <a:lstStyle/>
          <a:p>
            <a:endParaRPr lang="zh-CN" altLang="en-US"/>
          </a:p>
        </p:txBody>
      </p:sp>
      <p:sp>
        <p:nvSpPr>
          <p:cNvPr id="6" name="Slide Number Placeholder 5"/>
          <p:cNvSpPr>
            <a:spLocks noGrp="1"/>
          </p:cNvSpPr>
          <p:nvPr>
            <p:ph type="sldNum" sz="quarter" idx="12"/>
          </p:nvPr>
        </p:nvSpPr>
        <p:spPr/>
        <p:txBody>
          <a:body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4176456390"/>
      </p:ext>
    </p:extLst>
  </p:cSld>
  <p:clrMapOvr>
    <a:masterClrMapping/>
  </p:clrMapOvr>
  <p:timing>
    <p:tnLst>
      <p:par>
        <p:cTn id="1" dur="indefinite" restart="never" nodeType="tmRoot"/>
      </p:par>
    </p:tnLst>
  </p:timing>
</p:sldLayout>
</file>

<file path=ppt/slideLayouts/slideLayout11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BB6957F9-3B5D-47DD-BB5B-7BF15DF3217A}" type="datetimeFigureOut">
              <a:rPr lang="zh-CN" altLang="en-US" smtClean="0"/>
              <a:pPr/>
              <a:t>2017/6/30</a:t>
            </a:fld>
            <a:endParaRPr lang="zh-CN" altLang="en-US"/>
          </a:p>
        </p:txBody>
      </p:sp>
      <p:sp>
        <p:nvSpPr>
          <p:cNvPr id="5" name="Footer Placeholder 4"/>
          <p:cNvSpPr>
            <a:spLocks noGrp="1"/>
          </p:cNvSpPr>
          <p:nvPr>
            <p:ph type="ftr" sz="quarter" idx="11"/>
          </p:nvPr>
        </p:nvSpPr>
        <p:spPr>
          <a:xfrm>
            <a:off x="2619376" y="6480969"/>
            <a:ext cx="4260056" cy="300831"/>
          </a:xfrm>
        </p:spPr>
        <p:txBody>
          <a:bodyPr/>
          <a:lstStyle/>
          <a:p>
            <a:endParaRPr lang="zh-CN" altLang="en-US"/>
          </a:p>
        </p:txBody>
      </p:sp>
      <p:sp>
        <p:nvSpPr>
          <p:cNvPr id="6" name="Slide Number Placeholder 5"/>
          <p:cNvSpPr>
            <a:spLocks noGrp="1"/>
          </p:cNvSpPr>
          <p:nvPr>
            <p:ph type="sldNum" sz="quarter" idx="12"/>
          </p:nvPr>
        </p:nvSpPr>
        <p:spPr>
          <a:xfrm>
            <a:off x="8451056" y="809624"/>
            <a:ext cx="502920" cy="300831"/>
          </a:xfrm>
        </p:spPr>
        <p:txBody>
          <a:bodyPr/>
          <a:lstStyle/>
          <a:p>
            <a:fld id="{6AC15D1D-8727-4528-BD97-32F6D909067C}" type="slidenum">
              <a:rPr lang="zh-CN" altLang="en-US" smtClean="0"/>
              <a:pPr/>
              <a:t>‹#›</a:t>
            </a:fld>
            <a:endParaRPr lang="zh-CN" altLang="en-US"/>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198360138"/>
      </p:ext>
    </p:extLst>
  </p:cSld>
  <p:clrMapOvr>
    <a:masterClrMapping/>
  </p:clrMapOvr>
  <p:timing>
    <p:tnLst>
      <p:par>
        <p:cTn id="1" dur="indefinite" restart="never" nodeType="tmRoot"/>
      </p:par>
    </p:tnLst>
  </p:timing>
</p:sldLayout>
</file>

<file path=ppt/slideLayouts/slideLayout11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2CEDE91F-FB1F-4E4D-A0F3-3F06C7918513}" type="datetimeFigureOut">
              <a:rPr lang="zh-CN" altLang="en-US" smtClean="0"/>
              <a:pPr/>
              <a:t>2017/6/30</a:t>
            </a:fld>
            <a:endParaRPr lang="zh-CN" altLang="en-US"/>
          </a:p>
        </p:txBody>
      </p:sp>
      <p:sp>
        <p:nvSpPr>
          <p:cNvPr id="6" name="Footer Placeholder 5"/>
          <p:cNvSpPr>
            <a:spLocks noGrp="1"/>
          </p:cNvSpPr>
          <p:nvPr>
            <p:ph type="ftr" sz="quarter" idx="11"/>
          </p:nvPr>
        </p:nvSpPr>
        <p:spPr>
          <a:xfrm>
            <a:off x="457200" y="6480969"/>
            <a:ext cx="4260056" cy="301752"/>
          </a:xfrm>
        </p:spPr>
        <p:txBody>
          <a:bodyPr/>
          <a:lstStyle/>
          <a:p>
            <a:endParaRPr lang="zh-CN" altLang="en-US"/>
          </a:p>
        </p:txBody>
      </p:sp>
      <p:sp>
        <p:nvSpPr>
          <p:cNvPr id="7" name="Slide Number Placeholder 6"/>
          <p:cNvSpPr>
            <a:spLocks noGrp="1"/>
          </p:cNvSpPr>
          <p:nvPr>
            <p:ph type="sldNum" sz="quarter" idx="12"/>
          </p:nvPr>
        </p:nvSpPr>
        <p:spPr>
          <a:xfrm>
            <a:off x="7589520" y="6480969"/>
            <a:ext cx="502920" cy="301752"/>
          </a:xfrm>
        </p:spPr>
        <p:txBody>
          <a:body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3611365016"/>
      </p:ext>
    </p:extLst>
  </p:cSld>
  <p:clrMapOvr>
    <a:masterClrMapping/>
  </p:clrMapOvr>
  <p:timing>
    <p:tnLst>
      <p:par>
        <p:cTn id="1" dur="indefinite" restart="never" nodeType="tmRoot"/>
      </p:par>
    </p:tnLst>
  </p:timing>
</p:sldLayout>
</file>

<file path=ppt/slideLayouts/slideLayout11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1EE418F2-2039-4820-968F-51F05DF66739}" type="datetimeFigureOut">
              <a:rPr lang="zh-CN" altLang="en-US" smtClean="0"/>
              <a:pPr/>
              <a:t>2017/6/30</a:t>
            </a:fld>
            <a:endParaRPr lang="zh-CN" altLang="en-US"/>
          </a:p>
        </p:txBody>
      </p:sp>
      <p:sp>
        <p:nvSpPr>
          <p:cNvPr id="8" name="Footer Placeholder 7"/>
          <p:cNvSpPr>
            <a:spLocks noGrp="1"/>
          </p:cNvSpPr>
          <p:nvPr>
            <p:ph type="ftr" sz="quarter" idx="11"/>
          </p:nvPr>
        </p:nvSpPr>
        <p:spPr>
          <a:xfrm>
            <a:off x="457200" y="6480969"/>
            <a:ext cx="4261104" cy="301752"/>
          </a:xfrm>
        </p:spPr>
        <p:txBody>
          <a:bodyPr/>
          <a:lstStyle/>
          <a:p>
            <a:endParaRPr lang="zh-CN" altLang="en-US"/>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1574699984"/>
      </p:ext>
    </p:extLst>
  </p:cSld>
  <p:clrMapOvr>
    <a:masterClrMapping/>
  </p:clrMapOvr>
  <p:timing>
    <p:tnLst>
      <p:par>
        <p:cTn id="1" dur="indefinite" restart="never" nodeType="tmRoot"/>
      </p:par>
    </p:tnLst>
  </p:timing>
</p:sldLayout>
</file>

<file path=ppt/slideLayouts/slideLayout111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78EA32B-91B6-4CF1-89A1-C075C15730D2}" type="datetimeFigureOut">
              <a:rPr lang="zh-CN" altLang="en-US" smtClean="0"/>
              <a:pPr/>
              <a:t>2017/6/30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2011254555"/>
      </p:ext>
    </p:extLst>
  </p:cSld>
  <p:clrMapOvr>
    <a:masterClrMapping/>
  </p:clrMapOvr>
  <p:timing>
    <p:tnLst>
      <p:par>
        <p:cTn id="1" dur="indefinite" restart="never" nodeType="tmRoot"/>
      </p:par>
    </p:tnLst>
  </p:timing>
</p:sldLayout>
</file>

<file path=ppt/slideLayouts/slideLayout11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B852E73E-530C-4514-B026-6AC897C2AC61}" type="datetimeFigureOut">
              <a:rPr lang="zh-CN" altLang="en-US" smtClean="0"/>
              <a:pPr/>
              <a:t>2017/6/30</a:t>
            </a:fld>
            <a:endParaRPr lang="zh-CN" altLang="en-US"/>
          </a:p>
        </p:txBody>
      </p:sp>
      <p:sp>
        <p:nvSpPr>
          <p:cNvPr id="3" name="Footer Placeholder 2"/>
          <p:cNvSpPr>
            <a:spLocks noGrp="1"/>
          </p:cNvSpPr>
          <p:nvPr>
            <p:ph type="ftr" sz="quarter" idx="11"/>
          </p:nvPr>
        </p:nvSpPr>
        <p:spPr>
          <a:xfrm>
            <a:off x="457200" y="6481890"/>
            <a:ext cx="4260056" cy="300831"/>
          </a:xfrm>
        </p:spPr>
        <p:txBody>
          <a:bodyPr/>
          <a:lstStyle/>
          <a:p>
            <a:endParaRPr lang="zh-CN" altLang="en-US"/>
          </a:p>
        </p:txBody>
      </p:sp>
      <p:sp>
        <p:nvSpPr>
          <p:cNvPr id="4" name="Slide Number Placeholder 3"/>
          <p:cNvSpPr>
            <a:spLocks noGrp="1"/>
          </p:cNvSpPr>
          <p:nvPr>
            <p:ph type="sldNum" sz="quarter" idx="12"/>
          </p:nvPr>
        </p:nvSpPr>
        <p:spPr>
          <a:xfrm>
            <a:off x="7589520" y="6480969"/>
            <a:ext cx="502920" cy="301752"/>
          </a:xfrm>
        </p:spPr>
        <p:txBody>
          <a:body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3804026991"/>
      </p:ext>
    </p:extLst>
  </p:cSld>
  <p:clrMapOvr>
    <a:masterClrMapping/>
  </p:clrMapOvr>
  <p:timing>
    <p:tnLst>
      <p:par>
        <p:cTn id="1" dur="indefinite" restart="never" nodeType="tmRoot"/>
      </p:par>
    </p:tnLst>
  </p:timing>
</p:sldLayout>
</file>

<file path=ppt/slideLayouts/slideLayout11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F2580D6C-583A-42D2-8CA7-2CDCC4002A72}" type="datetimeFigureOut">
              <a:rPr lang="zh-CN" altLang="en-US" smtClean="0"/>
              <a:pPr/>
              <a:t>2017/6/30</a:t>
            </a:fld>
            <a:endParaRPr lang="zh-CN" altLang="en-US"/>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zh-CN" altLang="en-US"/>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572917992"/>
      </p:ext>
    </p:extLst>
  </p:cSld>
  <p:clrMapOvr>
    <a:masterClrMapping/>
  </p:clrMapOvr>
  <p:timing>
    <p:tnLst>
      <p:par>
        <p:cTn id="1" dur="indefinite" restart="never" nodeType="tmRoot"/>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426BF9B4-EF92-40C5-8BF8-14DBDB63D359}" type="slidenum">
              <a:rPr lang="en-US" altLang="zh-CN"/>
              <a:pPr/>
              <a:t>‹#›</a:t>
            </a:fld>
            <a:endParaRPr lang="en-US" altLang="zh-CN"/>
          </a:p>
        </p:txBody>
      </p:sp>
    </p:spTree>
  </p:cSld>
  <p:clrMapOvr>
    <a:masterClrMapping/>
  </p:clrMapOvr>
</p:sldLayout>
</file>

<file path=ppt/slideLayouts/slideLayout11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24A327EF-0BF1-4683-8E63-D490357D9B0E}" type="datetimeFigureOut">
              <a:rPr lang="zh-CN" altLang="en-US" smtClean="0"/>
              <a:pPr/>
              <a:t>2017/6/30</a:t>
            </a:fld>
            <a:endParaRPr lang="zh-CN" altLang="en-US"/>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zh-CN" altLang="en-US"/>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210691494"/>
      </p:ext>
    </p:extLst>
  </p:cSld>
  <p:clrMapOvr>
    <a:masterClrMapping/>
  </p:clrMapOvr>
  <p:timing>
    <p:tnLst>
      <p:par>
        <p:cTn id="1" dur="indefinite" restart="never" nodeType="tmRoot"/>
      </p:par>
    </p:tnLst>
  </p:timing>
</p:sldLayout>
</file>

<file path=ppt/slideLayouts/slideLayout112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B0389E6-7935-49B8-BD66-421840CFBCB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2910868462"/>
      </p:ext>
    </p:extLst>
  </p:cSld>
  <p:clrMapOvr>
    <a:masterClrMapping/>
  </p:clrMapOvr>
  <p:timing>
    <p:tnLst>
      <p:par>
        <p:cTn id="1" dur="indefinite" restart="never" nodeType="tmRoot"/>
      </p:par>
    </p:tnLst>
  </p:timing>
</p:sldLayout>
</file>

<file path=ppt/slideLayouts/slideLayout11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9EA5EA1-E72B-410A-B578-3C2856908809}"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1774326691"/>
      </p:ext>
    </p:extLst>
  </p:cSld>
  <p:clrMapOvr>
    <a:masterClrMapping/>
  </p:clrMapOvr>
  <p:timing>
    <p:tnLst>
      <p:par>
        <p:cTn id="1" dur="indefinite" restart="never" nodeType="tmRoot"/>
      </p:par>
    </p:tnLst>
  </p:timing>
</p:sldLayout>
</file>

<file path=ppt/slideLayouts/slideLayout11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467722933"/>
      </p:ext>
    </p:extLst>
  </p:cSld>
  <p:clrMapOvr>
    <a:masterClrMapping/>
  </p:clrMapOvr>
  <p:timing>
    <p:tnLst>
      <p:par>
        <p:cTn id="1" dur="indefinite" restart="never" nodeType="tmRoot"/>
      </p:par>
    </p:tnLst>
  </p:timing>
</p:sldLayout>
</file>

<file path=ppt/slideLayouts/slideLayout112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617685856"/>
      </p:ext>
    </p:extLst>
  </p:cSld>
  <p:clrMapOvr>
    <a:masterClrMapping/>
  </p:clrMapOvr>
  <p:timing>
    <p:tnLst>
      <p:par>
        <p:cTn id="1" dur="indefinite" restart="never" nodeType="tmRoot"/>
      </p:par>
    </p:tnLst>
  </p:timing>
</p:sldLayout>
</file>

<file path=ppt/slideLayouts/slideLayout11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1955719082"/>
      </p:ext>
    </p:extLst>
  </p:cSld>
  <p:clrMapOvr>
    <a:masterClrMapping/>
  </p:clrMapOvr>
  <p:timing>
    <p:tnLst>
      <p:par>
        <p:cTn id="1" dur="indefinite" restart="never" nodeType="tmRoot"/>
      </p:par>
    </p:tnLst>
  </p:timing>
</p:sldLayout>
</file>

<file path=ppt/slideLayouts/slideLayout112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1566373848"/>
      </p:ext>
    </p:extLst>
  </p:cSld>
  <p:clrMapOvr>
    <a:masterClrMapping/>
  </p:clrMapOvr>
  <p:timing>
    <p:tnLst>
      <p:par>
        <p:cTn id="1" dur="indefinite" restart="never" nodeType="tmRoot"/>
      </p:par>
    </p:tnLst>
  </p:timing>
</p:sldLayout>
</file>

<file path=ppt/slideLayouts/slideLayout112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4188481061"/>
      </p:ext>
    </p:extLst>
  </p:cSld>
  <p:clrMapOvr>
    <a:masterClrMapping/>
  </p:clrMapOvr>
  <p:timing>
    <p:tnLst>
      <p:par>
        <p:cTn id="1" dur="indefinite" restart="never" nodeType="tmRoot"/>
      </p:par>
    </p:tnLst>
  </p:timing>
</p:sldLayout>
</file>

<file path=ppt/slideLayouts/slideLayout112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781662435"/>
      </p:ext>
    </p:extLst>
  </p:cSld>
  <p:clrMapOvr>
    <a:masterClrMapping/>
  </p:clrMapOvr>
  <p:timing>
    <p:tnLst>
      <p:par>
        <p:cTn id="1" dur="indefinite" restart="never" nodeType="tmRoot"/>
      </p:par>
    </p:tnLst>
  </p:timing>
</p:sldLayout>
</file>

<file path=ppt/slideLayouts/slideLayout11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791059147"/>
      </p:ext>
    </p:extLst>
  </p:cSld>
  <p:clrMapOvr>
    <a:masterClrMapping/>
  </p:clrMapOvr>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A061529-1426-41DB-BF09-9679DE42C8D6}" type="slidenum">
              <a:rPr lang="en-US" altLang="zh-CN"/>
              <a:pPr/>
              <a:t>‹#›</a:t>
            </a:fld>
            <a:endParaRPr lang="en-US" altLang="zh-CN"/>
          </a:p>
        </p:txBody>
      </p:sp>
    </p:spTree>
  </p:cSld>
  <p:clrMapOvr>
    <a:masterClrMapping/>
  </p:clrMapOvr>
</p:sldLayout>
</file>

<file path=ppt/slideLayouts/slideLayout11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3083046681"/>
      </p:ext>
    </p:extLst>
  </p:cSld>
  <p:clrMapOvr>
    <a:masterClrMapping/>
  </p:clrMapOvr>
  <p:timing>
    <p:tnLst>
      <p:par>
        <p:cTn id="1" dur="indefinite" restart="never" nodeType="tmRoot"/>
      </p:par>
    </p:tnLst>
  </p:timing>
</p:sldLayout>
</file>

<file path=ppt/slideLayouts/slideLayout11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1255340721"/>
      </p:ext>
    </p:extLst>
  </p:cSld>
  <p:clrMapOvr>
    <a:masterClrMapping/>
  </p:clrMapOvr>
  <p:timing>
    <p:tnLst>
      <p:par>
        <p:cTn id="1" dur="indefinite" restart="never" nodeType="tmRoot"/>
      </p:par>
    </p:tnLst>
  </p:timing>
</p:sldLayout>
</file>

<file path=ppt/slideLayouts/slideLayout113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2937177410"/>
      </p:ext>
    </p:extLst>
  </p:cSld>
  <p:clrMapOvr>
    <a:masterClrMapping/>
  </p:clrMapOvr>
  <p:timing>
    <p:tnLst>
      <p:par>
        <p:cTn id="1" dur="indefinite" restart="never" nodeType="tmRoot"/>
      </p:par>
    </p:tnLst>
  </p:timing>
</p:sldLayout>
</file>

<file path=ppt/slideLayouts/slideLayout11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2500967179"/>
      </p:ext>
    </p:extLst>
  </p:cSld>
  <p:clrMapOvr>
    <a:masterClrMapping/>
  </p:clrMapOvr>
  <p:timing>
    <p:tnLst>
      <p:par>
        <p:cTn id="1" dur="indefinite" restart="never" nodeType="tmRoot"/>
      </p:par>
    </p:tnLst>
  </p:timing>
</p:sldLayout>
</file>

<file path=ppt/slideLayouts/slideLayout11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BB2BF56F-823D-4D24-BE26-F98B2EAF7A66}" type="slidenum">
              <a:rPr lang="en-US" altLang="zh-CN"/>
              <a:pPr/>
              <a:t>‹#›</a:t>
            </a:fld>
            <a:endParaRPr lang="en-US" altLang="zh-CN"/>
          </a:p>
        </p:txBody>
      </p:sp>
    </p:spTree>
    <p:extLst>
      <p:ext uri="{BB962C8B-B14F-4D97-AF65-F5344CB8AC3E}">
        <p14:creationId xmlns:p14="http://schemas.microsoft.com/office/powerpoint/2010/main" val="3997600350"/>
      </p:ext>
    </p:extLst>
  </p:cSld>
  <p:clrMapOvr>
    <a:masterClrMapping/>
  </p:clrMapOvr>
</p:sldLayout>
</file>

<file path=ppt/slideLayouts/slideLayout113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98125E83-2B76-4A67-A8A5-C892B19878DC}" type="slidenum">
              <a:rPr lang="en-US" altLang="zh-CN"/>
              <a:pPr/>
              <a:t>‹#›</a:t>
            </a:fld>
            <a:endParaRPr lang="en-US" altLang="zh-CN"/>
          </a:p>
        </p:txBody>
      </p:sp>
    </p:spTree>
    <p:extLst>
      <p:ext uri="{BB962C8B-B14F-4D97-AF65-F5344CB8AC3E}">
        <p14:creationId xmlns:p14="http://schemas.microsoft.com/office/powerpoint/2010/main" val="4009487885"/>
      </p:ext>
    </p:extLst>
  </p:cSld>
  <p:clrMapOvr>
    <a:masterClrMapping/>
  </p:clrMapOvr>
</p:sldLayout>
</file>

<file path=ppt/slideLayouts/slideLayout11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7798AC8-B9BA-4057-A9AF-A8C4B95F8EA4}" type="slidenum">
              <a:rPr lang="en-US" altLang="zh-CN"/>
              <a:pPr/>
              <a:t>‹#›</a:t>
            </a:fld>
            <a:endParaRPr lang="en-US" altLang="zh-CN"/>
          </a:p>
        </p:txBody>
      </p:sp>
    </p:spTree>
    <p:extLst>
      <p:ext uri="{BB962C8B-B14F-4D97-AF65-F5344CB8AC3E}">
        <p14:creationId xmlns:p14="http://schemas.microsoft.com/office/powerpoint/2010/main" val="539350187"/>
      </p:ext>
    </p:extLst>
  </p:cSld>
  <p:clrMapOvr>
    <a:masterClrMapping/>
  </p:clrMapOvr>
</p:sldLayout>
</file>

<file path=ppt/slideLayouts/slideLayout113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0674F858-E84C-41B5-A139-963969368EA3}" type="slidenum">
              <a:rPr lang="en-US" altLang="zh-CN"/>
              <a:pPr/>
              <a:t>‹#›</a:t>
            </a:fld>
            <a:endParaRPr lang="en-US" altLang="zh-CN"/>
          </a:p>
        </p:txBody>
      </p:sp>
    </p:spTree>
    <p:extLst>
      <p:ext uri="{BB962C8B-B14F-4D97-AF65-F5344CB8AC3E}">
        <p14:creationId xmlns:p14="http://schemas.microsoft.com/office/powerpoint/2010/main" val="2536305789"/>
      </p:ext>
    </p:extLst>
  </p:cSld>
  <p:clrMapOvr>
    <a:masterClrMapping/>
  </p:clrMapOvr>
</p:sldLayout>
</file>

<file path=ppt/slideLayouts/slideLayout113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23AD149F-35A4-4F82-B04C-E660BED62820}" type="slidenum">
              <a:rPr lang="en-US" altLang="zh-CN"/>
              <a:pPr/>
              <a:t>‹#›</a:t>
            </a:fld>
            <a:endParaRPr lang="en-US" altLang="zh-CN"/>
          </a:p>
        </p:txBody>
      </p:sp>
    </p:spTree>
    <p:extLst>
      <p:ext uri="{BB962C8B-B14F-4D97-AF65-F5344CB8AC3E}">
        <p14:creationId xmlns:p14="http://schemas.microsoft.com/office/powerpoint/2010/main" val="2116563033"/>
      </p:ext>
    </p:extLst>
  </p:cSld>
  <p:clrMapOvr>
    <a:masterClrMapping/>
  </p:clrMapOvr>
</p:sldLayout>
</file>

<file path=ppt/slideLayouts/slideLayout113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3F84EC95-DA37-45E0-A743-1A097FD90F9D}" type="slidenum">
              <a:rPr lang="en-US" altLang="zh-CN"/>
              <a:pPr/>
              <a:t>‹#›</a:t>
            </a:fld>
            <a:endParaRPr lang="en-US" altLang="zh-CN"/>
          </a:p>
        </p:txBody>
      </p:sp>
    </p:spTree>
    <p:extLst>
      <p:ext uri="{BB962C8B-B14F-4D97-AF65-F5344CB8AC3E}">
        <p14:creationId xmlns:p14="http://schemas.microsoft.com/office/powerpoint/2010/main" val="14174649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B8A8C0F3-3E84-4D1D-B803-6496A41D7E16}" type="slidenum">
              <a:rPr lang="en-US" altLang="zh-CN"/>
              <a:pPr/>
              <a:t>‹#›</a:t>
            </a:fld>
            <a:endParaRPr lang="en-US" altLang="zh-CN"/>
          </a:p>
        </p:txBody>
      </p:sp>
    </p:spTree>
  </p:cSld>
  <p:clrMapOvr>
    <a:masterClrMapping/>
  </p:clrMapOvr>
</p:sldLayout>
</file>

<file path=ppt/slideLayouts/slideLayout114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B3E17544-9EA7-4706-9C6E-7CBEBB66AAD4}" type="slidenum">
              <a:rPr lang="en-US" altLang="zh-CN"/>
              <a:pPr/>
              <a:t>‹#›</a:t>
            </a:fld>
            <a:endParaRPr lang="en-US" altLang="zh-CN"/>
          </a:p>
        </p:txBody>
      </p:sp>
    </p:spTree>
    <p:extLst>
      <p:ext uri="{BB962C8B-B14F-4D97-AF65-F5344CB8AC3E}">
        <p14:creationId xmlns:p14="http://schemas.microsoft.com/office/powerpoint/2010/main" val="77143874"/>
      </p:ext>
    </p:extLst>
  </p:cSld>
  <p:clrMapOvr>
    <a:masterClrMapping/>
  </p:clrMapOvr>
</p:sldLayout>
</file>

<file path=ppt/slideLayouts/slideLayout114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D48A0591-1314-48C1-982D-694485A6BFF7}" type="slidenum">
              <a:rPr lang="en-US" altLang="zh-CN"/>
              <a:pPr/>
              <a:t>‹#›</a:t>
            </a:fld>
            <a:endParaRPr lang="en-US" altLang="zh-CN"/>
          </a:p>
        </p:txBody>
      </p:sp>
    </p:spTree>
    <p:extLst>
      <p:ext uri="{BB962C8B-B14F-4D97-AF65-F5344CB8AC3E}">
        <p14:creationId xmlns:p14="http://schemas.microsoft.com/office/powerpoint/2010/main" val="2974938412"/>
      </p:ext>
    </p:extLst>
  </p:cSld>
  <p:clrMapOvr>
    <a:masterClrMapping/>
  </p:clrMapOvr>
</p:sldLayout>
</file>

<file path=ppt/slideLayouts/slideLayout11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E604A2-F769-4367-A568-0DC991456630}" type="slidenum">
              <a:rPr lang="en-US" altLang="zh-CN"/>
              <a:pPr/>
              <a:t>‹#›</a:t>
            </a:fld>
            <a:endParaRPr lang="en-US" altLang="zh-CN"/>
          </a:p>
        </p:txBody>
      </p:sp>
    </p:spTree>
    <p:extLst>
      <p:ext uri="{BB962C8B-B14F-4D97-AF65-F5344CB8AC3E}">
        <p14:creationId xmlns:p14="http://schemas.microsoft.com/office/powerpoint/2010/main" val="1983927265"/>
      </p:ext>
    </p:extLst>
  </p:cSld>
  <p:clrMapOvr>
    <a:masterClrMapping/>
  </p:clrMapOvr>
</p:sldLayout>
</file>

<file path=ppt/slideLayouts/slideLayout114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4EE3E78-03E4-4D21-BFDF-6DA7F075ECFD}" type="slidenum">
              <a:rPr lang="en-US" altLang="zh-CN"/>
              <a:pPr/>
              <a:t>‹#›</a:t>
            </a:fld>
            <a:endParaRPr lang="en-US" altLang="zh-CN"/>
          </a:p>
        </p:txBody>
      </p:sp>
    </p:spTree>
    <p:extLst>
      <p:ext uri="{BB962C8B-B14F-4D97-AF65-F5344CB8AC3E}">
        <p14:creationId xmlns:p14="http://schemas.microsoft.com/office/powerpoint/2010/main" val="528329805"/>
      </p:ext>
    </p:extLst>
  </p:cSld>
  <p:clrMapOvr>
    <a:masterClrMapping/>
  </p:clrMapOvr>
</p:sldLayout>
</file>

<file path=ppt/slideLayouts/slideLayout114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F1B4EA59-3397-442B-AF22-3B369A77F1D4}" type="slidenum">
              <a:rPr lang="en-US" altLang="zh-CN"/>
              <a:pPr/>
              <a:t>‹#›</a:t>
            </a:fld>
            <a:endParaRPr lang="en-US" altLang="zh-CN"/>
          </a:p>
        </p:txBody>
      </p:sp>
    </p:spTree>
    <p:extLst>
      <p:ext uri="{BB962C8B-B14F-4D97-AF65-F5344CB8AC3E}">
        <p14:creationId xmlns:p14="http://schemas.microsoft.com/office/powerpoint/2010/main" val="338732355"/>
      </p:ext>
    </p:extLst>
  </p:cSld>
  <p:clrMapOvr>
    <a:masterClrMapping/>
  </p:clrMapOvr>
</p:sldLayout>
</file>

<file path=ppt/slideLayouts/slideLayout11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050" name="Picture 2" descr="red"/>
          <p:cNvPicPr>
            <a:picLocks noChangeAspect="1" noChangeArrowheads="1"/>
          </p:cNvPicPr>
          <p:nvPr/>
        </p:nvPicPr>
        <p:blipFill>
          <a:blip r:embed="rId2" cstate="print"/>
          <a:srcRect/>
          <a:stretch>
            <a:fillRect/>
          </a:stretch>
        </p:blipFill>
        <p:spPr bwMode="auto">
          <a:xfrm>
            <a:off x="-6350" y="1989138"/>
            <a:ext cx="9159875" cy="4873625"/>
          </a:xfrm>
          <a:prstGeom prst="rect">
            <a:avLst/>
          </a:prstGeom>
          <a:noFill/>
          <a:ln w="9525">
            <a:noFill/>
            <a:miter lim="800000"/>
            <a:headEnd/>
            <a:tailEnd/>
          </a:ln>
        </p:spPr>
      </p:pic>
      <p:sp>
        <p:nvSpPr>
          <p:cNvPr id="2051" name="未知"/>
          <p:cNvSpPr>
            <a:spLocks/>
          </p:cNvSpPr>
          <p:nvPr/>
        </p:nvSpPr>
        <p:spPr bwMode="auto">
          <a:xfrm>
            <a:off x="-6350" y="0"/>
            <a:ext cx="9159875" cy="4033838"/>
          </a:xfrm>
          <a:custGeom>
            <a:avLst/>
            <a:gdLst/>
            <a:ahLst/>
            <a:cxnLst>
              <a:cxn ang="0">
                <a:pos x="0" y="0"/>
              </a:cxn>
              <a:cxn ang="0">
                <a:pos x="6" y="1272"/>
              </a:cxn>
              <a:cxn ang="0">
                <a:pos x="3064" y="2364"/>
              </a:cxn>
              <a:cxn ang="0">
                <a:pos x="5772" y="1762"/>
              </a:cxn>
              <a:cxn ang="0">
                <a:pos x="5755" y="1"/>
              </a:cxn>
              <a:cxn ang="0">
                <a:pos x="0" y="0"/>
              </a:cxn>
            </a:cxnLst>
            <a:rect l="0" t="0" r="r" b="b"/>
            <a:pathLst>
              <a:path w="5772" h="2541">
                <a:moveTo>
                  <a:pt x="0" y="0"/>
                </a:moveTo>
                <a:lnTo>
                  <a:pt x="6" y="1272"/>
                </a:lnTo>
                <a:cubicBezTo>
                  <a:pt x="517" y="1666"/>
                  <a:pt x="2103" y="2282"/>
                  <a:pt x="3064" y="2364"/>
                </a:cubicBezTo>
                <a:cubicBezTo>
                  <a:pt x="4702" y="2541"/>
                  <a:pt x="5251" y="2003"/>
                  <a:pt x="5772" y="1762"/>
                </a:cubicBezTo>
                <a:lnTo>
                  <a:pt x="5755" y="1"/>
                </a:lnTo>
                <a:lnTo>
                  <a:pt x="0" y="0"/>
                </a:lnTo>
                <a:close/>
              </a:path>
            </a:pathLst>
          </a:custGeom>
          <a:solidFill>
            <a:srgbClr val="DDDDDD"/>
          </a:solidFill>
          <a:ln w="9525">
            <a:noFill/>
            <a:round/>
            <a:headEnd/>
            <a:tailEnd/>
          </a:ln>
          <a:effectLst/>
        </p:spPr>
        <p:txBody>
          <a:bodyPr wrap="none" anchor="ctr"/>
          <a:lstStyle/>
          <a:p>
            <a:endParaRPr lang="en-US"/>
          </a:p>
        </p:txBody>
      </p:sp>
      <p:sp>
        <p:nvSpPr>
          <p:cNvPr id="2052" name="未知"/>
          <p:cNvSpPr>
            <a:spLocks/>
          </p:cNvSpPr>
          <p:nvPr/>
        </p:nvSpPr>
        <p:spPr bwMode="auto">
          <a:xfrm>
            <a:off x="-33338" y="3429000"/>
            <a:ext cx="3457576" cy="666750"/>
          </a:xfrm>
          <a:custGeom>
            <a:avLst/>
            <a:gdLst/>
            <a:ahLst/>
            <a:cxnLst>
              <a:cxn ang="0">
                <a:pos x="2178" y="240"/>
              </a:cxn>
              <a:cxn ang="0">
                <a:pos x="1314" y="420"/>
              </a:cxn>
              <a:cxn ang="0">
                <a:pos x="714" y="378"/>
              </a:cxn>
              <a:cxn ang="0">
                <a:pos x="6" y="313"/>
              </a:cxn>
              <a:cxn ang="0">
                <a:pos x="0" y="41"/>
              </a:cxn>
              <a:cxn ang="0">
                <a:pos x="522" y="66"/>
              </a:cxn>
              <a:cxn ang="0">
                <a:pos x="1374" y="276"/>
              </a:cxn>
              <a:cxn ang="0">
                <a:pos x="2178" y="240"/>
              </a:cxn>
            </a:cxnLst>
            <a:rect l="0" t="0" r="r" b="b"/>
            <a:pathLst>
              <a:path w="2180" h="420">
                <a:moveTo>
                  <a:pt x="2178" y="240"/>
                </a:moveTo>
                <a:cubicBezTo>
                  <a:pt x="2180" y="264"/>
                  <a:pt x="1614" y="420"/>
                  <a:pt x="1314" y="420"/>
                </a:cubicBezTo>
                <a:cubicBezTo>
                  <a:pt x="1002" y="414"/>
                  <a:pt x="1004" y="408"/>
                  <a:pt x="714" y="378"/>
                </a:cubicBezTo>
                <a:cubicBezTo>
                  <a:pt x="424" y="349"/>
                  <a:pt x="15" y="305"/>
                  <a:pt x="6" y="313"/>
                </a:cubicBezTo>
                <a:lnTo>
                  <a:pt x="0" y="41"/>
                </a:lnTo>
                <a:cubicBezTo>
                  <a:pt x="86" y="0"/>
                  <a:pt x="378" y="42"/>
                  <a:pt x="522" y="66"/>
                </a:cubicBezTo>
                <a:cubicBezTo>
                  <a:pt x="803" y="111"/>
                  <a:pt x="1116" y="250"/>
                  <a:pt x="1374" y="276"/>
                </a:cubicBezTo>
                <a:cubicBezTo>
                  <a:pt x="1692" y="300"/>
                  <a:pt x="1968" y="294"/>
                  <a:pt x="2178" y="240"/>
                </a:cubicBezTo>
                <a:close/>
              </a:path>
            </a:pathLst>
          </a:custGeom>
          <a:solidFill>
            <a:srgbClr val="FF0066">
              <a:alpha val="25999"/>
            </a:srgbClr>
          </a:solidFill>
          <a:ln w="9525">
            <a:noFill/>
            <a:round/>
            <a:headEnd/>
            <a:tailEnd/>
          </a:ln>
          <a:effectLst/>
        </p:spPr>
        <p:txBody>
          <a:bodyPr/>
          <a:lstStyle/>
          <a:p>
            <a:endParaRPr lang="en-US"/>
          </a:p>
        </p:txBody>
      </p:sp>
      <p:sp>
        <p:nvSpPr>
          <p:cNvPr id="2053" name="未知"/>
          <p:cNvSpPr>
            <a:spLocks/>
          </p:cNvSpPr>
          <p:nvPr/>
        </p:nvSpPr>
        <p:spPr bwMode="auto">
          <a:xfrm>
            <a:off x="107950" y="2790825"/>
            <a:ext cx="9053513" cy="1223963"/>
          </a:xfrm>
          <a:custGeom>
            <a:avLst/>
            <a:gdLst/>
            <a:ahLst/>
            <a:cxnLst>
              <a:cxn ang="0">
                <a:pos x="10" y="462"/>
              </a:cxn>
              <a:cxn ang="0">
                <a:pos x="1336" y="193"/>
              </a:cxn>
              <a:cxn ang="0">
                <a:pos x="3628" y="348"/>
              </a:cxn>
              <a:cxn ang="0">
                <a:pos x="5698" y="0"/>
              </a:cxn>
              <a:cxn ang="0">
                <a:pos x="5703" y="644"/>
              </a:cxn>
              <a:cxn ang="0">
                <a:pos x="3315" y="839"/>
              </a:cxn>
              <a:cxn ang="0">
                <a:pos x="1285" y="436"/>
              </a:cxn>
              <a:cxn ang="0">
                <a:pos x="10" y="462"/>
              </a:cxn>
            </a:cxnLst>
            <a:rect l="0" t="0" r="r" b="b"/>
            <a:pathLst>
              <a:path w="5703" h="874">
                <a:moveTo>
                  <a:pt x="10" y="462"/>
                </a:moveTo>
                <a:cubicBezTo>
                  <a:pt x="0" y="417"/>
                  <a:pt x="666" y="208"/>
                  <a:pt x="1336" y="193"/>
                </a:cubicBezTo>
                <a:cubicBezTo>
                  <a:pt x="2139" y="157"/>
                  <a:pt x="2901" y="380"/>
                  <a:pt x="3628" y="348"/>
                </a:cubicBezTo>
                <a:cubicBezTo>
                  <a:pt x="4355" y="316"/>
                  <a:pt x="5674" y="18"/>
                  <a:pt x="5698" y="0"/>
                </a:cubicBezTo>
                <a:lnTo>
                  <a:pt x="5703" y="644"/>
                </a:lnTo>
                <a:cubicBezTo>
                  <a:pt x="5306" y="784"/>
                  <a:pt x="4051" y="874"/>
                  <a:pt x="3315" y="839"/>
                </a:cubicBezTo>
                <a:cubicBezTo>
                  <a:pt x="2107" y="712"/>
                  <a:pt x="2132" y="520"/>
                  <a:pt x="1285" y="436"/>
                </a:cubicBezTo>
                <a:cubicBezTo>
                  <a:pt x="557" y="362"/>
                  <a:pt x="117" y="451"/>
                  <a:pt x="10" y="462"/>
                </a:cubicBezTo>
                <a:close/>
              </a:path>
            </a:pathLst>
          </a:custGeom>
          <a:solidFill>
            <a:srgbClr val="BD8DB0"/>
          </a:solidFill>
          <a:ln w="9525">
            <a:noFill/>
            <a:round/>
            <a:headEnd/>
            <a:tailEnd/>
          </a:ln>
          <a:effectLst/>
        </p:spPr>
        <p:txBody>
          <a:bodyPr/>
          <a:lstStyle/>
          <a:p>
            <a:endParaRPr lang="en-US"/>
          </a:p>
        </p:txBody>
      </p:sp>
      <p:sp>
        <p:nvSpPr>
          <p:cNvPr id="2054" name="未知"/>
          <p:cNvSpPr>
            <a:spLocks/>
          </p:cNvSpPr>
          <p:nvPr/>
        </p:nvSpPr>
        <p:spPr bwMode="auto">
          <a:xfrm>
            <a:off x="1974850" y="3392488"/>
            <a:ext cx="7196138" cy="1208087"/>
          </a:xfrm>
          <a:custGeom>
            <a:avLst/>
            <a:gdLst/>
            <a:ahLst/>
            <a:cxnLst>
              <a:cxn ang="0">
                <a:pos x="5" y="247"/>
              </a:cxn>
              <a:cxn ang="0">
                <a:pos x="1089" y="38"/>
              </a:cxn>
              <a:cxn ang="0">
                <a:pos x="2731" y="184"/>
              </a:cxn>
              <a:cxn ang="0">
                <a:pos x="4533" y="68"/>
              </a:cxn>
              <a:cxn ang="0">
                <a:pos x="4516" y="669"/>
              </a:cxn>
              <a:cxn ang="0">
                <a:pos x="2469" y="623"/>
              </a:cxn>
              <a:cxn ang="0">
                <a:pos x="1075" y="241"/>
              </a:cxn>
              <a:cxn ang="0">
                <a:pos x="5" y="247"/>
              </a:cxn>
            </a:cxnLst>
            <a:rect l="0" t="0" r="r" b="b"/>
            <a:pathLst>
              <a:path w="4533" h="761">
                <a:moveTo>
                  <a:pt x="5" y="247"/>
                </a:moveTo>
                <a:cubicBezTo>
                  <a:pt x="0" y="214"/>
                  <a:pt x="581" y="0"/>
                  <a:pt x="1089" y="38"/>
                </a:cubicBezTo>
                <a:cubicBezTo>
                  <a:pt x="1700" y="71"/>
                  <a:pt x="2138" y="141"/>
                  <a:pt x="2731" y="184"/>
                </a:cubicBezTo>
                <a:cubicBezTo>
                  <a:pt x="3324" y="226"/>
                  <a:pt x="4514" y="79"/>
                  <a:pt x="4533" y="68"/>
                </a:cubicBezTo>
                <a:lnTo>
                  <a:pt x="4516" y="669"/>
                </a:lnTo>
                <a:cubicBezTo>
                  <a:pt x="4172" y="761"/>
                  <a:pt x="3088" y="728"/>
                  <a:pt x="2469" y="623"/>
                </a:cubicBezTo>
                <a:cubicBezTo>
                  <a:pt x="1562" y="443"/>
                  <a:pt x="1597" y="387"/>
                  <a:pt x="1075" y="241"/>
                </a:cubicBezTo>
                <a:cubicBezTo>
                  <a:pt x="534" y="97"/>
                  <a:pt x="73" y="241"/>
                  <a:pt x="5" y="247"/>
                </a:cubicBezTo>
                <a:close/>
              </a:path>
            </a:pathLst>
          </a:custGeom>
          <a:solidFill>
            <a:srgbClr val="FF66CC">
              <a:alpha val="50000"/>
            </a:srgbClr>
          </a:solidFill>
          <a:ln w="9525">
            <a:noFill/>
            <a:round/>
            <a:headEnd/>
            <a:tailEnd/>
          </a:ln>
          <a:effectLst/>
        </p:spPr>
        <p:txBody>
          <a:bodyPr/>
          <a:lstStyle/>
          <a:p>
            <a:endParaRPr lang="en-US"/>
          </a:p>
        </p:txBody>
      </p:sp>
      <p:sp>
        <p:nvSpPr>
          <p:cNvPr id="2055" name="未知"/>
          <p:cNvSpPr>
            <a:spLocks/>
          </p:cNvSpPr>
          <p:nvPr/>
        </p:nvSpPr>
        <p:spPr bwMode="auto">
          <a:xfrm>
            <a:off x="3781425" y="3300413"/>
            <a:ext cx="5389563" cy="776287"/>
          </a:xfrm>
          <a:custGeom>
            <a:avLst/>
            <a:gdLst/>
            <a:ahLst/>
            <a:cxnLst>
              <a:cxn ang="0">
                <a:pos x="3" y="256"/>
              </a:cxn>
              <a:cxn ang="0">
                <a:pos x="1350" y="489"/>
              </a:cxn>
              <a:cxn ang="0">
                <a:pos x="2286" y="435"/>
              </a:cxn>
              <a:cxn ang="0">
                <a:pos x="3390" y="350"/>
              </a:cxn>
              <a:cxn ang="0">
                <a:pos x="3395" y="8"/>
              </a:cxn>
              <a:cxn ang="0">
                <a:pos x="1257" y="302"/>
              </a:cxn>
              <a:cxn ang="0">
                <a:pos x="3" y="256"/>
              </a:cxn>
            </a:cxnLst>
            <a:rect l="0" t="0" r="r" b="b"/>
            <a:pathLst>
              <a:path w="3395" h="489">
                <a:moveTo>
                  <a:pt x="3" y="256"/>
                </a:moveTo>
                <a:cubicBezTo>
                  <a:pt x="0" y="287"/>
                  <a:pt x="882" y="489"/>
                  <a:pt x="1350" y="489"/>
                </a:cubicBezTo>
                <a:cubicBezTo>
                  <a:pt x="1837" y="481"/>
                  <a:pt x="1834" y="473"/>
                  <a:pt x="2286" y="435"/>
                </a:cubicBezTo>
                <a:cubicBezTo>
                  <a:pt x="2738" y="397"/>
                  <a:pt x="3376" y="340"/>
                  <a:pt x="3390" y="350"/>
                </a:cubicBezTo>
                <a:lnTo>
                  <a:pt x="3395" y="8"/>
                </a:lnTo>
                <a:cubicBezTo>
                  <a:pt x="3040" y="0"/>
                  <a:pt x="1822" y="261"/>
                  <a:pt x="1257" y="302"/>
                </a:cubicBezTo>
                <a:cubicBezTo>
                  <a:pt x="761" y="334"/>
                  <a:pt x="331" y="326"/>
                  <a:pt x="3" y="256"/>
                </a:cubicBezTo>
                <a:close/>
              </a:path>
            </a:pathLst>
          </a:custGeom>
          <a:solidFill>
            <a:srgbClr val="FFFFFF">
              <a:alpha val="62000"/>
            </a:srgbClr>
          </a:solidFill>
          <a:ln w="9525">
            <a:noFill/>
            <a:round/>
            <a:headEnd/>
            <a:tailEnd/>
          </a:ln>
          <a:effectLst/>
        </p:spPr>
        <p:txBody>
          <a:bodyPr/>
          <a:lstStyle/>
          <a:p>
            <a:endParaRPr lang="en-US"/>
          </a:p>
        </p:txBody>
      </p:sp>
      <p:sp>
        <p:nvSpPr>
          <p:cNvPr id="2056" name="Rectangle 8"/>
          <p:cNvSpPr>
            <a:spLocks noGrp="1" noChangeArrowheads="1"/>
          </p:cNvSpPr>
          <p:nvPr>
            <p:ph type="ctrTitle"/>
          </p:nvPr>
        </p:nvSpPr>
        <p:spPr>
          <a:xfrm>
            <a:off x="933450" y="1773238"/>
            <a:ext cx="7340600" cy="1470025"/>
          </a:xfrm>
        </p:spPr>
        <p:txBody>
          <a:bodyPr/>
          <a:lstStyle>
            <a:lvl1pPr algn="ctr">
              <a:defRPr sz="4000">
                <a:latin typeface="Arial Black" pitchFamily="34" charset="0"/>
              </a:defRPr>
            </a:lvl1pPr>
          </a:lstStyle>
          <a:p>
            <a:r>
              <a:rPr lang="en-US" altLang="ko-KR" smtClean="0"/>
              <a:t>Click to edit Master title style</a:t>
            </a:r>
            <a:endParaRPr lang="ko-KR"/>
          </a:p>
        </p:txBody>
      </p:sp>
      <p:sp>
        <p:nvSpPr>
          <p:cNvPr id="2057" name="Rectangle 9"/>
          <p:cNvSpPr>
            <a:spLocks noGrp="1" noChangeArrowheads="1"/>
          </p:cNvSpPr>
          <p:nvPr>
            <p:ph type="subTitle" idx="1"/>
          </p:nvPr>
        </p:nvSpPr>
        <p:spPr>
          <a:xfrm>
            <a:off x="1403350" y="4868863"/>
            <a:ext cx="6400800" cy="649287"/>
          </a:xfrm>
        </p:spPr>
        <p:txBody>
          <a:bodyPr/>
          <a:lstStyle>
            <a:lvl1pPr marL="0" indent="0" algn="ctr">
              <a:buFont typeface="Wingdings" pitchFamily="2" charset="2"/>
              <a:buNone/>
              <a:defRPr>
                <a:solidFill>
                  <a:schemeClr val="bg1"/>
                </a:solidFill>
              </a:defRPr>
            </a:lvl1pPr>
          </a:lstStyle>
          <a:p>
            <a:r>
              <a:rPr lang="en-US" altLang="ko-KR" smtClean="0"/>
              <a:t>Click to edit Master subtitle style</a:t>
            </a:r>
            <a:endParaRPr lang="ko-KR"/>
          </a:p>
        </p:txBody>
      </p:sp>
      <p:sp>
        <p:nvSpPr>
          <p:cNvPr id="2058" name="Rectangle 10"/>
          <p:cNvSpPr>
            <a:spLocks noGrp="1" noChangeArrowheads="1"/>
          </p:cNvSpPr>
          <p:nvPr>
            <p:ph type="dt" sz="half" idx="2"/>
          </p:nvPr>
        </p:nvSpPr>
        <p:spPr bwMode="auto">
          <a:xfrm>
            <a:off x="457200" y="6245225"/>
            <a:ext cx="2133600" cy="4762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7CEC9B96-E90A-45AA-ADB5-EE5D7324444C}" type="datetimeFigureOut">
              <a:rPr lang="zh-CN" altLang="en-US" smtClean="0"/>
              <a:pPr/>
              <a:t>2017/6/30</a:t>
            </a:fld>
            <a:endParaRPr lang="zh-CN" altLang="en-US"/>
          </a:p>
        </p:txBody>
      </p:sp>
      <p:sp>
        <p:nvSpPr>
          <p:cNvPr id="2059" name="Rectangle 11"/>
          <p:cNvSpPr>
            <a:spLocks noGrp="1" noChangeArrowheads="1"/>
          </p:cNvSpPr>
          <p:nvPr>
            <p:ph type="sldNum" sz="quarter" idx="4"/>
          </p:nvPr>
        </p:nvSpPr>
        <p:spPr>
          <a:xfrm>
            <a:off x="6553200" y="6245225"/>
            <a:ext cx="2133600" cy="476250"/>
          </a:xfrm>
        </p:spPr>
        <p:txBody>
          <a:bodyPr anchor="t" anchorCtr="0"/>
          <a:lstStyle>
            <a:lvl1pPr algn="r">
              <a:defRPr sz="1400">
                <a:solidFill>
                  <a:schemeClr val="tx1"/>
                </a:solidFill>
              </a:defRPr>
            </a:lvl1pPr>
          </a:lstStyle>
          <a:p>
            <a:fld id="{CEBCC341-D899-4ADA-93DA-0730D40ADABD}" type="slidenum">
              <a:rPr lang="zh-CN" altLang="en-US" smtClean="0"/>
              <a:pPr/>
              <a:t>‹#›</a:t>
            </a:fld>
            <a:endParaRPr lang="zh-CN" altLang="en-US"/>
          </a:p>
        </p:txBody>
      </p:sp>
      <p:sp>
        <p:nvSpPr>
          <p:cNvPr id="2060" name="Rectangle 12"/>
          <p:cNvSpPr>
            <a:spLocks noGrp="1" noChangeArrowheads="1"/>
          </p:cNvSpPr>
          <p:nvPr>
            <p:ph type="ftr" sz="quarter" idx="3"/>
          </p:nvPr>
        </p:nvSpPr>
        <p:spPr/>
        <p:txBody>
          <a:bodyPr/>
          <a:lstStyle>
            <a:lvl1pPr>
              <a:defRPr/>
            </a:lvl1pPr>
          </a:lstStyle>
          <a:p>
            <a:endParaRPr lang="zh-CN" altLang="en-US"/>
          </a:p>
        </p:txBody>
      </p:sp>
    </p:spTree>
    <p:extLst>
      <p:ext uri="{BB962C8B-B14F-4D97-AF65-F5344CB8AC3E}">
        <p14:creationId xmlns:p14="http://schemas.microsoft.com/office/powerpoint/2010/main" val="2522875949"/>
      </p:ext>
    </p:extLst>
  </p:cSld>
  <p:clrMapOvr>
    <a:masterClrMapping/>
  </p:clrMapOvr>
</p:sldLayout>
</file>

<file path=ppt/slideLayouts/slideLayout114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958605E1-DFCE-4B9E-B8B2-86BCDC567547}"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3229144675"/>
      </p:ext>
    </p:extLst>
  </p:cSld>
  <p:clrMapOvr>
    <a:masterClrMapping/>
  </p:clrMapOvr>
</p:sldLayout>
</file>

<file path=ppt/slideLayouts/slideLayout114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6AC15D1D-8727-4528-BD97-32F6D909067C}"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1189439729"/>
      </p:ext>
    </p:extLst>
  </p:cSld>
  <p:clrMapOvr>
    <a:masterClrMapping/>
  </p:clrMapOvr>
</p:sldLayout>
</file>

<file path=ppt/slideLayouts/slideLayout114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66725" y="105251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7725" y="105251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8571E66A-3CD2-48A4-8908-A4B18BDA19C1}"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3292529191"/>
      </p:ext>
    </p:extLst>
  </p:cSld>
  <p:clrMapOvr>
    <a:masterClrMapping/>
  </p:clrMapOvr>
</p:sldLayout>
</file>

<file path=ppt/slideLayouts/slideLayout114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3176CBC5-F29E-4BBC-80FF-0C4B516389F4}" type="slidenum">
              <a:rPr lang="zh-CN" altLang="en-US" smtClean="0"/>
              <a:pPr/>
              <a:t>‹#›</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44829042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62E02A54-2C17-45D6-8530-1A3A754EFFF2}" type="slidenum">
              <a:rPr lang="en-US" altLang="zh-CN"/>
              <a:pPr/>
              <a:t>‹#›</a:t>
            </a:fld>
            <a:endParaRPr lang="en-US" altLang="zh-CN"/>
          </a:p>
        </p:txBody>
      </p:sp>
    </p:spTree>
  </p:cSld>
  <p:clrMapOvr>
    <a:masterClrMapping/>
  </p:clrMapOvr>
</p:sldLayout>
</file>

<file path=ppt/slideLayouts/slideLayout115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BB1169C7-0AE6-4998-BF0C-4E9876356798}" type="slidenum">
              <a:rPr lang="zh-CN" altLang="en-US" smtClean="0"/>
              <a:pPr/>
              <a:t>‹#›</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3055990520"/>
      </p:ext>
    </p:extLst>
  </p:cSld>
  <p:clrMapOvr>
    <a:masterClrMapping/>
  </p:clrMapOvr>
</p:sldLayout>
</file>

<file path=ppt/slideLayouts/slideLayout115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C7113DA0-9AF7-4B11-AFF4-11DDD7A2F2A8}" type="slidenum">
              <a:rPr lang="zh-CN" altLang="en-US" smtClean="0"/>
              <a:pPr/>
              <a:t>‹#›</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2788549999"/>
      </p:ext>
    </p:extLst>
  </p:cSld>
  <p:clrMapOvr>
    <a:masterClrMapping/>
  </p:clrMapOvr>
</p:sldLayout>
</file>

<file path=ppt/slideLayouts/slideLayout115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384C54D0-A4AB-4FF0-A925-035F7E92ABBD}"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1496630101"/>
      </p:ext>
    </p:extLst>
  </p:cSld>
  <p:clrMapOvr>
    <a:masterClrMapping/>
  </p:clrMapOvr>
</p:sldLayout>
</file>

<file path=ppt/slideLayouts/slideLayout115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6B837D61-85EC-425E-A4CA-683F395882D9}"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2843167555"/>
      </p:ext>
    </p:extLst>
  </p:cSld>
  <p:clrMapOvr>
    <a:masterClrMapping/>
  </p:clrMapOvr>
</p:sldLayout>
</file>

<file path=ppt/slideLayouts/slideLayout115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DECCE41B-472A-4C60-AA9F-67E1B12CF3F4}"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968341788"/>
      </p:ext>
    </p:extLst>
  </p:cSld>
  <p:clrMapOvr>
    <a:masterClrMapping/>
  </p:clrMapOvr>
</p:sldLayout>
</file>

<file path=ppt/slideLayouts/slideLayout115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7338" y="117475"/>
            <a:ext cx="2058987" cy="5461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7475"/>
            <a:ext cx="6027738" cy="5461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2FC4FB49-0946-445B-A8BC-42340104BAC8}"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2034548921"/>
      </p:ext>
    </p:extLst>
  </p:cSld>
  <p:clrMapOvr>
    <a:masterClrMapping/>
  </p:clrMapOvr>
</p:sldLayout>
</file>

<file path=ppt/slideLayouts/slideLayout11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7086ECEF-76C4-4DE5-A701-977FEDF930C0}" type="slidenum">
              <a:rPr lang="en-US" altLang="ko-KR"/>
              <a:pPr/>
              <a:t>‹#›</a:t>
            </a:fld>
            <a:endParaRPr lang="en-US" altLang="ko-KR"/>
          </a:p>
        </p:txBody>
      </p:sp>
    </p:spTree>
    <p:extLst>
      <p:ext uri="{BB962C8B-B14F-4D97-AF65-F5344CB8AC3E}">
        <p14:creationId xmlns:p14="http://schemas.microsoft.com/office/powerpoint/2010/main" val="94004732"/>
      </p:ext>
    </p:extLst>
  </p:cSld>
  <p:clrMapOvr>
    <a:masterClrMapping/>
  </p:clrMapOvr>
</p:sldLayout>
</file>

<file path=ppt/slideLayouts/slideLayout115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F94DC2E3-ED49-487C-9CBB-C536C5EF9350}" type="slidenum">
              <a:rPr lang="en-US" altLang="ko-KR"/>
              <a:pPr/>
              <a:t>‹#›</a:t>
            </a:fld>
            <a:endParaRPr lang="en-US" altLang="ko-KR"/>
          </a:p>
        </p:txBody>
      </p:sp>
    </p:spTree>
    <p:extLst>
      <p:ext uri="{BB962C8B-B14F-4D97-AF65-F5344CB8AC3E}">
        <p14:creationId xmlns:p14="http://schemas.microsoft.com/office/powerpoint/2010/main" val="2918499012"/>
      </p:ext>
    </p:extLst>
  </p:cSld>
  <p:clrMapOvr>
    <a:masterClrMapping/>
  </p:clrMapOvr>
</p:sldLayout>
</file>

<file path=ppt/slideLayouts/slideLayout115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EC5B7057-41BD-4940-A549-A408577E1E42}" type="slidenum">
              <a:rPr lang="en-US" altLang="ko-KR"/>
              <a:pPr/>
              <a:t>‹#›</a:t>
            </a:fld>
            <a:endParaRPr lang="en-US" altLang="ko-KR"/>
          </a:p>
        </p:txBody>
      </p:sp>
    </p:spTree>
    <p:extLst>
      <p:ext uri="{BB962C8B-B14F-4D97-AF65-F5344CB8AC3E}">
        <p14:creationId xmlns:p14="http://schemas.microsoft.com/office/powerpoint/2010/main" val="1551947247"/>
      </p:ext>
    </p:extLst>
  </p:cSld>
  <p:clrMapOvr>
    <a:masterClrMapping/>
  </p:clrMapOvr>
</p:sldLayout>
</file>

<file path=ppt/slideLayouts/slideLayout115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5A2CD817-F1E4-4539-BCDA-328398C60C86}" type="slidenum">
              <a:rPr lang="en-US" altLang="ko-KR"/>
              <a:pPr/>
              <a:t>‹#›</a:t>
            </a:fld>
            <a:endParaRPr lang="en-US" altLang="ko-KR"/>
          </a:p>
        </p:txBody>
      </p:sp>
    </p:spTree>
    <p:extLst>
      <p:ext uri="{BB962C8B-B14F-4D97-AF65-F5344CB8AC3E}">
        <p14:creationId xmlns:p14="http://schemas.microsoft.com/office/powerpoint/2010/main" val="52687122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55E0DEDD-DF72-47C0-B2FA-87A94719520C}" type="slidenum">
              <a:rPr lang="en-US" altLang="zh-CN"/>
              <a:pPr/>
              <a:t>‹#›</a:t>
            </a:fld>
            <a:endParaRPr lang="en-US" altLang="zh-CN"/>
          </a:p>
        </p:txBody>
      </p:sp>
    </p:spTree>
  </p:cSld>
  <p:clrMapOvr>
    <a:masterClrMapping/>
  </p:clrMapOvr>
</p:sldLayout>
</file>

<file path=ppt/slideLayouts/slideLayout116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ko-KR"/>
          </a:p>
        </p:txBody>
      </p:sp>
      <p:sp>
        <p:nvSpPr>
          <p:cNvPr id="8" name="Footer Placeholder 7"/>
          <p:cNvSpPr>
            <a:spLocks noGrp="1"/>
          </p:cNvSpPr>
          <p:nvPr>
            <p:ph type="ftr" sz="quarter" idx="11"/>
          </p:nvPr>
        </p:nvSpPr>
        <p:spPr/>
        <p:txBody>
          <a:bodyPr/>
          <a:lstStyle>
            <a:lvl1pPr>
              <a:defRPr/>
            </a:lvl1pPr>
          </a:lstStyle>
          <a:p>
            <a:endParaRPr lang="en-US" altLang="ko-KR"/>
          </a:p>
        </p:txBody>
      </p:sp>
      <p:sp>
        <p:nvSpPr>
          <p:cNvPr id="9" name="Slide Number Placeholder 8"/>
          <p:cNvSpPr>
            <a:spLocks noGrp="1"/>
          </p:cNvSpPr>
          <p:nvPr>
            <p:ph type="sldNum" sz="quarter" idx="12"/>
          </p:nvPr>
        </p:nvSpPr>
        <p:spPr/>
        <p:txBody>
          <a:bodyPr/>
          <a:lstStyle>
            <a:lvl1pPr>
              <a:defRPr/>
            </a:lvl1pPr>
          </a:lstStyle>
          <a:p>
            <a:fld id="{1D56CEEC-6C0B-44A6-9FF3-CD8C1B49765B}" type="slidenum">
              <a:rPr lang="en-US" altLang="ko-KR"/>
              <a:pPr/>
              <a:t>‹#›</a:t>
            </a:fld>
            <a:endParaRPr lang="en-US" altLang="ko-KR"/>
          </a:p>
        </p:txBody>
      </p:sp>
    </p:spTree>
    <p:extLst>
      <p:ext uri="{BB962C8B-B14F-4D97-AF65-F5344CB8AC3E}">
        <p14:creationId xmlns:p14="http://schemas.microsoft.com/office/powerpoint/2010/main" val="967138088"/>
      </p:ext>
    </p:extLst>
  </p:cSld>
  <p:clrMapOvr>
    <a:masterClrMapping/>
  </p:clrMapOvr>
</p:sldLayout>
</file>

<file path=ppt/slideLayouts/slideLayout116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ko-KR"/>
          </a:p>
        </p:txBody>
      </p:sp>
      <p:sp>
        <p:nvSpPr>
          <p:cNvPr id="4" name="Footer Placeholder 3"/>
          <p:cNvSpPr>
            <a:spLocks noGrp="1"/>
          </p:cNvSpPr>
          <p:nvPr>
            <p:ph type="ftr" sz="quarter" idx="11"/>
          </p:nvPr>
        </p:nvSpPr>
        <p:spPr/>
        <p:txBody>
          <a:bodyPr/>
          <a:lstStyle>
            <a:lvl1pPr>
              <a:defRPr/>
            </a:lvl1pPr>
          </a:lstStyle>
          <a:p>
            <a:endParaRPr lang="en-US" altLang="ko-KR"/>
          </a:p>
        </p:txBody>
      </p:sp>
      <p:sp>
        <p:nvSpPr>
          <p:cNvPr id="5" name="Slide Number Placeholder 4"/>
          <p:cNvSpPr>
            <a:spLocks noGrp="1"/>
          </p:cNvSpPr>
          <p:nvPr>
            <p:ph type="sldNum" sz="quarter" idx="12"/>
          </p:nvPr>
        </p:nvSpPr>
        <p:spPr/>
        <p:txBody>
          <a:bodyPr/>
          <a:lstStyle>
            <a:lvl1pPr>
              <a:defRPr/>
            </a:lvl1pPr>
          </a:lstStyle>
          <a:p>
            <a:fld id="{AB385762-53C8-4DCC-AF24-92A183712B35}" type="slidenum">
              <a:rPr lang="en-US" altLang="ko-KR"/>
              <a:pPr/>
              <a:t>‹#›</a:t>
            </a:fld>
            <a:endParaRPr lang="en-US" altLang="ko-KR"/>
          </a:p>
        </p:txBody>
      </p:sp>
    </p:spTree>
    <p:extLst>
      <p:ext uri="{BB962C8B-B14F-4D97-AF65-F5344CB8AC3E}">
        <p14:creationId xmlns:p14="http://schemas.microsoft.com/office/powerpoint/2010/main" val="1575639494"/>
      </p:ext>
    </p:extLst>
  </p:cSld>
  <p:clrMapOvr>
    <a:masterClrMapping/>
  </p:clrMapOvr>
</p:sldLayout>
</file>

<file path=ppt/slideLayouts/slideLayout116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ko-KR"/>
          </a:p>
        </p:txBody>
      </p:sp>
      <p:sp>
        <p:nvSpPr>
          <p:cNvPr id="3" name="Footer Placeholder 2"/>
          <p:cNvSpPr>
            <a:spLocks noGrp="1"/>
          </p:cNvSpPr>
          <p:nvPr>
            <p:ph type="ftr" sz="quarter" idx="11"/>
          </p:nvPr>
        </p:nvSpPr>
        <p:spPr/>
        <p:txBody>
          <a:bodyPr/>
          <a:lstStyle>
            <a:lvl1pPr>
              <a:defRPr/>
            </a:lvl1pPr>
          </a:lstStyle>
          <a:p>
            <a:endParaRPr lang="en-US" altLang="ko-KR"/>
          </a:p>
        </p:txBody>
      </p:sp>
      <p:sp>
        <p:nvSpPr>
          <p:cNvPr id="4" name="Slide Number Placeholder 3"/>
          <p:cNvSpPr>
            <a:spLocks noGrp="1"/>
          </p:cNvSpPr>
          <p:nvPr>
            <p:ph type="sldNum" sz="quarter" idx="12"/>
          </p:nvPr>
        </p:nvSpPr>
        <p:spPr/>
        <p:txBody>
          <a:bodyPr/>
          <a:lstStyle>
            <a:lvl1pPr>
              <a:defRPr/>
            </a:lvl1pPr>
          </a:lstStyle>
          <a:p>
            <a:fld id="{C8AC9FB5-FCC2-4665-9BD2-DFF48EFCA5E8}" type="slidenum">
              <a:rPr lang="en-US" altLang="ko-KR"/>
              <a:pPr/>
              <a:t>‹#›</a:t>
            </a:fld>
            <a:endParaRPr lang="en-US" altLang="ko-KR"/>
          </a:p>
        </p:txBody>
      </p:sp>
    </p:spTree>
    <p:extLst>
      <p:ext uri="{BB962C8B-B14F-4D97-AF65-F5344CB8AC3E}">
        <p14:creationId xmlns:p14="http://schemas.microsoft.com/office/powerpoint/2010/main" val="3350386690"/>
      </p:ext>
    </p:extLst>
  </p:cSld>
  <p:clrMapOvr>
    <a:masterClrMapping/>
  </p:clrMapOvr>
</p:sldLayout>
</file>

<file path=ppt/slideLayouts/slideLayout116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89421978-A47B-4B72-B443-A44AAB28310F}" type="slidenum">
              <a:rPr lang="en-US" altLang="ko-KR"/>
              <a:pPr/>
              <a:t>‹#›</a:t>
            </a:fld>
            <a:endParaRPr lang="en-US" altLang="ko-KR"/>
          </a:p>
        </p:txBody>
      </p:sp>
    </p:spTree>
    <p:extLst>
      <p:ext uri="{BB962C8B-B14F-4D97-AF65-F5344CB8AC3E}">
        <p14:creationId xmlns:p14="http://schemas.microsoft.com/office/powerpoint/2010/main" val="2775620584"/>
      </p:ext>
    </p:extLst>
  </p:cSld>
  <p:clrMapOvr>
    <a:masterClrMapping/>
  </p:clrMapOvr>
</p:sldLayout>
</file>

<file path=ppt/slideLayouts/slideLayout116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EE8A6BBF-22F1-4974-B044-8B2A70F1A9C0}" type="slidenum">
              <a:rPr lang="en-US" altLang="ko-KR"/>
              <a:pPr/>
              <a:t>‹#›</a:t>
            </a:fld>
            <a:endParaRPr lang="en-US" altLang="ko-KR"/>
          </a:p>
        </p:txBody>
      </p:sp>
    </p:spTree>
    <p:extLst>
      <p:ext uri="{BB962C8B-B14F-4D97-AF65-F5344CB8AC3E}">
        <p14:creationId xmlns:p14="http://schemas.microsoft.com/office/powerpoint/2010/main" val="2074654280"/>
      </p:ext>
    </p:extLst>
  </p:cSld>
  <p:clrMapOvr>
    <a:masterClrMapping/>
  </p:clrMapOvr>
</p:sldLayout>
</file>

<file path=ppt/slideLayouts/slideLayout116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0B45E448-B5F2-498F-B168-CA3C27B64628}" type="slidenum">
              <a:rPr lang="en-US" altLang="ko-KR"/>
              <a:pPr/>
              <a:t>‹#›</a:t>
            </a:fld>
            <a:endParaRPr lang="en-US" altLang="ko-KR"/>
          </a:p>
        </p:txBody>
      </p:sp>
    </p:spTree>
    <p:extLst>
      <p:ext uri="{BB962C8B-B14F-4D97-AF65-F5344CB8AC3E}">
        <p14:creationId xmlns:p14="http://schemas.microsoft.com/office/powerpoint/2010/main" val="3389049023"/>
      </p:ext>
    </p:extLst>
  </p:cSld>
  <p:clrMapOvr>
    <a:masterClrMapping/>
  </p:clrMapOvr>
</p:sldLayout>
</file>

<file path=ppt/slideLayouts/slideLayout116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737393D0-5B96-460E-8606-11DCE76B65CC}" type="slidenum">
              <a:rPr lang="en-US" altLang="ko-KR"/>
              <a:pPr/>
              <a:t>‹#›</a:t>
            </a:fld>
            <a:endParaRPr lang="en-US" altLang="ko-KR"/>
          </a:p>
        </p:txBody>
      </p:sp>
    </p:spTree>
    <p:extLst>
      <p:ext uri="{BB962C8B-B14F-4D97-AF65-F5344CB8AC3E}">
        <p14:creationId xmlns:p14="http://schemas.microsoft.com/office/powerpoint/2010/main" val="3181280194"/>
      </p:ext>
    </p:extLst>
  </p:cSld>
  <p:clrMapOvr>
    <a:masterClrMapping/>
  </p:clrMapOvr>
</p:sldLayout>
</file>

<file path=ppt/slideLayouts/slideLayout116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smtClean="0"/>
              <a:t>Click to edit Master title style</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CEC9B96-E90A-45AA-ADB5-EE5D7324444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513634137"/>
      </p:ext>
    </p:extLst>
  </p:cSld>
  <p:clrMapOvr>
    <a:masterClrMapping/>
  </p:clrMapOvr>
</p:sldLayout>
</file>

<file path=ppt/slideLayouts/slideLayout116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6AD3E6-7F8F-4B13-B004-0539FDC50FB0}" type="datetime1">
              <a:rPr lang="en-US" smtClean="0"/>
              <a:pPr/>
              <a:t>30/06/2017</a:t>
            </a:fld>
            <a:endParaRPr 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489337988"/>
      </p:ext>
    </p:extLst>
  </p:cSld>
  <p:clrMapOvr>
    <a:masterClrMapping/>
  </p:clrMapOvr>
</p:sldLayout>
</file>

<file path=ppt/slideLayouts/slideLayout116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smtClean="0"/>
              <a:t>Click to edit Master title style</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76EB55-8A39-4DE8-9706-2ECE92AD93EA}" type="datetime1">
              <a:rPr lang="en-US" smtClean="0"/>
              <a:pPr/>
              <a:t>30/06/2017</a:t>
            </a:fld>
            <a:endParaRPr 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7918575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EE67C3A1-5B75-4F03-9727-74F36EEC055C}" type="slidenum">
              <a:rPr lang="en-US" altLang="zh-CN"/>
              <a:pPr/>
              <a:t>‹#›</a:t>
            </a:fld>
            <a:endParaRPr lang="en-US" altLang="zh-CN"/>
          </a:p>
        </p:txBody>
      </p:sp>
    </p:spTree>
  </p:cSld>
  <p:clrMapOvr>
    <a:masterClrMapping/>
  </p:clrMapOvr>
</p:sldLayout>
</file>

<file path=ppt/slideLayouts/slideLayout117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102F7C0-9235-498A-8BC0-404BD1DE3CFF}" type="datetime1">
              <a:rPr lang="en-US" smtClean="0"/>
              <a:pPr/>
              <a:t>30/06/2017</a:t>
            </a:fld>
            <a:endParaRPr 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1138955344"/>
      </p:ext>
    </p:extLst>
  </p:cSld>
  <p:clrMapOvr>
    <a:masterClrMapping/>
  </p:clrMapOvr>
</p:sldLayout>
</file>

<file path=ppt/slideLayouts/slideLayout117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32894" y="1812927"/>
            <a:ext cx="3147824"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992066" y="1812927"/>
            <a:ext cx="314248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4E66286-7E11-4D88-BDA8-F0F76261F622}" type="datetime1">
              <a:rPr lang="en-US" smtClean="0"/>
              <a:pPr/>
              <a:t>30/06/2017</a:t>
            </a:fld>
            <a:endParaRPr 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2541483030"/>
      </p:ext>
    </p:extLst>
  </p:cSld>
  <p:clrMapOvr>
    <a:masterClrMapping/>
  </p:clrMapOvr>
</p:sldLayout>
</file>

<file path=ppt/slideLayouts/slideLayout117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5F8B6F2-E8EA-41B7-82DD-64D1244FB39E}" type="datetime1">
              <a:rPr lang="en-US" smtClean="0"/>
              <a:pPr/>
              <a:t>30/06/2017</a:t>
            </a:fld>
            <a:endParaRPr 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1623248416"/>
      </p:ext>
    </p:extLst>
  </p:cSld>
  <p:clrMapOvr>
    <a:masterClrMapping/>
  </p:clrMapOvr>
</p:sldLayout>
</file>

<file path=ppt/slideLayouts/slideLayout117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3AC31D-47B3-452D-BA24-5A6947083FF1}" type="datetime1">
              <a:rPr lang="en-US" smtClean="0"/>
              <a:pPr/>
              <a:t>30/06/2017</a:t>
            </a:fld>
            <a:endParaRPr 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2172555739"/>
      </p:ext>
    </p:extLst>
  </p:cSld>
  <p:clrMapOvr>
    <a:masterClrMapping/>
  </p:clrMapOvr>
</p:sldLayout>
</file>

<file path=ppt/slideLayouts/slideLayout117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F38ADC-87B9-4CEA-888D-E32D65DFF6CA}" type="datetime1">
              <a:rPr lang="en-US" smtClean="0"/>
              <a:pPr/>
              <a:t>30/06/2017</a:t>
            </a:fld>
            <a:endParaRPr 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2538475364"/>
      </p:ext>
    </p:extLst>
  </p:cSld>
  <p:clrMapOvr>
    <a:masterClrMapping/>
  </p:clrMapOvr>
</p:sldLayout>
</file>

<file path=ppt/slideLayouts/slideLayout1175.xml><?xml version="1.0" encoding="utf-8"?>
<p:sldLayout xmlns:a="http://schemas.openxmlformats.org/drawingml/2006/main" xmlns:r="http://schemas.openxmlformats.org/officeDocument/2006/relationships" xmlns:p="http://schemas.openxmlformats.org/presentationml/2006/main" showMasterSp="0"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en-US" smtClean="0"/>
              <a:t>Click to edit Master title style</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6FE058-6A0F-4FB1-8505-DF1B48F9056D}" type="datetime1">
              <a:rPr lang="en-US" smtClean="0"/>
              <a:pPr/>
              <a:t>30/06/2017</a:t>
            </a:fld>
            <a:endParaRPr 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B837D61-85EC-425E-A4CA-683F395882D9}" type="slidenum">
              <a:rPr lang="zh-CN" altLang="en-US" smtClean="0"/>
              <a:pPr/>
              <a:t>‹#›</a:t>
            </a:fld>
            <a:endParaRPr lang="zh-CN" altLang="en-US"/>
          </a:p>
        </p:txBody>
      </p:sp>
      <p:grpSp>
        <p:nvGrpSpPr>
          <p:cNvPr id="3" name="Group 16"/>
          <p:cNvGrpSpPr/>
          <p:nvPr/>
        </p:nvGrpSpPr>
        <p:grpSpPr>
          <a:xfrm>
            <a:off x="4718762" y="993075"/>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Picture Placeholder 17"/>
          <p:cNvSpPr>
            <a:spLocks noGrp="1"/>
          </p:cNvSpPr>
          <p:nvPr>
            <p:ph type="pic" sz="quarter" idx="14"/>
          </p:nvPr>
        </p:nvSpPr>
        <p:spPr>
          <a:xfrm>
            <a:off x="4876800" y="1600200"/>
            <a:ext cx="3429000" cy="3429000"/>
          </a:xfrm>
          <a:prstGeom prst="ellipse">
            <a:avLst/>
          </a:prstGeom>
          <a:ln w="76200">
            <a:solidFill>
              <a:schemeClr val="bg2">
                <a:lumMod val="75000"/>
              </a:schemeClr>
            </a:solidFill>
          </a:ln>
        </p:spPr>
        <p:txBody>
          <a:bodyPr/>
          <a:lstStyle>
            <a:lvl1pPr marL="0" indent="0" algn="ctr">
              <a:buFontTx/>
              <a:buNone/>
              <a:defRPr/>
            </a:lvl1pPr>
          </a:lstStyle>
          <a:p>
            <a:r>
              <a:rPr lang="en-US" smtClean="0"/>
              <a:t>Click icon to add picture</a:t>
            </a:r>
            <a:endParaRPr lang="en-US"/>
          </a:p>
        </p:txBody>
      </p:sp>
    </p:spTree>
    <p:extLst>
      <p:ext uri="{BB962C8B-B14F-4D97-AF65-F5344CB8AC3E}">
        <p14:creationId xmlns:p14="http://schemas.microsoft.com/office/powerpoint/2010/main" val="3084276380"/>
      </p:ext>
    </p:extLst>
  </p:cSld>
  <p:clrMapOvr>
    <a:masterClrMapping/>
  </p:clrMapOvr>
</p:sldLayout>
</file>

<file path=ppt/slideLayouts/slideLayout117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16C405-364E-40E1-8788-143737F3D4C7}" type="datetime1">
              <a:rPr lang="en-US" smtClean="0"/>
              <a:pPr/>
              <a:t>30/06/2017</a:t>
            </a:fld>
            <a:endParaRPr 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1721866146"/>
      </p:ext>
    </p:extLst>
  </p:cSld>
  <p:clrMapOvr>
    <a:masterClrMapping/>
  </p:clrMapOvr>
</p:sldLayout>
</file>

<file path=ppt/slideLayouts/slideLayout117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A184CBD-FAEE-4795-A9D5-6F33F7ABC967}" type="datetime1">
              <a:rPr lang="en-US" smtClean="0"/>
              <a:pPr/>
              <a:t>30/06/2017</a:t>
            </a:fld>
            <a:endParaRPr 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246059277"/>
      </p:ext>
    </p:extLst>
  </p:cSld>
  <p:clrMapOvr>
    <a:masterClrMapping/>
  </p:clrMapOvr>
</p:sldLayout>
</file>

<file path=ppt/slideLayouts/slideLayout117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130425"/>
            <a:ext cx="7772400" cy="1470025"/>
          </a:xfrm>
        </p:spPr>
        <p:txBody>
          <a:bodyPr/>
          <a:lstStyle>
            <a:lvl1pPr algn="ctr">
              <a:defRPr sz="4000"/>
            </a:lvl1pPr>
          </a:lstStyle>
          <a:p>
            <a:r>
              <a:rPr lang="en-US" altLang="zh-CN" smtClean="0"/>
              <a:t>Click to edit Master title style</a:t>
            </a:r>
            <a:endParaRPr lang="zh-CN"/>
          </a:p>
        </p:txBody>
      </p:sp>
      <p:sp>
        <p:nvSpPr>
          <p:cNvPr id="2051" name="Rectangle 3"/>
          <p:cNvSpPr>
            <a:spLocks noGrp="1" noChangeArrowheads="1"/>
          </p:cNvSpPr>
          <p:nvPr>
            <p:ph type="subTitle" idx="1"/>
          </p:nvPr>
        </p:nvSpPr>
        <p:spPr>
          <a:xfrm>
            <a:off x="1371600" y="3790950"/>
            <a:ext cx="6400800" cy="1006475"/>
          </a:xfrm>
        </p:spPr>
        <p:txBody>
          <a:bodyPr/>
          <a:lstStyle>
            <a:lvl1pPr marL="0" indent="0" algn="ctr">
              <a:buFontTx/>
              <a:buNone/>
              <a:defRPr sz="3000">
                <a:solidFill>
                  <a:schemeClr val="bg1"/>
                </a:solidFill>
              </a:defRPr>
            </a:lvl1pPr>
          </a:lstStyle>
          <a:p>
            <a:r>
              <a:rPr lang="en-US" altLang="zh-CN" smtClean="0"/>
              <a:t>Click to edit Master subtitle style</a:t>
            </a:r>
            <a:endParaRPr lang="zh-CN"/>
          </a:p>
        </p:txBody>
      </p:sp>
      <p:sp>
        <p:nvSpPr>
          <p:cNvPr id="2052" name="Rectangle 4"/>
          <p:cNvSpPr>
            <a:spLocks noGrp="1" noChangeArrowheads="1"/>
          </p:cNvSpPr>
          <p:nvPr>
            <p:ph type="dt" sz="half" idx="2"/>
          </p:nvPr>
        </p:nvSpPr>
        <p:spPr/>
        <p:txBody>
          <a:bodyPr/>
          <a:lstStyle>
            <a:lvl1pPr>
              <a:defRPr/>
            </a:lvl1pPr>
          </a:lstStyle>
          <a:p>
            <a:fld id="{2172958B-CFC7-405D-AD3B-9782AA35F1C4}" type="datetimeFigureOut">
              <a:rPr lang="zh-CN" altLang="en-US" smtClean="0"/>
              <a:pPr/>
              <a:t>2017/6/30</a:t>
            </a:fld>
            <a:endParaRPr lang="zh-CN" altLang="en-US"/>
          </a:p>
        </p:txBody>
      </p:sp>
      <p:sp>
        <p:nvSpPr>
          <p:cNvPr id="2053" name="Rectangle 5"/>
          <p:cNvSpPr>
            <a:spLocks noGrp="1" noChangeArrowheads="1"/>
          </p:cNvSpPr>
          <p:nvPr>
            <p:ph type="ftr" sz="quarter" idx="3"/>
          </p:nvPr>
        </p:nvSpPr>
        <p:spPr/>
        <p:txBody>
          <a:bodyPr/>
          <a:lstStyle>
            <a:lvl1pPr>
              <a:defRPr/>
            </a:lvl1pPr>
          </a:lstStyle>
          <a:p>
            <a:endParaRPr lang="zh-CN" altLang="en-US"/>
          </a:p>
        </p:txBody>
      </p:sp>
      <p:sp>
        <p:nvSpPr>
          <p:cNvPr id="2054" name="Rectangle 6"/>
          <p:cNvSpPr>
            <a:spLocks noGrp="1" noChangeArrowheads="1"/>
          </p:cNvSpPr>
          <p:nvPr>
            <p:ph type="sldNum" sz="quarter" idx="4"/>
          </p:nvPr>
        </p:nvSpPr>
        <p:spPr/>
        <p:txBody>
          <a:bodyPr/>
          <a:lstStyle>
            <a:lvl1pPr>
              <a:defRPr/>
            </a:lvl1pPr>
          </a:lstStyle>
          <a:p>
            <a:fld id="{FFFC8294-3FEE-4751-BFD8-06FB946BD5F8}" type="slidenum">
              <a:rPr lang="zh-CN" altLang="en-US" smtClean="0"/>
              <a:pPr/>
              <a:t>‹#›</a:t>
            </a:fld>
            <a:endParaRPr lang="zh-CN" altLang="en-US"/>
          </a:p>
        </p:txBody>
      </p:sp>
    </p:spTree>
    <p:extLst>
      <p:ext uri="{BB962C8B-B14F-4D97-AF65-F5344CB8AC3E}">
        <p14:creationId xmlns:p14="http://schemas.microsoft.com/office/powerpoint/2010/main" val="1926828800"/>
      </p:ext>
    </p:extLst>
  </p:cSld>
  <p:clrMapOvr>
    <a:masterClrMapping/>
  </p:clrMapOvr>
  <p:timing>
    <p:tnLst>
      <p:par>
        <p:cTn id="1" dur="indefinite" restart="never" nodeType="tmRoot"/>
      </p:par>
    </p:tnLst>
  </p:timing>
</p:sldLayout>
</file>

<file path=ppt/slideLayouts/slideLayout117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C679F6-F044-486E-8F9F-051777CD699E}"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smtClean="0"/>
              <a:pPr/>
              <a:t>‹#›</a:t>
            </a:fld>
            <a:endParaRPr lang="zh-CN" altLang="en-US"/>
          </a:p>
        </p:txBody>
      </p:sp>
    </p:spTree>
    <p:extLst>
      <p:ext uri="{BB962C8B-B14F-4D97-AF65-F5344CB8AC3E}">
        <p14:creationId xmlns:p14="http://schemas.microsoft.com/office/powerpoint/2010/main" val="2444131607"/>
      </p:ext>
    </p:extLst>
  </p:cSld>
  <p:clrMapOvr>
    <a:masterClrMapping/>
  </p:clrMapOvr>
  <p:timing>
    <p:tnLst>
      <p:par>
        <p:cTn id="1" dur="indefinite" restart="never" nodeType="tmRoot"/>
      </p:par>
    </p:tn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0E884046-8CD1-4BCC-BE32-0E474CE04F16}" type="slidenum">
              <a:rPr lang="en-US" altLang="zh-CN"/>
              <a:pPr/>
              <a:t>‹#›</a:t>
            </a:fld>
            <a:endParaRPr lang="en-US" altLang="zh-CN"/>
          </a:p>
        </p:txBody>
      </p:sp>
    </p:spTree>
  </p:cSld>
  <p:clrMapOvr>
    <a:masterClrMapping/>
  </p:clrMapOvr>
</p:sldLayout>
</file>

<file path=ppt/slideLayouts/slideLayout118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E171F0A-74B8-4F10-905D-3E32385EC4F5}"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smtClean="0"/>
              <a:pPr/>
              <a:t>‹#›</a:t>
            </a:fld>
            <a:endParaRPr lang="zh-CN" altLang="en-US"/>
          </a:p>
        </p:txBody>
      </p:sp>
    </p:spTree>
    <p:extLst>
      <p:ext uri="{BB962C8B-B14F-4D97-AF65-F5344CB8AC3E}">
        <p14:creationId xmlns:p14="http://schemas.microsoft.com/office/powerpoint/2010/main" val="1577847409"/>
      </p:ext>
    </p:extLst>
  </p:cSld>
  <p:clrMapOvr>
    <a:masterClrMapping/>
  </p:clrMapOvr>
  <p:timing>
    <p:tnLst>
      <p:par>
        <p:cTn id="1" dur="indefinite" restart="never" nodeType="tmRoot"/>
      </p:par>
    </p:tnLst>
  </p:timing>
</p:sldLayout>
</file>

<file path=ppt/slideLayouts/slideLayout118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68413"/>
            <a:ext cx="4038600" cy="4857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68413"/>
            <a:ext cx="4038600" cy="4857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7B39A47-0181-45AA-AF97-7B505BAD8038}"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smtClean="0"/>
              <a:pPr/>
              <a:t>‹#›</a:t>
            </a:fld>
            <a:endParaRPr lang="zh-CN" altLang="en-US"/>
          </a:p>
        </p:txBody>
      </p:sp>
    </p:spTree>
    <p:extLst>
      <p:ext uri="{BB962C8B-B14F-4D97-AF65-F5344CB8AC3E}">
        <p14:creationId xmlns:p14="http://schemas.microsoft.com/office/powerpoint/2010/main" val="1860032985"/>
      </p:ext>
    </p:extLst>
  </p:cSld>
  <p:clrMapOvr>
    <a:masterClrMapping/>
  </p:clrMapOvr>
  <p:timing>
    <p:tnLst>
      <p:par>
        <p:cTn id="1" dur="indefinite" restart="never" nodeType="tmRoot"/>
      </p:par>
    </p:tnLst>
  </p:timing>
</p:sldLayout>
</file>

<file path=ppt/slideLayouts/slideLayout118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6E805BC6-AADB-451B-A25A-2AE33AFB2E09}" type="datetimeFigureOut">
              <a:rPr lang="zh-CN" altLang="en-US" smtClean="0"/>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smtClean="0"/>
              <a:pPr/>
              <a:t>‹#›</a:t>
            </a:fld>
            <a:endParaRPr lang="zh-CN" altLang="en-US"/>
          </a:p>
        </p:txBody>
      </p:sp>
    </p:spTree>
    <p:extLst>
      <p:ext uri="{BB962C8B-B14F-4D97-AF65-F5344CB8AC3E}">
        <p14:creationId xmlns:p14="http://schemas.microsoft.com/office/powerpoint/2010/main" val="2979745452"/>
      </p:ext>
    </p:extLst>
  </p:cSld>
  <p:clrMapOvr>
    <a:masterClrMapping/>
  </p:clrMapOvr>
  <p:timing>
    <p:tnLst>
      <p:par>
        <p:cTn id="1" dur="indefinite" restart="never" nodeType="tmRoot"/>
      </p:par>
    </p:tnLst>
  </p:timing>
</p:sldLayout>
</file>

<file path=ppt/slideLayouts/slideLayout118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2BF1F05-D30B-4BC9-B1E6-0E1FE2D0DFD7}" type="datetimeFigureOut">
              <a:rPr lang="zh-CN" altLang="en-US" smtClean="0"/>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smtClean="0"/>
              <a:pPr/>
              <a:t>‹#›</a:t>
            </a:fld>
            <a:endParaRPr lang="zh-CN" altLang="en-US"/>
          </a:p>
        </p:txBody>
      </p:sp>
    </p:spTree>
    <p:extLst>
      <p:ext uri="{BB962C8B-B14F-4D97-AF65-F5344CB8AC3E}">
        <p14:creationId xmlns:p14="http://schemas.microsoft.com/office/powerpoint/2010/main" val="3263502560"/>
      </p:ext>
    </p:extLst>
  </p:cSld>
  <p:clrMapOvr>
    <a:masterClrMapping/>
  </p:clrMapOvr>
  <p:timing>
    <p:tnLst>
      <p:par>
        <p:cTn id="1" dur="indefinite" restart="never" nodeType="tmRoot"/>
      </p:par>
    </p:tnLst>
  </p:timing>
</p:sldLayout>
</file>

<file path=ppt/slideLayouts/slideLayout118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EE7C1F1-C9A2-4996-B1C8-7A3116BBE366}" type="datetimeFigureOut">
              <a:rPr lang="zh-CN" altLang="en-US" smtClean="0"/>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smtClean="0"/>
              <a:pPr/>
              <a:t>‹#›</a:t>
            </a:fld>
            <a:endParaRPr lang="zh-CN" altLang="en-US"/>
          </a:p>
        </p:txBody>
      </p:sp>
    </p:spTree>
    <p:extLst>
      <p:ext uri="{BB962C8B-B14F-4D97-AF65-F5344CB8AC3E}">
        <p14:creationId xmlns:p14="http://schemas.microsoft.com/office/powerpoint/2010/main" val="2969675366"/>
      </p:ext>
    </p:extLst>
  </p:cSld>
  <p:clrMapOvr>
    <a:masterClrMapping/>
  </p:clrMapOvr>
  <p:timing>
    <p:tnLst>
      <p:par>
        <p:cTn id="1" dur="indefinite" restart="never" nodeType="tmRoot"/>
      </p:par>
    </p:tnLst>
  </p:timing>
</p:sldLayout>
</file>

<file path=ppt/slideLayouts/slideLayout118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C37E26-C551-46FA-A169-A509DB48898F}"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smtClean="0"/>
              <a:pPr/>
              <a:t>‹#›</a:t>
            </a:fld>
            <a:endParaRPr lang="zh-CN" altLang="en-US"/>
          </a:p>
        </p:txBody>
      </p:sp>
    </p:spTree>
    <p:extLst>
      <p:ext uri="{BB962C8B-B14F-4D97-AF65-F5344CB8AC3E}">
        <p14:creationId xmlns:p14="http://schemas.microsoft.com/office/powerpoint/2010/main" val="1192589406"/>
      </p:ext>
    </p:extLst>
  </p:cSld>
  <p:clrMapOvr>
    <a:masterClrMapping/>
  </p:clrMapOvr>
  <p:timing>
    <p:tnLst>
      <p:par>
        <p:cTn id="1" dur="indefinite" restart="never" nodeType="tmRoot"/>
      </p:par>
    </p:tnLst>
  </p:timing>
</p:sldLayout>
</file>

<file path=ppt/slideLayouts/slideLayout118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7FBD264-5513-4A8E-BA74-42A3DAFE6FC4}"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smtClean="0"/>
              <a:pPr/>
              <a:t>‹#›</a:t>
            </a:fld>
            <a:endParaRPr lang="zh-CN" altLang="en-US"/>
          </a:p>
        </p:txBody>
      </p:sp>
    </p:spTree>
    <p:extLst>
      <p:ext uri="{BB962C8B-B14F-4D97-AF65-F5344CB8AC3E}">
        <p14:creationId xmlns:p14="http://schemas.microsoft.com/office/powerpoint/2010/main" val="2688530051"/>
      </p:ext>
    </p:extLst>
  </p:cSld>
  <p:clrMapOvr>
    <a:masterClrMapping/>
  </p:clrMapOvr>
  <p:timing>
    <p:tnLst>
      <p:par>
        <p:cTn id="1" dur="indefinite" restart="never" nodeType="tmRoot"/>
      </p:par>
    </p:tnLst>
  </p:timing>
</p:sldLayout>
</file>

<file path=ppt/slideLayouts/slideLayout118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601143D-5A7E-45D4-9466-2C9268BA95A3}"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smtClean="0"/>
              <a:pPr/>
              <a:t>‹#›</a:t>
            </a:fld>
            <a:endParaRPr lang="zh-CN" altLang="en-US"/>
          </a:p>
        </p:txBody>
      </p:sp>
    </p:spTree>
    <p:extLst>
      <p:ext uri="{BB962C8B-B14F-4D97-AF65-F5344CB8AC3E}">
        <p14:creationId xmlns:p14="http://schemas.microsoft.com/office/powerpoint/2010/main" val="2354691392"/>
      </p:ext>
    </p:extLst>
  </p:cSld>
  <p:clrMapOvr>
    <a:masterClrMapping/>
  </p:clrMapOvr>
  <p:timing>
    <p:tnLst>
      <p:par>
        <p:cTn id="1" dur="indefinite" restart="never" nodeType="tmRoot"/>
      </p:par>
    </p:tnLst>
  </p:timing>
</p:sldLayout>
</file>

<file path=ppt/slideLayouts/slideLayout118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17475"/>
            <a:ext cx="2057400" cy="60086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7475"/>
            <a:ext cx="6019800" cy="60086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6C7E46-C256-4D29-B7AE-16B9751E85F2}"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smtClean="0"/>
              <a:pPr/>
              <a:t>‹#›</a:t>
            </a:fld>
            <a:endParaRPr lang="zh-CN" altLang="en-US"/>
          </a:p>
        </p:txBody>
      </p:sp>
    </p:spTree>
    <p:extLst>
      <p:ext uri="{BB962C8B-B14F-4D97-AF65-F5344CB8AC3E}">
        <p14:creationId xmlns:p14="http://schemas.microsoft.com/office/powerpoint/2010/main" val="4253781723"/>
      </p:ext>
    </p:extLst>
  </p:cSld>
  <p:clrMapOvr>
    <a:masterClrMapping/>
  </p:clrMapOvr>
  <p:timing>
    <p:tnLst>
      <p:par>
        <p:cTn id="1" dur="indefinite" restart="never" nodeType="tmRoot"/>
      </p:par>
    </p:tnLst>
  </p:timing>
</p:sldLayout>
</file>

<file path=ppt/slideLayouts/slideLayout11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B40DBD55-B368-45C0-895A-28643DD10DE6}" type="slidenum">
              <a:rPr lang="en-US" altLang="zh-CN"/>
              <a:pPr/>
              <a:t>‹#›</a:t>
            </a:fld>
            <a:endParaRPr lang="en-US" altLang="zh-CN"/>
          </a:p>
        </p:txBody>
      </p:sp>
    </p:spTree>
    <p:extLst>
      <p:ext uri="{BB962C8B-B14F-4D97-AF65-F5344CB8AC3E}">
        <p14:creationId xmlns:p14="http://schemas.microsoft.com/office/powerpoint/2010/main" val="338451398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5C63ACF3-7EC4-4F50-9B05-DA5423222194}" type="slidenum">
              <a:rPr lang="en-US" altLang="zh-CN"/>
              <a:pPr/>
              <a:t>‹#›</a:t>
            </a:fld>
            <a:endParaRPr lang="en-US" altLang="zh-CN"/>
          </a:p>
        </p:txBody>
      </p:sp>
    </p:spTree>
  </p:cSld>
  <p:clrMapOvr>
    <a:masterClrMapping/>
  </p:clrMapOvr>
</p:sldLayout>
</file>

<file path=ppt/slideLayouts/slideLayout119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F0A6860-F512-4BEC-8EBC-2164728BE0F0}" type="slidenum">
              <a:rPr lang="en-US" altLang="zh-CN"/>
              <a:pPr/>
              <a:t>‹#›</a:t>
            </a:fld>
            <a:endParaRPr lang="en-US" altLang="zh-CN"/>
          </a:p>
        </p:txBody>
      </p:sp>
    </p:spTree>
    <p:extLst>
      <p:ext uri="{BB962C8B-B14F-4D97-AF65-F5344CB8AC3E}">
        <p14:creationId xmlns:p14="http://schemas.microsoft.com/office/powerpoint/2010/main" val="478525095"/>
      </p:ext>
    </p:extLst>
  </p:cSld>
  <p:clrMapOvr>
    <a:masterClrMapping/>
  </p:clrMapOvr>
</p:sldLayout>
</file>

<file path=ppt/slideLayouts/slideLayout119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430D002B-A9AB-463B-B3EC-2EAC919812BA}" type="slidenum">
              <a:rPr lang="en-US" altLang="zh-CN"/>
              <a:pPr/>
              <a:t>‹#›</a:t>
            </a:fld>
            <a:endParaRPr lang="en-US" altLang="zh-CN"/>
          </a:p>
        </p:txBody>
      </p:sp>
    </p:spTree>
    <p:extLst>
      <p:ext uri="{BB962C8B-B14F-4D97-AF65-F5344CB8AC3E}">
        <p14:creationId xmlns:p14="http://schemas.microsoft.com/office/powerpoint/2010/main" val="2691230971"/>
      </p:ext>
    </p:extLst>
  </p:cSld>
  <p:clrMapOvr>
    <a:masterClrMapping/>
  </p:clrMapOvr>
</p:sldLayout>
</file>

<file path=ppt/slideLayouts/slideLayout119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888055F-9E7D-4826-A43B-B8B7E7AAD7A9}" type="slidenum">
              <a:rPr lang="en-US" altLang="zh-CN"/>
              <a:pPr/>
              <a:t>‹#›</a:t>
            </a:fld>
            <a:endParaRPr lang="en-US" altLang="zh-CN"/>
          </a:p>
        </p:txBody>
      </p:sp>
    </p:spTree>
    <p:extLst>
      <p:ext uri="{BB962C8B-B14F-4D97-AF65-F5344CB8AC3E}">
        <p14:creationId xmlns:p14="http://schemas.microsoft.com/office/powerpoint/2010/main" val="2173164807"/>
      </p:ext>
    </p:extLst>
  </p:cSld>
  <p:clrMapOvr>
    <a:masterClrMapping/>
  </p:clrMapOvr>
</p:sldLayout>
</file>

<file path=ppt/slideLayouts/slideLayout119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E8B9798A-18A9-42C2-8189-03FC5A6C5A98}" type="slidenum">
              <a:rPr lang="en-US" altLang="zh-CN"/>
              <a:pPr/>
              <a:t>‹#›</a:t>
            </a:fld>
            <a:endParaRPr lang="en-US" altLang="zh-CN"/>
          </a:p>
        </p:txBody>
      </p:sp>
    </p:spTree>
    <p:extLst>
      <p:ext uri="{BB962C8B-B14F-4D97-AF65-F5344CB8AC3E}">
        <p14:creationId xmlns:p14="http://schemas.microsoft.com/office/powerpoint/2010/main" val="3101876294"/>
      </p:ext>
    </p:extLst>
  </p:cSld>
  <p:clrMapOvr>
    <a:masterClrMapping/>
  </p:clrMapOvr>
</p:sldLayout>
</file>

<file path=ppt/slideLayouts/slideLayout119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7723CE56-7C7C-4E4E-AC60-DE230B212C96}" type="slidenum">
              <a:rPr lang="en-US" altLang="zh-CN"/>
              <a:pPr/>
              <a:t>‹#›</a:t>
            </a:fld>
            <a:endParaRPr lang="en-US" altLang="zh-CN"/>
          </a:p>
        </p:txBody>
      </p:sp>
    </p:spTree>
    <p:extLst>
      <p:ext uri="{BB962C8B-B14F-4D97-AF65-F5344CB8AC3E}">
        <p14:creationId xmlns:p14="http://schemas.microsoft.com/office/powerpoint/2010/main" val="4244773515"/>
      </p:ext>
    </p:extLst>
  </p:cSld>
  <p:clrMapOvr>
    <a:masterClrMapping/>
  </p:clrMapOvr>
</p:sldLayout>
</file>

<file path=ppt/slideLayouts/slideLayout119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1BDAE34C-97B2-4DBB-B5B5-2EDDB9803965}" type="slidenum">
              <a:rPr lang="en-US" altLang="zh-CN"/>
              <a:pPr/>
              <a:t>‹#›</a:t>
            </a:fld>
            <a:endParaRPr lang="en-US" altLang="zh-CN"/>
          </a:p>
        </p:txBody>
      </p:sp>
    </p:spTree>
    <p:extLst>
      <p:ext uri="{BB962C8B-B14F-4D97-AF65-F5344CB8AC3E}">
        <p14:creationId xmlns:p14="http://schemas.microsoft.com/office/powerpoint/2010/main" val="3195865847"/>
      </p:ext>
    </p:extLst>
  </p:cSld>
  <p:clrMapOvr>
    <a:masterClrMapping/>
  </p:clrMapOvr>
</p:sldLayout>
</file>

<file path=ppt/slideLayouts/slideLayout119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361D06EB-F545-4EDC-9385-C0EFE9B8DDFE}" type="slidenum">
              <a:rPr lang="en-US" altLang="zh-CN"/>
              <a:pPr/>
              <a:t>‹#›</a:t>
            </a:fld>
            <a:endParaRPr lang="en-US" altLang="zh-CN"/>
          </a:p>
        </p:txBody>
      </p:sp>
    </p:spTree>
    <p:extLst>
      <p:ext uri="{BB962C8B-B14F-4D97-AF65-F5344CB8AC3E}">
        <p14:creationId xmlns:p14="http://schemas.microsoft.com/office/powerpoint/2010/main" val="3629261449"/>
      </p:ext>
    </p:extLst>
  </p:cSld>
  <p:clrMapOvr>
    <a:masterClrMapping/>
  </p:clrMapOvr>
</p:sldLayout>
</file>

<file path=ppt/slideLayouts/slideLayout119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81576F3C-A724-4259-834E-324AC54C62FB}" type="slidenum">
              <a:rPr lang="en-US" altLang="zh-CN"/>
              <a:pPr/>
              <a:t>‹#›</a:t>
            </a:fld>
            <a:endParaRPr lang="en-US" altLang="zh-CN"/>
          </a:p>
        </p:txBody>
      </p:sp>
    </p:spTree>
    <p:extLst>
      <p:ext uri="{BB962C8B-B14F-4D97-AF65-F5344CB8AC3E}">
        <p14:creationId xmlns:p14="http://schemas.microsoft.com/office/powerpoint/2010/main" val="2418559138"/>
      </p:ext>
    </p:extLst>
  </p:cSld>
  <p:clrMapOvr>
    <a:masterClrMapping/>
  </p:clrMapOvr>
</p:sldLayout>
</file>

<file path=ppt/slideLayouts/slideLayout119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635692D-7F21-4E9A-A49C-C8776DEAEEED}" type="slidenum">
              <a:rPr lang="en-US" altLang="zh-CN"/>
              <a:pPr/>
              <a:t>‹#›</a:t>
            </a:fld>
            <a:endParaRPr lang="en-US" altLang="zh-CN"/>
          </a:p>
        </p:txBody>
      </p:sp>
    </p:spTree>
    <p:extLst>
      <p:ext uri="{BB962C8B-B14F-4D97-AF65-F5344CB8AC3E}">
        <p14:creationId xmlns:p14="http://schemas.microsoft.com/office/powerpoint/2010/main" val="3866973767"/>
      </p:ext>
    </p:extLst>
  </p:cSld>
  <p:clrMapOvr>
    <a:masterClrMapping/>
  </p:clrMapOvr>
</p:sldLayout>
</file>

<file path=ppt/slideLayouts/slideLayout119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A22F94A-9FC8-47C2-B2D2-4479FC1715C2}" type="slidenum">
              <a:rPr lang="en-US" altLang="zh-CN"/>
              <a:pPr/>
              <a:t>‹#›</a:t>
            </a:fld>
            <a:endParaRPr lang="en-US" altLang="zh-CN"/>
          </a:p>
        </p:txBody>
      </p:sp>
    </p:spTree>
    <p:extLst>
      <p:ext uri="{BB962C8B-B14F-4D97-AF65-F5344CB8AC3E}">
        <p14:creationId xmlns:p14="http://schemas.microsoft.com/office/powerpoint/2010/main" val="28784986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15572CD-4062-434B-B4A1-DA9C87AB9B78}" type="slidenum">
              <a:rPr lang="en-US" altLang="zh-CN"/>
              <a:pPr/>
              <a:t>‹#›</a:t>
            </a:fld>
            <a:endParaRPr lang="en-US" altLang="zh-CN"/>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77ED8AD-ADD6-444F-B9FB-FBADA978CB13}" type="slidenum">
              <a:rPr lang="en-US" altLang="zh-CN"/>
              <a:pPr/>
              <a:t>‹#›</a:t>
            </a:fld>
            <a:endParaRPr lang="en-US" altLang="zh-CN"/>
          </a:p>
        </p:txBody>
      </p:sp>
    </p:spTree>
  </p:cSld>
  <p:clrMapOvr>
    <a:masterClrMapping/>
  </p:clrMapOvr>
</p:sldLayout>
</file>

<file path=ppt/slideLayouts/slideLayout120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2172958B-CFC7-405D-AD3B-9782AA35F1C4}"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FFC8294-3FEE-4751-BFD8-06FB946BD5F8}" type="slidenum">
              <a:rPr lang="zh-CN" altLang="en-US" smtClean="0"/>
              <a:pPr/>
              <a:t>‹#›</a:t>
            </a:fld>
            <a:endParaRPr lang="zh-CN" altLang="en-US"/>
          </a:p>
        </p:txBody>
      </p:sp>
    </p:spTree>
    <p:extLst>
      <p:ext uri="{BB962C8B-B14F-4D97-AF65-F5344CB8AC3E}">
        <p14:creationId xmlns:p14="http://schemas.microsoft.com/office/powerpoint/2010/main" val="401157752"/>
      </p:ext>
    </p:extLst>
  </p:cSld>
  <p:clrMapOvr>
    <a:masterClrMapping/>
  </p:clrMapOvr>
</p:sldLayout>
</file>

<file path=ppt/slideLayouts/slideLayout120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C679F6-F044-486E-8F9F-051777CD699E}"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smtClean="0"/>
              <a:pPr/>
              <a:t>‹#›</a:t>
            </a:fld>
            <a:endParaRPr lang="zh-CN" altLang="en-US"/>
          </a:p>
        </p:txBody>
      </p:sp>
    </p:spTree>
    <p:extLst>
      <p:ext uri="{BB962C8B-B14F-4D97-AF65-F5344CB8AC3E}">
        <p14:creationId xmlns:p14="http://schemas.microsoft.com/office/powerpoint/2010/main" val="1617147191"/>
      </p:ext>
    </p:extLst>
  </p:cSld>
  <p:clrMapOvr>
    <a:masterClrMapping/>
  </p:clrMapOvr>
</p:sldLayout>
</file>

<file path=ppt/slideLayouts/slideLayout120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E171F0A-74B8-4F10-905D-3E32385EC4F5}"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smtClean="0"/>
              <a:pPr/>
              <a:t>‹#›</a:t>
            </a:fld>
            <a:endParaRPr lang="zh-CN" altLang="en-US"/>
          </a:p>
        </p:txBody>
      </p:sp>
    </p:spTree>
    <p:extLst>
      <p:ext uri="{BB962C8B-B14F-4D97-AF65-F5344CB8AC3E}">
        <p14:creationId xmlns:p14="http://schemas.microsoft.com/office/powerpoint/2010/main" val="1433466757"/>
      </p:ext>
    </p:extLst>
  </p:cSld>
  <p:clrMapOvr>
    <a:masterClrMapping/>
  </p:clrMapOvr>
</p:sldLayout>
</file>

<file path=ppt/slideLayouts/slideLayout120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7B39A47-0181-45AA-AF97-7B505BAD8038}"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smtClean="0"/>
              <a:pPr/>
              <a:t>‹#›</a:t>
            </a:fld>
            <a:endParaRPr lang="zh-CN" altLang="en-US"/>
          </a:p>
        </p:txBody>
      </p:sp>
    </p:spTree>
    <p:extLst>
      <p:ext uri="{BB962C8B-B14F-4D97-AF65-F5344CB8AC3E}">
        <p14:creationId xmlns:p14="http://schemas.microsoft.com/office/powerpoint/2010/main" val="3082338231"/>
      </p:ext>
    </p:extLst>
  </p:cSld>
  <p:clrMapOvr>
    <a:masterClrMapping/>
  </p:clrMapOvr>
</p:sldLayout>
</file>

<file path=ppt/slideLayouts/slideLayout120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6E805BC6-AADB-451B-A25A-2AE33AFB2E09}" type="datetimeFigureOut">
              <a:rPr lang="zh-CN" altLang="en-US" smtClean="0"/>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smtClean="0"/>
              <a:pPr/>
              <a:t>‹#›</a:t>
            </a:fld>
            <a:endParaRPr lang="zh-CN" altLang="en-US"/>
          </a:p>
        </p:txBody>
      </p:sp>
    </p:spTree>
    <p:extLst>
      <p:ext uri="{BB962C8B-B14F-4D97-AF65-F5344CB8AC3E}">
        <p14:creationId xmlns:p14="http://schemas.microsoft.com/office/powerpoint/2010/main" val="1655389304"/>
      </p:ext>
    </p:extLst>
  </p:cSld>
  <p:clrMapOvr>
    <a:masterClrMapping/>
  </p:clrMapOvr>
</p:sldLayout>
</file>

<file path=ppt/slideLayouts/slideLayout120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2BF1F05-D30B-4BC9-B1E6-0E1FE2D0DFD7}" type="datetimeFigureOut">
              <a:rPr lang="zh-CN" altLang="en-US" smtClean="0"/>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smtClean="0"/>
              <a:pPr/>
              <a:t>‹#›</a:t>
            </a:fld>
            <a:endParaRPr lang="zh-CN" altLang="en-US"/>
          </a:p>
        </p:txBody>
      </p:sp>
    </p:spTree>
    <p:extLst>
      <p:ext uri="{BB962C8B-B14F-4D97-AF65-F5344CB8AC3E}">
        <p14:creationId xmlns:p14="http://schemas.microsoft.com/office/powerpoint/2010/main" val="2653877256"/>
      </p:ext>
    </p:extLst>
  </p:cSld>
  <p:clrMapOvr>
    <a:masterClrMapping/>
  </p:clrMapOvr>
</p:sldLayout>
</file>

<file path=ppt/slideLayouts/slideLayout120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EE7C1F1-C9A2-4996-B1C8-7A3116BBE366}" type="datetimeFigureOut">
              <a:rPr lang="zh-CN" altLang="en-US" smtClean="0"/>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smtClean="0"/>
              <a:pPr/>
              <a:t>‹#›</a:t>
            </a:fld>
            <a:endParaRPr lang="zh-CN" altLang="en-US"/>
          </a:p>
        </p:txBody>
      </p:sp>
    </p:spTree>
    <p:extLst>
      <p:ext uri="{BB962C8B-B14F-4D97-AF65-F5344CB8AC3E}">
        <p14:creationId xmlns:p14="http://schemas.microsoft.com/office/powerpoint/2010/main" val="1767319207"/>
      </p:ext>
    </p:extLst>
  </p:cSld>
  <p:clrMapOvr>
    <a:masterClrMapping/>
  </p:clrMapOvr>
</p:sldLayout>
</file>

<file path=ppt/slideLayouts/slideLayout120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C37E26-C551-46FA-A169-A509DB48898F}"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smtClean="0"/>
              <a:pPr/>
              <a:t>‹#›</a:t>
            </a:fld>
            <a:endParaRPr lang="zh-CN" altLang="en-US"/>
          </a:p>
        </p:txBody>
      </p:sp>
    </p:spTree>
    <p:extLst>
      <p:ext uri="{BB962C8B-B14F-4D97-AF65-F5344CB8AC3E}">
        <p14:creationId xmlns:p14="http://schemas.microsoft.com/office/powerpoint/2010/main" val="3227171820"/>
      </p:ext>
    </p:extLst>
  </p:cSld>
  <p:clrMapOvr>
    <a:masterClrMapping/>
  </p:clrMapOvr>
</p:sldLayout>
</file>

<file path=ppt/slideLayouts/slideLayout120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7FBD264-5513-4A8E-BA74-42A3DAFE6FC4}"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smtClean="0"/>
              <a:pPr/>
              <a:t>‹#›</a:t>
            </a:fld>
            <a:endParaRPr lang="zh-CN" altLang="en-US"/>
          </a:p>
        </p:txBody>
      </p:sp>
    </p:spTree>
    <p:extLst>
      <p:ext uri="{BB962C8B-B14F-4D97-AF65-F5344CB8AC3E}">
        <p14:creationId xmlns:p14="http://schemas.microsoft.com/office/powerpoint/2010/main" val="1810065908"/>
      </p:ext>
    </p:extLst>
  </p:cSld>
  <p:clrMapOvr>
    <a:masterClrMapping/>
  </p:clrMapOvr>
</p:sldLayout>
</file>

<file path=ppt/slideLayouts/slideLayout120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601143D-5A7E-45D4-9466-2C9268BA95A3}"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smtClean="0"/>
              <a:pPr/>
              <a:t>‹#›</a:t>
            </a:fld>
            <a:endParaRPr lang="zh-CN" altLang="en-US"/>
          </a:p>
        </p:txBody>
      </p:sp>
    </p:spTree>
    <p:extLst>
      <p:ext uri="{BB962C8B-B14F-4D97-AF65-F5344CB8AC3E}">
        <p14:creationId xmlns:p14="http://schemas.microsoft.com/office/powerpoint/2010/main" val="271999784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136FB55-2741-4589-81FE-91FF01A62F68}" type="slidenum">
              <a:rPr lang="en-US" altLang="zh-CN"/>
              <a:pPr/>
              <a:t>‹#›</a:t>
            </a:fld>
            <a:endParaRPr lang="en-US" altLang="zh-CN"/>
          </a:p>
        </p:txBody>
      </p:sp>
    </p:spTree>
  </p:cSld>
  <p:clrMapOvr>
    <a:masterClrMapping/>
  </p:clrMapOvr>
</p:sldLayout>
</file>

<file path=ppt/slideLayouts/slideLayout121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6C7E46-C256-4D29-B7AE-16B9751E85F2}"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smtClean="0"/>
              <a:pPr/>
              <a:t>‹#›</a:t>
            </a:fld>
            <a:endParaRPr lang="zh-CN" altLang="en-US"/>
          </a:p>
        </p:txBody>
      </p:sp>
    </p:spTree>
    <p:extLst>
      <p:ext uri="{BB962C8B-B14F-4D97-AF65-F5344CB8AC3E}">
        <p14:creationId xmlns:p14="http://schemas.microsoft.com/office/powerpoint/2010/main" val="667517012"/>
      </p:ext>
    </p:extLst>
  </p:cSld>
  <p:clrMapOvr>
    <a:masterClrMapping/>
  </p:clrMapOvr>
</p:sldLayout>
</file>

<file path=ppt/slideLayouts/slideLayout12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6EB25D95-BAEE-4C89-BD40-C2EDF91C2B37}"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0252224-143C-45AE-AAC0-0C60FA30962D}" type="slidenum">
              <a:rPr lang="zh-CN" altLang="en-US"/>
              <a:pPr/>
              <a:t>‹#›</a:t>
            </a:fld>
            <a:endParaRPr lang="zh-CN" altLang="en-US"/>
          </a:p>
        </p:txBody>
      </p:sp>
    </p:spTree>
    <p:extLst>
      <p:ext uri="{BB962C8B-B14F-4D97-AF65-F5344CB8AC3E}">
        <p14:creationId xmlns:p14="http://schemas.microsoft.com/office/powerpoint/2010/main" val="3208472741"/>
      </p:ext>
    </p:extLst>
  </p:cSld>
  <p:clrMapOvr>
    <a:masterClrMapping/>
  </p:clrMapOvr>
</p:sldLayout>
</file>

<file path=ppt/slideLayouts/slideLayout121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D2A671C-A46B-4B49-97D0-4A9CCA1FF00A}"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4EED4196-66D2-499A-AB2E-9CF566DBA94B}" type="slidenum">
              <a:rPr lang="zh-CN" altLang="en-US"/>
              <a:pPr/>
              <a:t>‹#›</a:t>
            </a:fld>
            <a:endParaRPr lang="zh-CN" altLang="en-US"/>
          </a:p>
        </p:txBody>
      </p:sp>
    </p:spTree>
    <p:extLst>
      <p:ext uri="{BB962C8B-B14F-4D97-AF65-F5344CB8AC3E}">
        <p14:creationId xmlns:p14="http://schemas.microsoft.com/office/powerpoint/2010/main" val="1447674994"/>
      </p:ext>
    </p:extLst>
  </p:cSld>
  <p:clrMapOvr>
    <a:masterClrMapping/>
  </p:clrMapOvr>
</p:sldLayout>
</file>

<file path=ppt/slideLayouts/slideLayout12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24AD7A2A-E24B-4D00-A68A-609CE38C8985}"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FC768EE-04CA-40CE-8C8E-969F97547E4E}" type="slidenum">
              <a:rPr lang="zh-CN" altLang="en-US"/>
              <a:pPr/>
              <a:t>‹#›</a:t>
            </a:fld>
            <a:endParaRPr lang="zh-CN" altLang="en-US"/>
          </a:p>
        </p:txBody>
      </p:sp>
    </p:spTree>
    <p:extLst>
      <p:ext uri="{BB962C8B-B14F-4D97-AF65-F5344CB8AC3E}">
        <p14:creationId xmlns:p14="http://schemas.microsoft.com/office/powerpoint/2010/main" val="3930828480"/>
      </p:ext>
    </p:extLst>
  </p:cSld>
  <p:clrMapOvr>
    <a:masterClrMapping/>
  </p:clrMapOvr>
</p:sldLayout>
</file>

<file path=ppt/slideLayouts/slideLayout121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59D59BE7-21FF-44D7-9786-9D6855AB9EB1}"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6CA2084-B89B-44E2-B9CC-09118773AD66}" type="slidenum">
              <a:rPr lang="zh-CN" altLang="en-US"/>
              <a:pPr/>
              <a:t>‹#›</a:t>
            </a:fld>
            <a:endParaRPr lang="zh-CN" altLang="en-US"/>
          </a:p>
        </p:txBody>
      </p:sp>
    </p:spTree>
    <p:extLst>
      <p:ext uri="{BB962C8B-B14F-4D97-AF65-F5344CB8AC3E}">
        <p14:creationId xmlns:p14="http://schemas.microsoft.com/office/powerpoint/2010/main" val="3738849849"/>
      </p:ext>
    </p:extLst>
  </p:cSld>
  <p:clrMapOvr>
    <a:masterClrMapping/>
  </p:clrMapOvr>
</p:sldLayout>
</file>

<file path=ppt/slideLayouts/slideLayout121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A160A8AF-177B-4B0D-BC72-AD35913808C5}"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F55CD4DD-1451-4EC1-92DD-49D6789DF644}" type="slidenum">
              <a:rPr lang="zh-CN" altLang="en-US"/>
              <a:pPr/>
              <a:t>‹#›</a:t>
            </a:fld>
            <a:endParaRPr lang="zh-CN" altLang="en-US"/>
          </a:p>
        </p:txBody>
      </p:sp>
    </p:spTree>
    <p:extLst>
      <p:ext uri="{BB962C8B-B14F-4D97-AF65-F5344CB8AC3E}">
        <p14:creationId xmlns:p14="http://schemas.microsoft.com/office/powerpoint/2010/main" val="1067713909"/>
      </p:ext>
    </p:extLst>
  </p:cSld>
  <p:clrMapOvr>
    <a:masterClrMapping/>
  </p:clrMapOvr>
</p:sldLayout>
</file>

<file path=ppt/slideLayouts/slideLayout121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8164DADD-B07D-4B8B-BB45-E55438BA3C42}"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C57EF36F-FAE5-4385-A222-77E0CD63D248}" type="slidenum">
              <a:rPr lang="zh-CN" altLang="en-US"/>
              <a:pPr/>
              <a:t>‹#›</a:t>
            </a:fld>
            <a:endParaRPr lang="zh-CN" altLang="en-US"/>
          </a:p>
        </p:txBody>
      </p:sp>
    </p:spTree>
    <p:extLst>
      <p:ext uri="{BB962C8B-B14F-4D97-AF65-F5344CB8AC3E}">
        <p14:creationId xmlns:p14="http://schemas.microsoft.com/office/powerpoint/2010/main" val="2058836726"/>
      </p:ext>
    </p:extLst>
  </p:cSld>
  <p:clrMapOvr>
    <a:masterClrMapping/>
  </p:clrMapOvr>
</p:sldLayout>
</file>

<file path=ppt/slideLayouts/slideLayout121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FF9A35E5-368F-4BB7-BD41-2AAF260F361D}"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EB54896-547D-40B7-AB41-A648ACD078CF}" type="slidenum">
              <a:rPr lang="zh-CN" altLang="en-US"/>
              <a:pPr/>
              <a:t>‹#›</a:t>
            </a:fld>
            <a:endParaRPr lang="zh-CN" altLang="en-US"/>
          </a:p>
        </p:txBody>
      </p:sp>
    </p:spTree>
    <p:extLst>
      <p:ext uri="{BB962C8B-B14F-4D97-AF65-F5344CB8AC3E}">
        <p14:creationId xmlns:p14="http://schemas.microsoft.com/office/powerpoint/2010/main" val="1922445387"/>
      </p:ext>
    </p:extLst>
  </p:cSld>
  <p:clrMapOvr>
    <a:masterClrMapping/>
  </p:clrMapOvr>
</p:sldLayout>
</file>

<file path=ppt/slideLayouts/slideLayout121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9BD370C0-E51E-493C-B6F5-456190327935}"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73E12B8-C9B7-43FC-8FBD-E9692C1E6233}" type="slidenum">
              <a:rPr lang="zh-CN" altLang="en-US"/>
              <a:pPr/>
              <a:t>‹#›</a:t>
            </a:fld>
            <a:endParaRPr lang="zh-CN" altLang="en-US"/>
          </a:p>
        </p:txBody>
      </p:sp>
    </p:spTree>
    <p:extLst>
      <p:ext uri="{BB962C8B-B14F-4D97-AF65-F5344CB8AC3E}">
        <p14:creationId xmlns:p14="http://schemas.microsoft.com/office/powerpoint/2010/main" val="4077817960"/>
      </p:ext>
    </p:extLst>
  </p:cSld>
  <p:clrMapOvr>
    <a:masterClrMapping/>
  </p:clrMapOvr>
</p:sldLayout>
</file>

<file path=ppt/slideLayouts/slideLayout121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CF8739F5-D21E-4054-8C0F-8710D83D8057}"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F80F8520-0CED-4984-BBD0-D4BA63A286D8}" type="slidenum">
              <a:rPr lang="zh-CN" altLang="en-US"/>
              <a:pPr/>
              <a:t>‹#›</a:t>
            </a:fld>
            <a:endParaRPr lang="zh-CN" altLang="en-US"/>
          </a:p>
        </p:txBody>
      </p:sp>
    </p:spTree>
    <p:extLst>
      <p:ext uri="{BB962C8B-B14F-4D97-AF65-F5344CB8AC3E}">
        <p14:creationId xmlns:p14="http://schemas.microsoft.com/office/powerpoint/2010/main" val="1704978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5C22104E-8A37-4561-90C1-E2A2FA2C4A6E}" type="datetimeFigureOut">
              <a:rPr lang="en-GB" smtClean="0"/>
              <a:pPr/>
              <a:t>30/06/2017</a:t>
            </a:fld>
            <a:endParaRPr lang="en-GB"/>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GB"/>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FFF700D2-071F-440E-A3FF-180D34BA4EC8}" type="slidenum">
              <a:rPr lang="en-GB" smtClean="0"/>
              <a:pPr/>
              <a:t>‹#›</a:t>
            </a:fld>
            <a:endParaRPr lang="en-GB"/>
          </a:p>
        </p:txBody>
      </p:sp>
    </p:spTree>
    <p:extLst>
      <p:ext uri="{BB962C8B-B14F-4D97-AF65-F5344CB8AC3E}">
        <p14:creationId xmlns:p14="http://schemas.microsoft.com/office/powerpoint/2010/main" val="1814002"/>
      </p:ext>
    </p:extLst>
  </p:cSld>
  <p:clrMapOvr>
    <a:masterClrMapping/>
  </p:clrMapOvr>
</p:sldLayout>
</file>

<file path=ppt/slideLayouts/slideLayout122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C608C8B-227D-417C-8C5A-CDA5C7D4EB47}"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00B148C-3B8B-47AD-B5DE-98ADCC0BC2AE}" type="slidenum">
              <a:rPr lang="zh-CN" altLang="en-US"/>
              <a:pPr/>
              <a:t>‹#›</a:t>
            </a:fld>
            <a:endParaRPr lang="zh-CN" altLang="en-US"/>
          </a:p>
        </p:txBody>
      </p:sp>
    </p:spTree>
    <p:extLst>
      <p:ext uri="{BB962C8B-B14F-4D97-AF65-F5344CB8AC3E}">
        <p14:creationId xmlns:p14="http://schemas.microsoft.com/office/powerpoint/2010/main" val="3488995333"/>
      </p:ext>
    </p:extLst>
  </p:cSld>
  <p:clrMapOvr>
    <a:masterClrMapping/>
  </p:clrMapOvr>
</p:sldLayout>
</file>

<file path=ppt/slideLayouts/slideLayout122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C04D2AA8-3088-449A-990B-3E92FFE5557E}"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1D458F0F-9309-4AE7-BC77-23BC26E93011}" type="slidenum">
              <a:rPr lang="zh-CN" altLang="en-US"/>
              <a:pPr/>
              <a:t>‹#›</a:t>
            </a:fld>
            <a:endParaRPr lang="zh-CN" altLang="en-US"/>
          </a:p>
        </p:txBody>
      </p:sp>
    </p:spTree>
    <p:extLst>
      <p:ext uri="{BB962C8B-B14F-4D97-AF65-F5344CB8AC3E}">
        <p14:creationId xmlns:p14="http://schemas.microsoft.com/office/powerpoint/2010/main" val="92032722"/>
      </p:ext>
    </p:extLst>
  </p:cSld>
  <p:clrMapOvr>
    <a:masterClrMapping/>
  </p:clrMapOvr>
</p:sldLayout>
</file>

<file path=ppt/slideLayouts/slideLayout122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82104983-8B23-499C-B181-214D0769E0A0}"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81F96754-31EC-4EDB-9A50-CD5E6FEB820A}" type="slidenum">
              <a:rPr lang="zh-CN" altLang="en-US"/>
              <a:pPr/>
              <a:t>‹#›</a:t>
            </a:fld>
            <a:endParaRPr lang="zh-CN" altLang="en-US"/>
          </a:p>
        </p:txBody>
      </p:sp>
    </p:spTree>
    <p:extLst>
      <p:ext uri="{BB962C8B-B14F-4D97-AF65-F5344CB8AC3E}">
        <p14:creationId xmlns:p14="http://schemas.microsoft.com/office/powerpoint/2010/main" val="1951868944"/>
      </p:ext>
    </p:extLst>
  </p:cSld>
  <p:clrMapOvr>
    <a:masterClrMapping/>
  </p:clrMapOvr>
</p:sldLayout>
</file>

<file path=ppt/slideLayouts/slideLayout122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C2603F0-E462-4ADD-9CD6-F95262906E23}"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3C755A0-C49D-43F0-B7C4-DFA82A9ABF4F}" type="slidenum">
              <a:rPr lang="zh-CN" altLang="en-US"/>
              <a:pPr/>
              <a:t>‹#›</a:t>
            </a:fld>
            <a:endParaRPr lang="zh-CN" altLang="en-US"/>
          </a:p>
        </p:txBody>
      </p:sp>
    </p:spTree>
    <p:extLst>
      <p:ext uri="{BB962C8B-B14F-4D97-AF65-F5344CB8AC3E}">
        <p14:creationId xmlns:p14="http://schemas.microsoft.com/office/powerpoint/2010/main" val="425998032"/>
      </p:ext>
    </p:extLst>
  </p:cSld>
  <p:clrMapOvr>
    <a:masterClrMapping/>
  </p:clrMapOvr>
</p:sldLayout>
</file>

<file path=ppt/slideLayouts/slideLayout122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8E36A43-88CF-4EAC-99FB-6034B7F6BA70}"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AD9241B-BF6A-4957-A84C-6896C1EE60BF}" type="slidenum">
              <a:rPr lang="zh-CN" altLang="en-US"/>
              <a:pPr/>
              <a:t>‹#›</a:t>
            </a:fld>
            <a:endParaRPr lang="zh-CN" altLang="en-US"/>
          </a:p>
        </p:txBody>
      </p:sp>
    </p:spTree>
    <p:extLst>
      <p:ext uri="{BB962C8B-B14F-4D97-AF65-F5344CB8AC3E}">
        <p14:creationId xmlns:p14="http://schemas.microsoft.com/office/powerpoint/2010/main" val="1012176376"/>
      </p:ext>
    </p:extLst>
  </p:cSld>
  <p:clrMapOvr>
    <a:masterClrMapping/>
  </p:clrMapOvr>
</p:sldLayout>
</file>

<file path=ppt/slideLayouts/slideLayout122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E1FFC390-8E88-494F-A3FA-8394FC05BEAC}"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517BAD1B-E3F5-4416-AC0B-08ED9C4B7857}" type="slidenum">
              <a:rPr lang="zh-CN" altLang="en-US"/>
              <a:pPr/>
              <a:t>‹#›</a:t>
            </a:fld>
            <a:endParaRPr lang="zh-CN" altLang="en-US"/>
          </a:p>
        </p:txBody>
      </p:sp>
    </p:spTree>
    <p:extLst>
      <p:ext uri="{BB962C8B-B14F-4D97-AF65-F5344CB8AC3E}">
        <p14:creationId xmlns:p14="http://schemas.microsoft.com/office/powerpoint/2010/main" val="1992103548"/>
      </p:ext>
    </p:extLst>
  </p:cSld>
  <p:clrMapOvr>
    <a:masterClrMapping/>
  </p:clrMapOvr>
</p:sldLayout>
</file>

<file path=ppt/slideLayouts/slideLayout122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FE7B5CD8-1BE3-435F-9673-CDBCC952BA47}"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5692B0DA-3AE0-4B0F-919D-8C19019E13D2}" type="slidenum">
              <a:rPr lang="zh-CN" altLang="en-US"/>
              <a:pPr/>
              <a:t>‹#›</a:t>
            </a:fld>
            <a:endParaRPr lang="zh-CN" altLang="en-US"/>
          </a:p>
        </p:txBody>
      </p:sp>
    </p:spTree>
    <p:extLst>
      <p:ext uri="{BB962C8B-B14F-4D97-AF65-F5344CB8AC3E}">
        <p14:creationId xmlns:p14="http://schemas.microsoft.com/office/powerpoint/2010/main" val="15425876"/>
      </p:ext>
    </p:extLst>
  </p:cSld>
  <p:clrMapOvr>
    <a:masterClrMapping/>
  </p:clrMapOvr>
</p:sldLayout>
</file>

<file path=ppt/slideLayouts/slideLayout122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95458A04-0127-440A-9FA1-6EEF555DCDF2}"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A004604C-1AB1-4D09-83F0-87282DD39118}" type="slidenum">
              <a:rPr lang="zh-CN" altLang="en-US"/>
              <a:pPr/>
              <a:t>‹#›</a:t>
            </a:fld>
            <a:endParaRPr lang="zh-CN" altLang="en-US"/>
          </a:p>
        </p:txBody>
      </p:sp>
    </p:spTree>
    <p:extLst>
      <p:ext uri="{BB962C8B-B14F-4D97-AF65-F5344CB8AC3E}">
        <p14:creationId xmlns:p14="http://schemas.microsoft.com/office/powerpoint/2010/main" val="3143821296"/>
      </p:ext>
    </p:extLst>
  </p:cSld>
  <p:clrMapOvr>
    <a:masterClrMapping/>
  </p:clrMapOvr>
</p:sldLayout>
</file>

<file path=ppt/slideLayouts/slideLayout122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BEF1478-507E-41AC-B2BE-3CB5CFF42A67}"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99AA0357-05A8-4041-A4CA-EEEE9A3ABF22}" type="slidenum">
              <a:rPr lang="zh-CN" altLang="en-US"/>
              <a:pPr/>
              <a:t>‹#›</a:t>
            </a:fld>
            <a:endParaRPr lang="zh-CN" altLang="en-US"/>
          </a:p>
        </p:txBody>
      </p:sp>
    </p:spTree>
    <p:extLst>
      <p:ext uri="{BB962C8B-B14F-4D97-AF65-F5344CB8AC3E}">
        <p14:creationId xmlns:p14="http://schemas.microsoft.com/office/powerpoint/2010/main" val="2582539388"/>
      </p:ext>
    </p:extLst>
  </p:cSld>
  <p:clrMapOvr>
    <a:masterClrMapping/>
  </p:clrMapOvr>
</p:sldLayout>
</file>

<file path=ppt/slideLayouts/slideLayout122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DE05FAA1-5C81-4CEE-B7CB-C36FB2EEA379}"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5E5E3492-B104-479E-BC35-94835E4AA106}" type="slidenum">
              <a:rPr lang="zh-CN" altLang="en-US"/>
              <a:pPr/>
              <a:t>‹#›</a:t>
            </a:fld>
            <a:endParaRPr lang="zh-CN" altLang="en-US"/>
          </a:p>
        </p:txBody>
      </p:sp>
    </p:spTree>
    <p:extLst>
      <p:ext uri="{BB962C8B-B14F-4D97-AF65-F5344CB8AC3E}">
        <p14:creationId xmlns:p14="http://schemas.microsoft.com/office/powerpoint/2010/main" val="406260369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30/06/2017</a:t>
            </a:fld>
            <a:endParaRPr lang="en-US" smtClean="0"/>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extLst>
      <p:ext uri="{BB962C8B-B14F-4D97-AF65-F5344CB8AC3E}">
        <p14:creationId xmlns:p14="http://schemas.microsoft.com/office/powerpoint/2010/main" val="3433379561"/>
      </p:ext>
    </p:extLst>
  </p:cSld>
  <p:clrMapOvr>
    <a:masterClrMapping/>
  </p:clrMapOvr>
</p:sldLayout>
</file>

<file path=ppt/slideLayouts/slideLayout123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54DA9FDF-1D8A-4221-BF4A-08FB1AE59ABE}"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1F3A2C2-6049-4649-83BB-2C48C67297E5}" type="slidenum">
              <a:rPr lang="zh-CN" altLang="en-US"/>
              <a:pPr/>
              <a:t>‹#›</a:t>
            </a:fld>
            <a:endParaRPr lang="zh-CN" altLang="en-US"/>
          </a:p>
        </p:txBody>
      </p:sp>
    </p:spTree>
    <p:extLst>
      <p:ext uri="{BB962C8B-B14F-4D97-AF65-F5344CB8AC3E}">
        <p14:creationId xmlns:p14="http://schemas.microsoft.com/office/powerpoint/2010/main" val="1970441685"/>
      </p:ext>
    </p:extLst>
  </p:cSld>
  <p:clrMapOvr>
    <a:masterClrMapping/>
  </p:clrMapOvr>
</p:sldLayout>
</file>

<file path=ppt/slideLayouts/slideLayout123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71177-6564-4833-9E1D-40C17CC6C3A9}"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A5B18BF5-60C3-4100-82F0-88621BA5674D}" type="slidenum">
              <a:rPr lang="zh-CN" altLang="en-US"/>
              <a:pPr/>
              <a:t>‹#›</a:t>
            </a:fld>
            <a:endParaRPr lang="zh-CN" altLang="en-US"/>
          </a:p>
        </p:txBody>
      </p:sp>
    </p:spTree>
    <p:extLst>
      <p:ext uri="{BB962C8B-B14F-4D97-AF65-F5344CB8AC3E}">
        <p14:creationId xmlns:p14="http://schemas.microsoft.com/office/powerpoint/2010/main" val="2450255596"/>
      </p:ext>
    </p:extLst>
  </p:cSld>
  <p:clrMapOvr>
    <a:masterClrMapping/>
  </p:clrMapOvr>
</p:sldLayout>
</file>

<file path=ppt/slideLayouts/slideLayout123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F0899FE8-AFE4-4E5C-B244-18023E061A66}"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4D516DD-2E59-455D-99DE-B0B28E92E089}" type="slidenum">
              <a:rPr lang="zh-CN" altLang="en-US"/>
              <a:pPr/>
              <a:t>‹#›</a:t>
            </a:fld>
            <a:endParaRPr lang="zh-CN" altLang="en-US"/>
          </a:p>
        </p:txBody>
      </p:sp>
    </p:spTree>
    <p:extLst>
      <p:ext uri="{BB962C8B-B14F-4D97-AF65-F5344CB8AC3E}">
        <p14:creationId xmlns:p14="http://schemas.microsoft.com/office/powerpoint/2010/main" val="1457045746"/>
      </p:ext>
    </p:extLst>
  </p:cSld>
  <p:clrMapOvr>
    <a:masterClrMapping/>
  </p:clrMapOvr>
</p:sldLayout>
</file>

<file path=ppt/slideLayouts/slideLayout123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DF24A59-92AC-4D94-9A6A-E2C21585EBF8}"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8B7E2B8-55B0-414A-BCC6-BC204C158797}" type="slidenum">
              <a:rPr lang="zh-CN" altLang="en-US"/>
              <a:pPr/>
              <a:t>‹#›</a:t>
            </a:fld>
            <a:endParaRPr lang="zh-CN" altLang="en-US"/>
          </a:p>
        </p:txBody>
      </p:sp>
    </p:spTree>
    <p:extLst>
      <p:ext uri="{BB962C8B-B14F-4D97-AF65-F5344CB8AC3E}">
        <p14:creationId xmlns:p14="http://schemas.microsoft.com/office/powerpoint/2010/main" val="2153741246"/>
      </p:ext>
    </p:extLst>
  </p:cSld>
  <p:clrMapOvr>
    <a:masterClrMapping/>
  </p:clrMapOvr>
</p:sldLayout>
</file>

<file path=ppt/slideLayouts/slideLayout123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FA7B054-FB3D-497F-B107-EFD8CF88D218}"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1AF11EA-AEAD-470E-9D95-A786DAA69DAF}" type="slidenum">
              <a:rPr lang="zh-CN" altLang="en-US"/>
              <a:pPr/>
              <a:t>‹#›</a:t>
            </a:fld>
            <a:endParaRPr lang="zh-CN" altLang="en-US"/>
          </a:p>
        </p:txBody>
      </p:sp>
    </p:spTree>
    <p:extLst>
      <p:ext uri="{BB962C8B-B14F-4D97-AF65-F5344CB8AC3E}">
        <p14:creationId xmlns:p14="http://schemas.microsoft.com/office/powerpoint/2010/main" val="2496755944"/>
      </p:ext>
    </p:extLst>
  </p:cSld>
  <p:clrMapOvr>
    <a:masterClrMapping/>
  </p:clrMapOvr>
</p:sldLayout>
</file>

<file path=ppt/slideLayouts/slideLayout123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92B97DE1-5BD4-4AF7-BB7D-6F68A11B7964}"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52640D68-76DE-46FC-AF8E-28D25A5AF767}" type="slidenum">
              <a:rPr lang="zh-CN" altLang="en-US"/>
              <a:pPr/>
              <a:t>‹#›</a:t>
            </a:fld>
            <a:endParaRPr lang="zh-CN" altLang="en-US"/>
          </a:p>
        </p:txBody>
      </p:sp>
    </p:spTree>
    <p:extLst>
      <p:ext uri="{BB962C8B-B14F-4D97-AF65-F5344CB8AC3E}">
        <p14:creationId xmlns:p14="http://schemas.microsoft.com/office/powerpoint/2010/main" val="2576839064"/>
      </p:ext>
    </p:extLst>
  </p:cSld>
  <p:clrMapOvr>
    <a:masterClrMapping/>
  </p:clrMapOvr>
</p:sldLayout>
</file>

<file path=ppt/slideLayouts/slideLayout123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82CD35D9-F327-4517-B7EE-ED837DBC24C0}"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9100CBD-73C6-4119-B95A-DBAC2B8C90F9}" type="slidenum">
              <a:rPr lang="zh-CN" altLang="en-US"/>
              <a:pPr/>
              <a:t>‹#›</a:t>
            </a:fld>
            <a:endParaRPr lang="zh-CN" altLang="en-US"/>
          </a:p>
        </p:txBody>
      </p:sp>
    </p:spTree>
    <p:extLst>
      <p:ext uri="{BB962C8B-B14F-4D97-AF65-F5344CB8AC3E}">
        <p14:creationId xmlns:p14="http://schemas.microsoft.com/office/powerpoint/2010/main" val="319993075"/>
      </p:ext>
    </p:extLst>
  </p:cSld>
  <p:clrMapOvr>
    <a:masterClrMapping/>
  </p:clrMapOvr>
</p:sldLayout>
</file>

<file path=ppt/slideLayouts/slideLayout123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FD28D61A-1966-4E21-A3BB-73455CE1A9B6}"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27E7AAC9-ACE2-45E3-9C14-B3EDA1B97ABF}" type="slidenum">
              <a:rPr lang="zh-CN" altLang="en-US"/>
              <a:pPr/>
              <a:t>‹#›</a:t>
            </a:fld>
            <a:endParaRPr lang="zh-CN" altLang="en-US"/>
          </a:p>
        </p:txBody>
      </p:sp>
    </p:spTree>
    <p:extLst>
      <p:ext uri="{BB962C8B-B14F-4D97-AF65-F5344CB8AC3E}">
        <p14:creationId xmlns:p14="http://schemas.microsoft.com/office/powerpoint/2010/main" val="2747234918"/>
      </p:ext>
    </p:extLst>
  </p:cSld>
  <p:clrMapOvr>
    <a:masterClrMapping/>
  </p:clrMapOvr>
</p:sldLayout>
</file>

<file path=ppt/slideLayouts/slideLayout123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AAC145C-82BC-49DC-AAA6-61B074F91D24}"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63ED0CDC-4D77-482D-8962-B91272F59B21}" type="slidenum">
              <a:rPr lang="zh-CN" altLang="en-US"/>
              <a:pPr/>
              <a:t>‹#›</a:t>
            </a:fld>
            <a:endParaRPr lang="zh-CN" altLang="en-US"/>
          </a:p>
        </p:txBody>
      </p:sp>
    </p:spTree>
    <p:extLst>
      <p:ext uri="{BB962C8B-B14F-4D97-AF65-F5344CB8AC3E}">
        <p14:creationId xmlns:p14="http://schemas.microsoft.com/office/powerpoint/2010/main" val="66378287"/>
      </p:ext>
    </p:extLst>
  </p:cSld>
  <p:clrMapOvr>
    <a:masterClrMapping/>
  </p:clrMapOvr>
</p:sldLayout>
</file>

<file path=ppt/slideLayouts/slideLayout123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643759E-A2C6-46E4-AE4E-81BDDBBE5BE2}"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3FA30718-89CE-41F8-B8F8-B5AE94660849}" type="slidenum">
              <a:rPr lang="zh-CN" altLang="en-US"/>
              <a:pPr/>
              <a:t>‹#›</a:t>
            </a:fld>
            <a:endParaRPr lang="zh-CN" altLang="en-US"/>
          </a:p>
        </p:txBody>
      </p:sp>
    </p:spTree>
    <p:extLst>
      <p:ext uri="{BB962C8B-B14F-4D97-AF65-F5344CB8AC3E}">
        <p14:creationId xmlns:p14="http://schemas.microsoft.com/office/powerpoint/2010/main" val="230841787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30/06/2017</a:t>
            </a:fld>
            <a:endParaRPr lang="en-US" smtClean="0"/>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extLst>
      <p:ext uri="{BB962C8B-B14F-4D97-AF65-F5344CB8AC3E}">
        <p14:creationId xmlns:p14="http://schemas.microsoft.com/office/powerpoint/2010/main" val="1447606691"/>
      </p:ext>
    </p:extLst>
  </p:cSld>
  <p:clrMapOvr>
    <a:overrideClrMapping bg1="dk1" tx1="lt1" bg2="dk2" tx2="lt2" accent1="accent1" accent2="accent2" accent3="accent3" accent4="accent4" accent5="accent5" accent6="accent6" hlink="hlink" folHlink="folHlink"/>
  </p:clrMapOvr>
</p:sldLayout>
</file>

<file path=ppt/slideLayouts/slideLayout124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65635021-AC7A-470B-84E3-B418409EA460}"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115B6A9B-AD90-4A57-8AE4-261FE4BDF8F2}" type="slidenum">
              <a:rPr lang="zh-CN" altLang="en-US"/>
              <a:pPr/>
              <a:t>‹#›</a:t>
            </a:fld>
            <a:endParaRPr lang="zh-CN" altLang="en-US"/>
          </a:p>
        </p:txBody>
      </p:sp>
    </p:spTree>
    <p:extLst>
      <p:ext uri="{BB962C8B-B14F-4D97-AF65-F5344CB8AC3E}">
        <p14:creationId xmlns:p14="http://schemas.microsoft.com/office/powerpoint/2010/main" val="273830246"/>
      </p:ext>
    </p:extLst>
  </p:cSld>
  <p:clrMapOvr>
    <a:masterClrMapping/>
  </p:clrMapOvr>
</p:sldLayout>
</file>

<file path=ppt/slideLayouts/slideLayout124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3741A792-0983-4D48-B352-02AD1F252C99}"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06EF84C6-8D75-4EAB-9F7F-CF258D08CE92}" type="slidenum">
              <a:rPr lang="zh-CN" altLang="en-US"/>
              <a:pPr/>
              <a:t>‹#›</a:t>
            </a:fld>
            <a:endParaRPr lang="zh-CN" altLang="en-US"/>
          </a:p>
        </p:txBody>
      </p:sp>
    </p:spTree>
    <p:extLst>
      <p:ext uri="{BB962C8B-B14F-4D97-AF65-F5344CB8AC3E}">
        <p14:creationId xmlns:p14="http://schemas.microsoft.com/office/powerpoint/2010/main" val="2400879137"/>
      </p:ext>
    </p:extLst>
  </p:cSld>
  <p:clrMapOvr>
    <a:masterClrMapping/>
  </p:clrMapOvr>
</p:sldLayout>
</file>

<file path=ppt/slideLayouts/slideLayout124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FAC864E-2744-48CD-AEF1-A11333453126}"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BBDF16-F841-4D28-9156-64116A2DA461}" type="slidenum">
              <a:rPr lang="zh-CN" altLang="en-US"/>
              <a:pPr/>
              <a:t>‹#›</a:t>
            </a:fld>
            <a:endParaRPr lang="zh-CN" altLang="en-US"/>
          </a:p>
        </p:txBody>
      </p:sp>
    </p:spTree>
    <p:extLst>
      <p:ext uri="{BB962C8B-B14F-4D97-AF65-F5344CB8AC3E}">
        <p14:creationId xmlns:p14="http://schemas.microsoft.com/office/powerpoint/2010/main" val="204454126"/>
      </p:ext>
    </p:extLst>
  </p:cSld>
  <p:clrMapOvr>
    <a:masterClrMapping/>
  </p:clrMapOvr>
</p:sldLayout>
</file>

<file path=ppt/slideLayouts/slideLayout124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F7EE291-4C6B-4C2D-883F-992118F7EA5F}"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100F8113-A20A-4770-89F1-7256DF29724B}" type="slidenum">
              <a:rPr lang="zh-CN" altLang="en-US"/>
              <a:pPr/>
              <a:t>‹#›</a:t>
            </a:fld>
            <a:endParaRPr lang="zh-CN" altLang="en-US"/>
          </a:p>
        </p:txBody>
      </p:sp>
    </p:spTree>
    <p:extLst>
      <p:ext uri="{BB962C8B-B14F-4D97-AF65-F5344CB8AC3E}">
        <p14:creationId xmlns:p14="http://schemas.microsoft.com/office/powerpoint/2010/main" val="2873348325"/>
      </p:ext>
    </p:extLst>
  </p:cSld>
  <p:clrMapOvr>
    <a:masterClrMapping/>
  </p:clrMapOvr>
</p:sldLayout>
</file>

<file path=ppt/slideLayouts/slideLayout124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D446FB25-491A-4227-986F-62E2818BD45C}"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5292D7AE-560F-4A17-A764-6BA0911B80E9}" type="slidenum">
              <a:rPr lang="zh-CN" altLang="en-US"/>
              <a:pPr/>
              <a:t>‹#›</a:t>
            </a:fld>
            <a:endParaRPr lang="zh-CN" altLang="en-US"/>
          </a:p>
        </p:txBody>
      </p:sp>
    </p:spTree>
    <p:extLst>
      <p:ext uri="{BB962C8B-B14F-4D97-AF65-F5344CB8AC3E}">
        <p14:creationId xmlns:p14="http://schemas.microsoft.com/office/powerpoint/2010/main" val="2248801815"/>
      </p:ext>
    </p:extLst>
  </p:cSld>
  <p:clrMapOvr>
    <a:masterClrMapping/>
  </p:clrMapOvr>
</p:sldLayout>
</file>

<file path=ppt/slideLayouts/slideLayout124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4ED8F7B-FAE4-4AC0-9528-C850C00960F8}"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8CF4F94-CA55-4697-9133-E44346D001EF}" type="slidenum">
              <a:rPr lang="zh-CN" altLang="en-US"/>
              <a:pPr/>
              <a:t>‹#›</a:t>
            </a:fld>
            <a:endParaRPr lang="zh-CN" altLang="en-US"/>
          </a:p>
        </p:txBody>
      </p:sp>
    </p:spTree>
    <p:extLst>
      <p:ext uri="{BB962C8B-B14F-4D97-AF65-F5344CB8AC3E}">
        <p14:creationId xmlns:p14="http://schemas.microsoft.com/office/powerpoint/2010/main" val="1897653167"/>
      </p:ext>
    </p:extLst>
  </p:cSld>
  <p:clrMapOvr>
    <a:masterClrMapping/>
  </p:clrMapOvr>
</p:sldLayout>
</file>

<file path=ppt/slideLayouts/slideLayout124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4155000-A2B6-4D90-ACE4-31A589E8EE5B}"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AA10706D-D66B-4FF8-BCBA-97B9923F46B0}" type="slidenum">
              <a:rPr lang="zh-CN" altLang="en-US"/>
              <a:pPr/>
              <a:t>‹#›</a:t>
            </a:fld>
            <a:endParaRPr lang="zh-CN" altLang="en-US"/>
          </a:p>
        </p:txBody>
      </p:sp>
    </p:spTree>
    <p:extLst>
      <p:ext uri="{BB962C8B-B14F-4D97-AF65-F5344CB8AC3E}">
        <p14:creationId xmlns:p14="http://schemas.microsoft.com/office/powerpoint/2010/main" val="1195279857"/>
      </p:ext>
    </p:extLst>
  </p:cSld>
  <p:clrMapOvr>
    <a:masterClrMapping/>
  </p:clrMapOvr>
</p:sldLayout>
</file>

<file path=ppt/slideLayouts/slideLayout124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BC8425B3-270F-41E7-AA0D-70C3F3880A6C}"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02C6B3F2-E6A1-43F3-B450-D7EDDF61402D}" type="slidenum">
              <a:rPr lang="zh-CN" altLang="en-US"/>
              <a:pPr/>
              <a:t>‹#›</a:t>
            </a:fld>
            <a:endParaRPr lang="zh-CN" altLang="en-US"/>
          </a:p>
        </p:txBody>
      </p:sp>
    </p:spTree>
    <p:extLst>
      <p:ext uri="{BB962C8B-B14F-4D97-AF65-F5344CB8AC3E}">
        <p14:creationId xmlns:p14="http://schemas.microsoft.com/office/powerpoint/2010/main" val="4143779646"/>
      </p:ext>
    </p:extLst>
  </p:cSld>
  <p:clrMapOvr>
    <a:masterClrMapping/>
  </p:clrMapOvr>
</p:sldLayout>
</file>

<file path=ppt/slideLayouts/slideLayout124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4E619CD-D62A-442F-91E8-7BB8B6840752}"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2B969892-0A4A-49F0-B95B-5AA1520ABBA8}" type="slidenum">
              <a:rPr lang="zh-CN" altLang="en-US"/>
              <a:pPr/>
              <a:t>‹#›</a:t>
            </a:fld>
            <a:endParaRPr lang="zh-CN" altLang="en-US"/>
          </a:p>
        </p:txBody>
      </p:sp>
    </p:spTree>
    <p:extLst>
      <p:ext uri="{BB962C8B-B14F-4D97-AF65-F5344CB8AC3E}">
        <p14:creationId xmlns:p14="http://schemas.microsoft.com/office/powerpoint/2010/main" val="2230055834"/>
      </p:ext>
    </p:extLst>
  </p:cSld>
  <p:clrMapOvr>
    <a:masterClrMapping/>
  </p:clrMapOvr>
</p:sldLayout>
</file>

<file path=ppt/slideLayouts/slideLayout124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DB989EB2-0C34-4449-B601-31DC0868A3B2}"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EC354341-1075-496F-AAB8-1C8113A9D4C1}" type="slidenum">
              <a:rPr lang="zh-CN" altLang="en-US"/>
              <a:pPr/>
              <a:t>‹#›</a:t>
            </a:fld>
            <a:endParaRPr lang="zh-CN" altLang="en-US"/>
          </a:p>
        </p:txBody>
      </p:sp>
    </p:spTree>
    <p:extLst>
      <p:ext uri="{BB962C8B-B14F-4D97-AF65-F5344CB8AC3E}">
        <p14:creationId xmlns:p14="http://schemas.microsoft.com/office/powerpoint/2010/main" val="1705318080"/>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30/06/2017</a:t>
            </a:fld>
            <a:endParaRPr lang="en-US" smtClean="0"/>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extLst>
      <p:ext uri="{BB962C8B-B14F-4D97-AF65-F5344CB8AC3E}">
        <p14:creationId xmlns:p14="http://schemas.microsoft.com/office/powerpoint/2010/main" val="2565431543"/>
      </p:ext>
    </p:extLst>
  </p:cSld>
  <p:clrMapOvr>
    <a:overrideClrMapping bg1="dk1" tx1="lt1" bg2="dk2" tx2="lt2" accent1="accent1" accent2="accent2" accent3="accent3" accent4="accent4" accent5="accent5" accent6="accent6" hlink="hlink" folHlink="folHlink"/>
  </p:clrMapOvr>
</p:sldLayout>
</file>

<file path=ppt/slideLayouts/slideLayout125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44CFD818-0111-45F6-B2F6-E23575A7F065}"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BFA09BAB-673A-4228-B2A5-80FD475C6F1A}" type="slidenum">
              <a:rPr lang="zh-CN" altLang="en-US"/>
              <a:pPr/>
              <a:t>‹#›</a:t>
            </a:fld>
            <a:endParaRPr lang="zh-CN" altLang="en-US"/>
          </a:p>
        </p:txBody>
      </p:sp>
    </p:spTree>
    <p:extLst>
      <p:ext uri="{BB962C8B-B14F-4D97-AF65-F5344CB8AC3E}">
        <p14:creationId xmlns:p14="http://schemas.microsoft.com/office/powerpoint/2010/main" val="2735782602"/>
      </p:ext>
    </p:extLst>
  </p:cSld>
  <p:clrMapOvr>
    <a:masterClrMapping/>
  </p:clrMapOvr>
</p:sldLayout>
</file>

<file path=ppt/slideLayouts/slideLayout125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9A85EC16-A1BA-4959-B3AB-ECA416DEB8F2}"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BDBCD26-1445-451A-937E-8F9C26012940}" type="slidenum">
              <a:rPr lang="zh-CN" altLang="en-US"/>
              <a:pPr/>
              <a:t>‹#›</a:t>
            </a:fld>
            <a:endParaRPr lang="zh-CN" altLang="en-US"/>
          </a:p>
        </p:txBody>
      </p:sp>
    </p:spTree>
    <p:extLst>
      <p:ext uri="{BB962C8B-B14F-4D97-AF65-F5344CB8AC3E}">
        <p14:creationId xmlns:p14="http://schemas.microsoft.com/office/powerpoint/2010/main" val="3020183068"/>
      </p:ext>
    </p:extLst>
  </p:cSld>
  <p:clrMapOvr>
    <a:masterClrMapping/>
  </p:clrMapOvr>
</p:sldLayout>
</file>

<file path=ppt/slideLayouts/slideLayout125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A754197-35D2-47DE-817B-8451AB58CE84}"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37095AF-EF56-4011-A6D4-BD74CFC3A249}" type="slidenum">
              <a:rPr lang="zh-CN" altLang="en-US"/>
              <a:pPr/>
              <a:t>‹#›</a:t>
            </a:fld>
            <a:endParaRPr lang="zh-CN" altLang="en-US"/>
          </a:p>
        </p:txBody>
      </p:sp>
    </p:spTree>
    <p:extLst>
      <p:ext uri="{BB962C8B-B14F-4D97-AF65-F5344CB8AC3E}">
        <p14:creationId xmlns:p14="http://schemas.microsoft.com/office/powerpoint/2010/main" val="2441736098"/>
      </p:ext>
    </p:extLst>
  </p:cSld>
  <p:clrMapOvr>
    <a:masterClrMapping/>
  </p:clrMapOvr>
</p:sldLayout>
</file>

<file path=ppt/slideLayouts/slideLayout125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D043435-E100-477F-8F51-070EDC6E5E83}"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6B9DEA7-9290-49BF-BEF7-29423B73410D}" type="slidenum">
              <a:rPr lang="zh-CN" altLang="en-US"/>
              <a:pPr/>
              <a:t>‹#›</a:t>
            </a:fld>
            <a:endParaRPr lang="zh-CN" altLang="en-US"/>
          </a:p>
        </p:txBody>
      </p:sp>
    </p:spTree>
    <p:extLst>
      <p:ext uri="{BB962C8B-B14F-4D97-AF65-F5344CB8AC3E}">
        <p14:creationId xmlns:p14="http://schemas.microsoft.com/office/powerpoint/2010/main" val="726048625"/>
      </p:ext>
    </p:extLst>
  </p:cSld>
  <p:clrMapOvr>
    <a:masterClrMapping/>
  </p:clrMapOvr>
</p:sldLayout>
</file>

<file path=ppt/slideLayouts/slideLayout125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F163A5E1-1765-4382-BE3F-1CAA71EFF3AA}"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B955AA7-6F69-47C9-8BBC-0770724B242D}" type="slidenum">
              <a:rPr lang="zh-CN" altLang="en-US"/>
              <a:pPr/>
              <a:t>‹#›</a:t>
            </a:fld>
            <a:endParaRPr lang="zh-CN" altLang="en-US"/>
          </a:p>
        </p:txBody>
      </p:sp>
    </p:spTree>
    <p:extLst>
      <p:ext uri="{BB962C8B-B14F-4D97-AF65-F5344CB8AC3E}">
        <p14:creationId xmlns:p14="http://schemas.microsoft.com/office/powerpoint/2010/main" val="923538758"/>
      </p:ext>
    </p:extLst>
  </p:cSld>
  <p:clrMapOvr>
    <a:masterClrMapping/>
  </p:clrMapOvr>
</p:sldLayout>
</file>

<file path=ppt/slideLayouts/slideLayout125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81F72892-9071-4E22-AEE7-5E1834F3360D}"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5737C32E-B652-48DA-9376-CA4F1E83F376}" type="slidenum">
              <a:rPr lang="zh-CN" altLang="en-US"/>
              <a:pPr/>
              <a:t>‹#›</a:t>
            </a:fld>
            <a:endParaRPr lang="zh-CN" altLang="en-US"/>
          </a:p>
        </p:txBody>
      </p:sp>
    </p:spTree>
    <p:extLst>
      <p:ext uri="{BB962C8B-B14F-4D97-AF65-F5344CB8AC3E}">
        <p14:creationId xmlns:p14="http://schemas.microsoft.com/office/powerpoint/2010/main" val="1292622471"/>
      </p:ext>
    </p:extLst>
  </p:cSld>
  <p:clrMapOvr>
    <a:masterClrMapping/>
  </p:clrMapOvr>
</p:sldLayout>
</file>

<file path=ppt/slideLayouts/slideLayout125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7DBE6C4-F062-41D3-A3FA-033B2012CEEC}"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5607DCAD-F531-4F14-9011-D6F9C938FF0F}" type="slidenum">
              <a:rPr lang="zh-CN" altLang="en-US"/>
              <a:pPr/>
              <a:t>‹#›</a:t>
            </a:fld>
            <a:endParaRPr lang="zh-CN" altLang="en-US"/>
          </a:p>
        </p:txBody>
      </p:sp>
    </p:spTree>
    <p:extLst>
      <p:ext uri="{BB962C8B-B14F-4D97-AF65-F5344CB8AC3E}">
        <p14:creationId xmlns:p14="http://schemas.microsoft.com/office/powerpoint/2010/main" val="1077192773"/>
      </p:ext>
    </p:extLst>
  </p:cSld>
  <p:clrMapOvr>
    <a:masterClrMapping/>
  </p:clrMapOvr>
</p:sldLayout>
</file>

<file path=ppt/slideLayouts/slideLayout125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5243E832-3BB8-49B3-82AD-20379C2C94E9}"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8F4812B1-FE29-4091-BCC1-53D9AE61F888}" type="slidenum">
              <a:rPr lang="zh-CN" altLang="en-US"/>
              <a:pPr/>
              <a:t>‹#›</a:t>
            </a:fld>
            <a:endParaRPr lang="zh-CN" altLang="en-US"/>
          </a:p>
        </p:txBody>
      </p:sp>
    </p:spTree>
    <p:extLst>
      <p:ext uri="{BB962C8B-B14F-4D97-AF65-F5344CB8AC3E}">
        <p14:creationId xmlns:p14="http://schemas.microsoft.com/office/powerpoint/2010/main" val="3018797051"/>
      </p:ext>
    </p:extLst>
  </p:cSld>
  <p:clrMapOvr>
    <a:masterClrMapping/>
  </p:clrMapOvr>
</p:sldLayout>
</file>

<file path=ppt/slideLayouts/slideLayout125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BBB9F30-4876-4128-9061-69A2864A880E}"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17FF597-14AA-4293-A160-C991F584E6A4}" type="slidenum">
              <a:rPr lang="zh-CN" altLang="en-US"/>
              <a:pPr/>
              <a:t>‹#›</a:t>
            </a:fld>
            <a:endParaRPr lang="zh-CN" altLang="en-US"/>
          </a:p>
        </p:txBody>
      </p:sp>
    </p:spTree>
    <p:extLst>
      <p:ext uri="{BB962C8B-B14F-4D97-AF65-F5344CB8AC3E}">
        <p14:creationId xmlns:p14="http://schemas.microsoft.com/office/powerpoint/2010/main" val="1135629615"/>
      </p:ext>
    </p:extLst>
  </p:cSld>
  <p:clrMapOvr>
    <a:masterClrMapping/>
  </p:clrMapOvr>
</p:sldLayout>
</file>

<file path=ppt/slideLayouts/slideLayout125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4331CA-BCA0-4CDB-A043-7CC81B5A0C99}"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E36A6BB2-59D4-41A6-BCD9-5B12D3B44721}" type="slidenum">
              <a:rPr lang="zh-CN" altLang="en-US"/>
              <a:pPr/>
              <a:t>‹#›</a:t>
            </a:fld>
            <a:endParaRPr lang="zh-CN" altLang="en-US"/>
          </a:p>
        </p:txBody>
      </p:sp>
    </p:spTree>
    <p:extLst>
      <p:ext uri="{BB962C8B-B14F-4D97-AF65-F5344CB8AC3E}">
        <p14:creationId xmlns:p14="http://schemas.microsoft.com/office/powerpoint/2010/main" val="23551929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30/06/2017</a:t>
            </a:fld>
            <a:endParaRPr lang="en-US" smtClean="0"/>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extLst>
      <p:ext uri="{BB962C8B-B14F-4D97-AF65-F5344CB8AC3E}">
        <p14:creationId xmlns:p14="http://schemas.microsoft.com/office/powerpoint/2010/main" val="665593578"/>
      </p:ext>
    </p:extLst>
  </p:cSld>
  <p:clrMapOvr>
    <a:overrideClrMapping bg1="lt1" tx1="dk1" bg2="lt2" tx2="dk2" accent1="accent1" accent2="accent2" accent3="accent3" accent4="accent4" accent5="accent5" accent6="accent6" hlink="hlink" folHlink="folHlink"/>
  </p:clrMapOvr>
</p:sldLayout>
</file>

<file path=ppt/slideLayouts/slideLayout126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D0C92F92-1908-4B4E-84A3-3021C155F9FB}"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97D62F84-CC95-4264-9967-4D637AE65724}" type="slidenum">
              <a:rPr lang="zh-CN" altLang="en-US"/>
              <a:pPr/>
              <a:t>‹#›</a:t>
            </a:fld>
            <a:endParaRPr lang="zh-CN" altLang="en-US"/>
          </a:p>
        </p:txBody>
      </p:sp>
    </p:spTree>
    <p:extLst>
      <p:ext uri="{BB962C8B-B14F-4D97-AF65-F5344CB8AC3E}">
        <p14:creationId xmlns:p14="http://schemas.microsoft.com/office/powerpoint/2010/main" val="952242369"/>
      </p:ext>
    </p:extLst>
  </p:cSld>
  <p:clrMapOvr>
    <a:masterClrMapping/>
  </p:clrMapOvr>
</p:sldLayout>
</file>

<file path=ppt/slideLayouts/slideLayout126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42CA9251-1D18-4BC6-8058-B1031E9670D6}"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33E918F6-0C75-4520-8CB2-EAC19772861E}" type="slidenum">
              <a:rPr lang="zh-CN" altLang="en-US"/>
              <a:pPr/>
              <a:t>‹#›</a:t>
            </a:fld>
            <a:endParaRPr lang="zh-CN" altLang="en-US"/>
          </a:p>
        </p:txBody>
      </p:sp>
    </p:spTree>
    <p:extLst>
      <p:ext uri="{BB962C8B-B14F-4D97-AF65-F5344CB8AC3E}">
        <p14:creationId xmlns:p14="http://schemas.microsoft.com/office/powerpoint/2010/main" val="182638945"/>
      </p:ext>
    </p:extLst>
  </p:cSld>
  <p:clrMapOvr>
    <a:masterClrMapping/>
  </p:clrMapOvr>
</p:sldLayout>
</file>

<file path=ppt/slideLayouts/slideLayout126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8B6BDB81-0CBB-4707-818B-27A08A2982F8}"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EC642B9-B128-4DEF-AD11-FAB7A92F47B5}" type="slidenum">
              <a:rPr lang="zh-CN" altLang="en-US"/>
              <a:pPr/>
              <a:t>‹#›</a:t>
            </a:fld>
            <a:endParaRPr lang="zh-CN" altLang="en-US"/>
          </a:p>
        </p:txBody>
      </p:sp>
    </p:spTree>
    <p:extLst>
      <p:ext uri="{BB962C8B-B14F-4D97-AF65-F5344CB8AC3E}">
        <p14:creationId xmlns:p14="http://schemas.microsoft.com/office/powerpoint/2010/main" val="1267535188"/>
      </p:ext>
    </p:extLst>
  </p:cSld>
  <p:clrMapOvr>
    <a:masterClrMapping/>
  </p:clrMapOvr>
</p:sldLayout>
</file>

<file path=ppt/slideLayouts/slideLayout126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5A5BB1A6-913F-4871-857F-D07DE42896EF}"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08AD2EC-BA27-4EAE-8DB8-7A3BC05F8F68}" type="slidenum">
              <a:rPr lang="zh-CN" altLang="en-US"/>
              <a:pPr/>
              <a:t>‹#›</a:t>
            </a:fld>
            <a:endParaRPr lang="zh-CN" altLang="en-US"/>
          </a:p>
        </p:txBody>
      </p:sp>
    </p:spTree>
    <p:extLst>
      <p:ext uri="{BB962C8B-B14F-4D97-AF65-F5344CB8AC3E}">
        <p14:creationId xmlns:p14="http://schemas.microsoft.com/office/powerpoint/2010/main" val="2928429317"/>
      </p:ext>
    </p:extLst>
  </p:cSld>
  <p:clrMapOvr>
    <a:masterClrMapping/>
  </p:clrMapOvr>
</p:sldLayout>
</file>

<file path=ppt/slideLayouts/slideLayout126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674A470-AC31-4621-B4F7-556F83D261AB}"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5DC121D5-8A56-483C-AC48-57792C429D7D}" type="slidenum">
              <a:rPr lang="zh-CN" altLang="en-US"/>
              <a:pPr/>
              <a:t>‹#›</a:t>
            </a:fld>
            <a:endParaRPr lang="zh-CN" altLang="en-US"/>
          </a:p>
        </p:txBody>
      </p:sp>
    </p:spTree>
    <p:extLst>
      <p:ext uri="{BB962C8B-B14F-4D97-AF65-F5344CB8AC3E}">
        <p14:creationId xmlns:p14="http://schemas.microsoft.com/office/powerpoint/2010/main" val="2835864473"/>
      </p:ext>
    </p:extLst>
  </p:cSld>
  <p:clrMapOvr>
    <a:masterClrMapping/>
  </p:clrMapOvr>
</p:sldLayout>
</file>

<file path=ppt/slideLayouts/slideLayout126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322A48D-D700-4BA1-9850-D64B7EC3311D}"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A7960F36-6892-4CD9-BECF-179FE7916E52}" type="slidenum">
              <a:rPr lang="zh-CN" altLang="en-US"/>
              <a:pPr/>
              <a:t>‹#›</a:t>
            </a:fld>
            <a:endParaRPr lang="zh-CN" altLang="en-US"/>
          </a:p>
        </p:txBody>
      </p:sp>
    </p:spTree>
    <p:extLst>
      <p:ext uri="{BB962C8B-B14F-4D97-AF65-F5344CB8AC3E}">
        <p14:creationId xmlns:p14="http://schemas.microsoft.com/office/powerpoint/2010/main" val="4223107133"/>
      </p:ext>
    </p:extLst>
  </p:cSld>
  <p:clrMapOvr>
    <a:masterClrMapping/>
  </p:clrMapOvr>
</p:sldLayout>
</file>

<file path=ppt/slideLayouts/slideLayout126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6AA825D1-6DAE-4D42-A7AD-555EC0E56E55}"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0C771B9-6EC2-497B-AB6D-36163A0B91B8}" type="slidenum">
              <a:rPr lang="en-US" altLang="zh-CN"/>
              <a:pPr/>
              <a:t>‹#›</a:t>
            </a:fld>
            <a:endParaRPr lang="en-US" altLang="zh-CN"/>
          </a:p>
        </p:txBody>
      </p:sp>
    </p:spTree>
    <p:extLst>
      <p:ext uri="{BB962C8B-B14F-4D97-AF65-F5344CB8AC3E}">
        <p14:creationId xmlns:p14="http://schemas.microsoft.com/office/powerpoint/2010/main" val="967069082"/>
      </p:ext>
    </p:extLst>
  </p:cSld>
  <p:clrMapOvr>
    <a:masterClrMapping/>
  </p:clrMapOvr>
</p:sldLayout>
</file>

<file path=ppt/slideLayouts/slideLayout126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A4721F-C4A3-4B3F-A400-1B8CB046941F}"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72F9A260-C921-41A0-AE30-28942F5CE5D9}" type="slidenum">
              <a:rPr lang="en-US" altLang="zh-CN"/>
              <a:pPr/>
              <a:t>‹#›</a:t>
            </a:fld>
            <a:endParaRPr lang="en-US" altLang="zh-CN"/>
          </a:p>
        </p:txBody>
      </p:sp>
    </p:spTree>
    <p:extLst>
      <p:ext uri="{BB962C8B-B14F-4D97-AF65-F5344CB8AC3E}">
        <p14:creationId xmlns:p14="http://schemas.microsoft.com/office/powerpoint/2010/main" val="1040046707"/>
      </p:ext>
    </p:extLst>
  </p:cSld>
  <p:clrMapOvr>
    <a:masterClrMapping/>
  </p:clrMapOvr>
</p:sldLayout>
</file>

<file path=ppt/slideLayouts/slideLayout126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C800972C-DACB-488F-A13D-8B6D85575A3B}"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EA927076-64EB-4239-BA66-1DDA7E654A09}" type="slidenum">
              <a:rPr lang="en-US" altLang="zh-CN"/>
              <a:pPr/>
              <a:t>‹#›</a:t>
            </a:fld>
            <a:endParaRPr lang="en-US" altLang="zh-CN"/>
          </a:p>
        </p:txBody>
      </p:sp>
    </p:spTree>
    <p:extLst>
      <p:ext uri="{BB962C8B-B14F-4D97-AF65-F5344CB8AC3E}">
        <p14:creationId xmlns:p14="http://schemas.microsoft.com/office/powerpoint/2010/main" val="4030024511"/>
      </p:ext>
    </p:extLst>
  </p:cSld>
  <p:clrMapOvr>
    <a:masterClrMapping/>
  </p:clrMapOvr>
</p:sldLayout>
</file>

<file path=ppt/slideLayouts/slideLayout126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64494AA7-77BA-47F2-A24C-30F2DCFE6D23}" type="datetimeFigureOut">
              <a:rPr lang="zh-CN" altLang="en-US"/>
              <a:pPr/>
              <a:t>2017/6/30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AF8455F-4787-4CD9-BC2D-D271D3271CC1}" type="slidenum">
              <a:rPr lang="en-US" altLang="zh-CN"/>
              <a:pPr/>
              <a:t>‹#›</a:t>
            </a:fld>
            <a:endParaRPr lang="en-US" altLang="zh-CN"/>
          </a:p>
        </p:txBody>
      </p:sp>
    </p:spTree>
    <p:extLst>
      <p:ext uri="{BB962C8B-B14F-4D97-AF65-F5344CB8AC3E}">
        <p14:creationId xmlns:p14="http://schemas.microsoft.com/office/powerpoint/2010/main" val="62257777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1D8BD707-D9CF-40AE-B4C6-C98DA3205C09}" type="datetimeFigureOut">
              <a:rPr lang="en-US" smtClean="0"/>
              <a:pPr/>
              <a:t>30/06/2017</a:t>
            </a:fld>
            <a:endParaRPr lang="en-US" smtClean="0"/>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extLst>
      <p:ext uri="{BB962C8B-B14F-4D97-AF65-F5344CB8AC3E}">
        <p14:creationId xmlns:p14="http://schemas.microsoft.com/office/powerpoint/2010/main" val="3595923230"/>
      </p:ext>
    </p:extLst>
  </p:cSld>
  <p:clrMapOvr>
    <a:overrideClrMapping bg1="dk1" tx1="lt1" bg2="dk2" tx2="lt2" accent1="accent1" accent2="accent2" accent3="accent3" accent4="accent4" accent5="accent5" accent6="accent6" hlink="hlink" folHlink="folHlink"/>
  </p:clrMapOvr>
</p:sldLayout>
</file>

<file path=ppt/slideLayouts/slideLayout127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B9B7227E-9F44-4171-8EA1-9A5FDEC72888}" type="datetimeFigureOut">
              <a:rPr lang="zh-CN" altLang="en-US"/>
              <a:pPr/>
              <a:t>2017/6/30</a:t>
            </a:fld>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6242A706-AE9B-439B-A94C-C368F3992A1A}" type="slidenum">
              <a:rPr lang="en-US" altLang="zh-CN"/>
              <a:pPr/>
              <a:t>‹#›</a:t>
            </a:fld>
            <a:endParaRPr lang="en-US" altLang="zh-CN"/>
          </a:p>
        </p:txBody>
      </p:sp>
    </p:spTree>
    <p:extLst>
      <p:ext uri="{BB962C8B-B14F-4D97-AF65-F5344CB8AC3E}">
        <p14:creationId xmlns:p14="http://schemas.microsoft.com/office/powerpoint/2010/main" val="2448613955"/>
      </p:ext>
    </p:extLst>
  </p:cSld>
  <p:clrMapOvr>
    <a:masterClrMapping/>
  </p:clrMapOvr>
</p:sldLayout>
</file>

<file path=ppt/slideLayouts/slideLayout127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4B0FADBE-3942-4D15-B025-F47BA6A6232A}" type="datetimeFigureOut">
              <a:rPr lang="zh-CN" altLang="en-US"/>
              <a:pPr/>
              <a:t>2017/6/30</a:t>
            </a:fld>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7F05045B-0459-4620-9B57-BBBFB243FC5B}" type="slidenum">
              <a:rPr lang="en-US" altLang="zh-CN"/>
              <a:pPr/>
              <a:t>‹#›</a:t>
            </a:fld>
            <a:endParaRPr lang="en-US" altLang="zh-CN"/>
          </a:p>
        </p:txBody>
      </p:sp>
    </p:spTree>
    <p:extLst>
      <p:ext uri="{BB962C8B-B14F-4D97-AF65-F5344CB8AC3E}">
        <p14:creationId xmlns:p14="http://schemas.microsoft.com/office/powerpoint/2010/main" val="4245900591"/>
      </p:ext>
    </p:extLst>
  </p:cSld>
  <p:clrMapOvr>
    <a:masterClrMapping/>
  </p:clrMapOvr>
</p:sldLayout>
</file>

<file path=ppt/slideLayouts/slideLayout127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CD6E99B-6EFB-47B9-AD4A-B20E7CDDAB1E}" type="datetimeFigureOut">
              <a:rPr lang="zh-CN" altLang="en-US"/>
              <a:pPr/>
              <a:t>2017/6/30</a:t>
            </a:fld>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DA97625A-C37A-4739-B430-D991B1EA0C60}" type="slidenum">
              <a:rPr lang="en-US" altLang="zh-CN"/>
              <a:pPr/>
              <a:t>‹#›</a:t>
            </a:fld>
            <a:endParaRPr lang="en-US" altLang="zh-CN"/>
          </a:p>
        </p:txBody>
      </p:sp>
    </p:spTree>
    <p:extLst>
      <p:ext uri="{BB962C8B-B14F-4D97-AF65-F5344CB8AC3E}">
        <p14:creationId xmlns:p14="http://schemas.microsoft.com/office/powerpoint/2010/main" val="2977936245"/>
      </p:ext>
    </p:extLst>
  </p:cSld>
  <p:clrMapOvr>
    <a:masterClrMapping/>
  </p:clrMapOvr>
</p:sldLayout>
</file>

<file path=ppt/slideLayouts/slideLayout127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D2DAAC1E-A02F-41E9-BF69-66C58656C3AA}" type="datetimeFigureOut">
              <a:rPr lang="zh-CN" altLang="en-US"/>
              <a:pPr/>
              <a:t>2017/6/30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9BCD1556-BCD5-4A94-AA8B-20AAE871CFD8}" type="slidenum">
              <a:rPr lang="en-US" altLang="zh-CN"/>
              <a:pPr/>
              <a:t>‹#›</a:t>
            </a:fld>
            <a:endParaRPr lang="en-US" altLang="zh-CN"/>
          </a:p>
        </p:txBody>
      </p:sp>
    </p:spTree>
    <p:extLst>
      <p:ext uri="{BB962C8B-B14F-4D97-AF65-F5344CB8AC3E}">
        <p14:creationId xmlns:p14="http://schemas.microsoft.com/office/powerpoint/2010/main" val="993231379"/>
      </p:ext>
    </p:extLst>
  </p:cSld>
  <p:clrMapOvr>
    <a:masterClrMapping/>
  </p:clrMapOvr>
</p:sldLayout>
</file>

<file path=ppt/slideLayouts/slideLayout127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6791A8E-D8DD-49F5-A877-FA25211C8B81}" type="datetimeFigureOut">
              <a:rPr lang="zh-CN" altLang="en-US"/>
              <a:pPr/>
              <a:t>2017/6/30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306838A2-33A5-4E92-945C-294B44DC817E}" type="slidenum">
              <a:rPr lang="en-US" altLang="zh-CN"/>
              <a:pPr/>
              <a:t>‹#›</a:t>
            </a:fld>
            <a:endParaRPr lang="en-US" altLang="zh-CN"/>
          </a:p>
        </p:txBody>
      </p:sp>
    </p:spTree>
    <p:extLst>
      <p:ext uri="{BB962C8B-B14F-4D97-AF65-F5344CB8AC3E}">
        <p14:creationId xmlns:p14="http://schemas.microsoft.com/office/powerpoint/2010/main" val="2160672219"/>
      </p:ext>
    </p:extLst>
  </p:cSld>
  <p:clrMapOvr>
    <a:masterClrMapping/>
  </p:clrMapOvr>
</p:sldLayout>
</file>

<file path=ppt/slideLayouts/slideLayout127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93E6297-365A-4F99-8516-133AB47487ED}"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41FAABBC-AF91-4D81-8CCF-EA065801E6FD}" type="slidenum">
              <a:rPr lang="en-US" altLang="zh-CN"/>
              <a:pPr/>
              <a:t>‹#›</a:t>
            </a:fld>
            <a:endParaRPr lang="en-US" altLang="zh-CN"/>
          </a:p>
        </p:txBody>
      </p:sp>
    </p:spTree>
    <p:extLst>
      <p:ext uri="{BB962C8B-B14F-4D97-AF65-F5344CB8AC3E}">
        <p14:creationId xmlns:p14="http://schemas.microsoft.com/office/powerpoint/2010/main" val="4108231355"/>
      </p:ext>
    </p:extLst>
  </p:cSld>
  <p:clrMapOvr>
    <a:masterClrMapping/>
  </p:clrMapOvr>
</p:sldLayout>
</file>

<file path=ppt/slideLayouts/slideLayout127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BD096A5-03CE-4D0F-ACE2-040DA79C61CB}"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A9DECF8-D4F2-45CC-9FE5-7D3956B06473}" type="slidenum">
              <a:rPr lang="en-US" altLang="zh-CN"/>
              <a:pPr/>
              <a:t>‹#›</a:t>
            </a:fld>
            <a:endParaRPr lang="en-US" altLang="zh-CN"/>
          </a:p>
        </p:txBody>
      </p:sp>
    </p:spTree>
    <p:extLst>
      <p:ext uri="{BB962C8B-B14F-4D97-AF65-F5344CB8AC3E}">
        <p14:creationId xmlns:p14="http://schemas.microsoft.com/office/powerpoint/2010/main" val="1981477897"/>
      </p:ext>
    </p:extLst>
  </p:cSld>
  <p:clrMapOvr>
    <a:masterClrMapping/>
  </p:clrMapOvr>
</p:sldLayout>
</file>

<file path=ppt/slideLayouts/slideLayout127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130425"/>
            <a:ext cx="7772400" cy="1470025"/>
          </a:xfrm>
        </p:spPr>
        <p:txBody>
          <a:bodyPr/>
          <a:lstStyle>
            <a:lvl1pPr algn="ctr">
              <a:defRPr sz="4000"/>
            </a:lvl1pPr>
          </a:lstStyle>
          <a:p>
            <a:r>
              <a:rPr lang="en-US" altLang="zh-CN" smtClean="0"/>
              <a:t>Click to edit Master title style</a:t>
            </a:r>
            <a:endParaRPr lang="zh-CN"/>
          </a:p>
        </p:txBody>
      </p:sp>
      <p:sp>
        <p:nvSpPr>
          <p:cNvPr id="2051" name="Rectangle 3"/>
          <p:cNvSpPr>
            <a:spLocks noGrp="1" noChangeArrowheads="1"/>
          </p:cNvSpPr>
          <p:nvPr>
            <p:ph type="subTitle" idx="1"/>
          </p:nvPr>
        </p:nvSpPr>
        <p:spPr>
          <a:xfrm>
            <a:off x="1371600" y="3789363"/>
            <a:ext cx="6400800" cy="1343025"/>
          </a:xfrm>
        </p:spPr>
        <p:txBody>
          <a:bodyPr/>
          <a:lstStyle>
            <a:lvl1pPr marL="0" indent="0" algn="ctr">
              <a:buFontTx/>
              <a:buNone/>
              <a:defRPr sz="3000"/>
            </a:lvl1pPr>
          </a:lstStyle>
          <a:p>
            <a:r>
              <a:rPr lang="en-US" altLang="zh-CN" smtClean="0"/>
              <a:t>Click to edit Master subtitle style</a:t>
            </a:r>
            <a:endParaRPr lang="zh-CN"/>
          </a:p>
        </p:txBody>
      </p:sp>
    </p:spTree>
    <p:extLst>
      <p:ext uri="{BB962C8B-B14F-4D97-AF65-F5344CB8AC3E}">
        <p14:creationId xmlns:p14="http://schemas.microsoft.com/office/powerpoint/2010/main" val="2156698959"/>
      </p:ext>
    </p:extLst>
  </p:cSld>
  <p:clrMapOvr>
    <a:masterClrMapping/>
  </p:clrMapOvr>
  <p:timing>
    <p:tnLst>
      <p:par>
        <p:cTn id="1" dur="indefinite" restart="never" nodeType="tmRoot"/>
      </p:par>
    </p:tnLst>
  </p:timing>
</p:sldLayout>
</file>

<file path=ppt/slideLayouts/slideLayout127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C679F6-F044-486E-8F9F-051777CD699E}"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smtClean="0"/>
              <a:pPr/>
              <a:t>‹#›</a:t>
            </a:fld>
            <a:endParaRPr lang="zh-CN" altLang="en-US"/>
          </a:p>
        </p:txBody>
      </p:sp>
    </p:spTree>
    <p:extLst>
      <p:ext uri="{BB962C8B-B14F-4D97-AF65-F5344CB8AC3E}">
        <p14:creationId xmlns:p14="http://schemas.microsoft.com/office/powerpoint/2010/main" val="1162390483"/>
      </p:ext>
    </p:extLst>
  </p:cSld>
  <p:clrMapOvr>
    <a:masterClrMapping/>
  </p:clrMapOvr>
  <p:timing>
    <p:tnLst>
      <p:par>
        <p:cTn id="1" dur="indefinite" restart="never" nodeType="tmRoot"/>
      </p:par>
    </p:tnLst>
  </p:timing>
</p:sldLayout>
</file>

<file path=ppt/slideLayouts/slideLayout127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E171F0A-74B8-4F10-905D-3E32385EC4F5}"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smtClean="0"/>
              <a:pPr/>
              <a:t>‹#›</a:t>
            </a:fld>
            <a:endParaRPr lang="zh-CN" altLang="en-US"/>
          </a:p>
        </p:txBody>
      </p:sp>
    </p:spTree>
    <p:extLst>
      <p:ext uri="{BB962C8B-B14F-4D97-AF65-F5344CB8AC3E}">
        <p14:creationId xmlns:p14="http://schemas.microsoft.com/office/powerpoint/2010/main" val="2174845275"/>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1D8BD707-D9CF-40AE-B4C6-C98DA3205C09}" type="datetimeFigureOut">
              <a:rPr lang="en-US" smtClean="0"/>
              <a:pPr/>
              <a:t>30/06/2017</a:t>
            </a:fld>
            <a:endParaRPr lang="en-US" smtClean="0"/>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extLst>
      <p:ext uri="{BB962C8B-B14F-4D97-AF65-F5344CB8AC3E}">
        <p14:creationId xmlns:p14="http://schemas.microsoft.com/office/powerpoint/2010/main" val="258332597"/>
      </p:ext>
    </p:extLst>
  </p:cSld>
  <p:clrMapOvr>
    <a:masterClrMapping/>
  </p:clrMapOvr>
</p:sldLayout>
</file>

<file path=ppt/slideLayouts/slideLayout128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7B39A47-0181-45AA-AF97-7B505BAD8038}"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smtClean="0"/>
              <a:pPr/>
              <a:t>‹#›</a:t>
            </a:fld>
            <a:endParaRPr lang="zh-CN" altLang="en-US"/>
          </a:p>
        </p:txBody>
      </p:sp>
    </p:spTree>
    <p:extLst>
      <p:ext uri="{BB962C8B-B14F-4D97-AF65-F5344CB8AC3E}">
        <p14:creationId xmlns:p14="http://schemas.microsoft.com/office/powerpoint/2010/main" val="603547671"/>
      </p:ext>
    </p:extLst>
  </p:cSld>
  <p:clrMapOvr>
    <a:masterClrMapping/>
  </p:clrMapOvr>
  <p:timing>
    <p:tnLst>
      <p:par>
        <p:cTn id="1" dur="indefinite" restart="never" nodeType="tmRoot"/>
      </p:par>
    </p:tnLst>
  </p:timing>
</p:sldLayout>
</file>

<file path=ppt/slideLayouts/slideLayout128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6E805BC6-AADB-451B-A25A-2AE33AFB2E09}" type="datetimeFigureOut">
              <a:rPr lang="zh-CN" altLang="en-US" smtClean="0"/>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smtClean="0"/>
              <a:pPr/>
              <a:t>‹#›</a:t>
            </a:fld>
            <a:endParaRPr lang="zh-CN" altLang="en-US"/>
          </a:p>
        </p:txBody>
      </p:sp>
    </p:spTree>
    <p:extLst>
      <p:ext uri="{BB962C8B-B14F-4D97-AF65-F5344CB8AC3E}">
        <p14:creationId xmlns:p14="http://schemas.microsoft.com/office/powerpoint/2010/main" val="3358019272"/>
      </p:ext>
    </p:extLst>
  </p:cSld>
  <p:clrMapOvr>
    <a:masterClrMapping/>
  </p:clrMapOvr>
  <p:timing>
    <p:tnLst>
      <p:par>
        <p:cTn id="1" dur="indefinite" restart="never" nodeType="tmRoot"/>
      </p:par>
    </p:tnLst>
  </p:timing>
</p:sldLayout>
</file>

<file path=ppt/slideLayouts/slideLayout128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2BF1F05-D30B-4BC9-B1E6-0E1FE2D0DFD7}" type="datetimeFigureOut">
              <a:rPr lang="zh-CN" altLang="en-US" smtClean="0"/>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smtClean="0"/>
              <a:pPr/>
              <a:t>‹#›</a:t>
            </a:fld>
            <a:endParaRPr lang="zh-CN" altLang="en-US"/>
          </a:p>
        </p:txBody>
      </p:sp>
    </p:spTree>
    <p:extLst>
      <p:ext uri="{BB962C8B-B14F-4D97-AF65-F5344CB8AC3E}">
        <p14:creationId xmlns:p14="http://schemas.microsoft.com/office/powerpoint/2010/main" val="2116471260"/>
      </p:ext>
    </p:extLst>
  </p:cSld>
  <p:clrMapOvr>
    <a:masterClrMapping/>
  </p:clrMapOvr>
  <p:timing>
    <p:tnLst>
      <p:par>
        <p:cTn id="1" dur="indefinite" restart="never" nodeType="tmRoot"/>
      </p:par>
    </p:tnLst>
  </p:timing>
</p:sldLayout>
</file>

<file path=ppt/slideLayouts/slideLayout128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EE7C1F1-C9A2-4996-B1C8-7A3116BBE366}" type="datetimeFigureOut">
              <a:rPr lang="zh-CN" altLang="en-US" smtClean="0"/>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smtClean="0"/>
              <a:pPr/>
              <a:t>‹#›</a:t>
            </a:fld>
            <a:endParaRPr lang="zh-CN" altLang="en-US"/>
          </a:p>
        </p:txBody>
      </p:sp>
    </p:spTree>
    <p:extLst>
      <p:ext uri="{BB962C8B-B14F-4D97-AF65-F5344CB8AC3E}">
        <p14:creationId xmlns:p14="http://schemas.microsoft.com/office/powerpoint/2010/main" val="2438063137"/>
      </p:ext>
    </p:extLst>
  </p:cSld>
  <p:clrMapOvr>
    <a:masterClrMapping/>
  </p:clrMapOvr>
  <p:timing>
    <p:tnLst>
      <p:par>
        <p:cTn id="1" dur="indefinite" restart="never" nodeType="tmRoot"/>
      </p:par>
    </p:tnLst>
  </p:timing>
</p:sldLayout>
</file>

<file path=ppt/slideLayouts/slideLayout128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C37E26-C551-46FA-A169-A509DB48898F}"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smtClean="0"/>
              <a:pPr/>
              <a:t>‹#›</a:t>
            </a:fld>
            <a:endParaRPr lang="zh-CN" altLang="en-US"/>
          </a:p>
        </p:txBody>
      </p:sp>
    </p:spTree>
    <p:extLst>
      <p:ext uri="{BB962C8B-B14F-4D97-AF65-F5344CB8AC3E}">
        <p14:creationId xmlns:p14="http://schemas.microsoft.com/office/powerpoint/2010/main" val="2693913892"/>
      </p:ext>
    </p:extLst>
  </p:cSld>
  <p:clrMapOvr>
    <a:masterClrMapping/>
  </p:clrMapOvr>
  <p:timing>
    <p:tnLst>
      <p:par>
        <p:cTn id="1" dur="indefinite" restart="never" nodeType="tmRoot"/>
      </p:par>
    </p:tnLst>
  </p:timing>
</p:sldLayout>
</file>

<file path=ppt/slideLayouts/slideLayout128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7FBD264-5513-4A8E-BA74-42A3DAFE6FC4}"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smtClean="0"/>
              <a:pPr/>
              <a:t>‹#›</a:t>
            </a:fld>
            <a:endParaRPr lang="zh-CN" altLang="en-US"/>
          </a:p>
        </p:txBody>
      </p:sp>
    </p:spTree>
    <p:extLst>
      <p:ext uri="{BB962C8B-B14F-4D97-AF65-F5344CB8AC3E}">
        <p14:creationId xmlns:p14="http://schemas.microsoft.com/office/powerpoint/2010/main" val="4117544850"/>
      </p:ext>
    </p:extLst>
  </p:cSld>
  <p:clrMapOvr>
    <a:masterClrMapping/>
  </p:clrMapOvr>
  <p:timing>
    <p:tnLst>
      <p:par>
        <p:cTn id="1" dur="indefinite" restart="never" nodeType="tmRoot"/>
      </p:par>
    </p:tnLst>
  </p:timing>
</p:sldLayout>
</file>

<file path=ppt/slideLayouts/slideLayout128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601143D-5A7E-45D4-9466-2C9268BA95A3}"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smtClean="0"/>
              <a:pPr/>
              <a:t>‹#›</a:t>
            </a:fld>
            <a:endParaRPr lang="zh-CN" altLang="en-US"/>
          </a:p>
        </p:txBody>
      </p:sp>
    </p:spTree>
    <p:extLst>
      <p:ext uri="{BB962C8B-B14F-4D97-AF65-F5344CB8AC3E}">
        <p14:creationId xmlns:p14="http://schemas.microsoft.com/office/powerpoint/2010/main" val="1004899045"/>
      </p:ext>
    </p:extLst>
  </p:cSld>
  <p:clrMapOvr>
    <a:masterClrMapping/>
  </p:clrMapOvr>
  <p:timing>
    <p:tnLst>
      <p:par>
        <p:cTn id="1" dur="indefinite" restart="never" nodeType="tmRoot"/>
      </p:par>
    </p:tnLst>
  </p:timing>
</p:sldLayout>
</file>

<file path=ppt/slideLayouts/slideLayout128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6C7E46-C256-4D29-B7AE-16B9751E85F2}"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smtClean="0"/>
              <a:pPr/>
              <a:t>‹#›</a:t>
            </a:fld>
            <a:endParaRPr lang="zh-CN" altLang="en-US"/>
          </a:p>
        </p:txBody>
      </p:sp>
    </p:spTree>
    <p:extLst>
      <p:ext uri="{BB962C8B-B14F-4D97-AF65-F5344CB8AC3E}">
        <p14:creationId xmlns:p14="http://schemas.microsoft.com/office/powerpoint/2010/main" val="655182349"/>
      </p:ext>
    </p:extLst>
  </p:cSld>
  <p:clrMapOvr>
    <a:masterClrMapping/>
  </p:clrMapOvr>
  <p:timing>
    <p:tnLst>
      <p:par>
        <p:cTn id="1" dur="indefinite" restart="never" nodeType="tmRoot"/>
      </p:par>
    </p:tnLst>
  </p:timing>
</p:sldLayout>
</file>

<file path=ppt/slideLayouts/slideLayout128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47955FE-9F27-4FE3-9542-9055F2F0FA3C}" type="slidenum">
              <a:rPr lang="en-US" altLang="zh-CN"/>
              <a:pPr/>
              <a:t>‹#›</a:t>
            </a:fld>
            <a:endParaRPr lang="en-US" altLang="zh-CN"/>
          </a:p>
        </p:txBody>
      </p:sp>
    </p:spTree>
    <p:extLst>
      <p:ext uri="{BB962C8B-B14F-4D97-AF65-F5344CB8AC3E}">
        <p14:creationId xmlns:p14="http://schemas.microsoft.com/office/powerpoint/2010/main" val="1177164645"/>
      </p:ext>
    </p:extLst>
  </p:cSld>
  <p:clrMapOvr>
    <a:masterClrMapping/>
  </p:clrMapOvr>
</p:sldLayout>
</file>

<file path=ppt/slideLayouts/slideLayout128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D024368-00AF-4A42-B89E-13A87051CDDE}" type="slidenum">
              <a:rPr lang="en-US" altLang="zh-CN"/>
              <a:pPr/>
              <a:t>‹#›</a:t>
            </a:fld>
            <a:endParaRPr lang="en-US" altLang="zh-CN"/>
          </a:p>
        </p:txBody>
      </p:sp>
    </p:spTree>
    <p:extLst>
      <p:ext uri="{BB962C8B-B14F-4D97-AF65-F5344CB8AC3E}">
        <p14:creationId xmlns:p14="http://schemas.microsoft.com/office/powerpoint/2010/main" val="362273464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1D8BD707-D9CF-40AE-B4C6-C98DA3205C09}" type="datetimeFigureOut">
              <a:rPr lang="en-US" smtClean="0"/>
              <a:pPr/>
              <a:t>30/06/2017</a:t>
            </a:fld>
            <a:endParaRPr lang="en-US" smtClean="0"/>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extLst>
      <p:ext uri="{BB962C8B-B14F-4D97-AF65-F5344CB8AC3E}">
        <p14:creationId xmlns:p14="http://schemas.microsoft.com/office/powerpoint/2010/main" val="1039685604"/>
      </p:ext>
    </p:extLst>
  </p:cSld>
  <p:clrMapOvr>
    <a:overrideClrMapping bg1="lt1" tx1="dk1" bg2="lt2" tx2="dk2" accent1="accent1" accent2="accent2" accent3="accent3" accent4="accent4" accent5="accent5" accent6="accent6" hlink="hlink" folHlink="folHlink"/>
  </p:clrMapOvr>
</p:sldLayout>
</file>

<file path=ppt/slideLayouts/slideLayout129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D996763E-E70E-4C5C-888C-78A2247A9D65}" type="slidenum">
              <a:rPr lang="en-US" altLang="zh-CN"/>
              <a:pPr/>
              <a:t>‹#›</a:t>
            </a:fld>
            <a:endParaRPr lang="en-US" altLang="zh-CN"/>
          </a:p>
        </p:txBody>
      </p:sp>
    </p:spTree>
    <p:extLst>
      <p:ext uri="{BB962C8B-B14F-4D97-AF65-F5344CB8AC3E}">
        <p14:creationId xmlns:p14="http://schemas.microsoft.com/office/powerpoint/2010/main" val="2512928135"/>
      </p:ext>
    </p:extLst>
  </p:cSld>
  <p:clrMapOvr>
    <a:masterClrMapping/>
  </p:clrMapOvr>
</p:sldLayout>
</file>

<file path=ppt/slideLayouts/slideLayout129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295CE4EC-88FA-478E-AAFE-63CB5190EB5B}" type="slidenum">
              <a:rPr lang="en-US" altLang="zh-CN"/>
              <a:pPr/>
              <a:t>‹#›</a:t>
            </a:fld>
            <a:endParaRPr lang="en-US" altLang="zh-CN"/>
          </a:p>
        </p:txBody>
      </p:sp>
    </p:spTree>
    <p:extLst>
      <p:ext uri="{BB962C8B-B14F-4D97-AF65-F5344CB8AC3E}">
        <p14:creationId xmlns:p14="http://schemas.microsoft.com/office/powerpoint/2010/main" val="1845198252"/>
      </p:ext>
    </p:extLst>
  </p:cSld>
  <p:clrMapOvr>
    <a:masterClrMapping/>
  </p:clrMapOvr>
</p:sldLayout>
</file>

<file path=ppt/slideLayouts/slideLayout129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8A78E5F5-7F67-49CE-A519-1F34EBE482F1}" type="slidenum">
              <a:rPr lang="en-US" altLang="zh-CN"/>
              <a:pPr/>
              <a:t>‹#›</a:t>
            </a:fld>
            <a:endParaRPr lang="en-US" altLang="zh-CN"/>
          </a:p>
        </p:txBody>
      </p:sp>
    </p:spTree>
    <p:extLst>
      <p:ext uri="{BB962C8B-B14F-4D97-AF65-F5344CB8AC3E}">
        <p14:creationId xmlns:p14="http://schemas.microsoft.com/office/powerpoint/2010/main" val="1268099403"/>
      </p:ext>
    </p:extLst>
  </p:cSld>
  <p:clrMapOvr>
    <a:masterClrMapping/>
  </p:clrMapOvr>
</p:sldLayout>
</file>

<file path=ppt/slideLayouts/slideLayout129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53EEBB50-1478-4B50-925D-C508B6119CDF}" type="slidenum">
              <a:rPr lang="en-US" altLang="zh-CN"/>
              <a:pPr/>
              <a:t>‹#›</a:t>
            </a:fld>
            <a:endParaRPr lang="en-US" altLang="zh-CN"/>
          </a:p>
        </p:txBody>
      </p:sp>
    </p:spTree>
    <p:extLst>
      <p:ext uri="{BB962C8B-B14F-4D97-AF65-F5344CB8AC3E}">
        <p14:creationId xmlns:p14="http://schemas.microsoft.com/office/powerpoint/2010/main" val="2015169776"/>
      </p:ext>
    </p:extLst>
  </p:cSld>
  <p:clrMapOvr>
    <a:masterClrMapping/>
  </p:clrMapOvr>
</p:sldLayout>
</file>

<file path=ppt/slideLayouts/slideLayout129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0B96ED7B-01C9-4342-A718-F2BEBAE564EE}" type="slidenum">
              <a:rPr lang="en-US" altLang="zh-CN"/>
              <a:pPr/>
              <a:t>‹#›</a:t>
            </a:fld>
            <a:endParaRPr lang="en-US" altLang="zh-CN"/>
          </a:p>
        </p:txBody>
      </p:sp>
    </p:spTree>
    <p:extLst>
      <p:ext uri="{BB962C8B-B14F-4D97-AF65-F5344CB8AC3E}">
        <p14:creationId xmlns:p14="http://schemas.microsoft.com/office/powerpoint/2010/main" val="505242788"/>
      </p:ext>
    </p:extLst>
  </p:cSld>
  <p:clrMapOvr>
    <a:masterClrMapping/>
  </p:clrMapOvr>
</p:sldLayout>
</file>

<file path=ppt/slideLayouts/slideLayout129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6C77961E-1593-4BF7-9E52-A6273638A752}" type="slidenum">
              <a:rPr lang="en-US" altLang="zh-CN"/>
              <a:pPr/>
              <a:t>‹#›</a:t>
            </a:fld>
            <a:endParaRPr lang="en-US" altLang="zh-CN"/>
          </a:p>
        </p:txBody>
      </p:sp>
    </p:spTree>
    <p:extLst>
      <p:ext uri="{BB962C8B-B14F-4D97-AF65-F5344CB8AC3E}">
        <p14:creationId xmlns:p14="http://schemas.microsoft.com/office/powerpoint/2010/main" val="1656935272"/>
      </p:ext>
    </p:extLst>
  </p:cSld>
  <p:clrMapOvr>
    <a:masterClrMapping/>
  </p:clrMapOvr>
</p:sldLayout>
</file>

<file path=ppt/slideLayouts/slideLayout129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B593256-1043-44FD-B67C-9F61A07857B8}" type="slidenum">
              <a:rPr lang="en-US" altLang="zh-CN"/>
              <a:pPr/>
              <a:t>‹#›</a:t>
            </a:fld>
            <a:endParaRPr lang="en-US" altLang="zh-CN"/>
          </a:p>
        </p:txBody>
      </p:sp>
    </p:spTree>
    <p:extLst>
      <p:ext uri="{BB962C8B-B14F-4D97-AF65-F5344CB8AC3E}">
        <p14:creationId xmlns:p14="http://schemas.microsoft.com/office/powerpoint/2010/main" val="2696164665"/>
      </p:ext>
    </p:extLst>
  </p:cSld>
  <p:clrMapOvr>
    <a:masterClrMapping/>
  </p:clrMapOvr>
</p:sldLayout>
</file>

<file path=ppt/slideLayouts/slideLayout129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8807F702-9B70-4FEE-8ABC-A30152EABDED}" type="slidenum">
              <a:rPr lang="en-US" altLang="zh-CN"/>
              <a:pPr/>
              <a:t>‹#›</a:t>
            </a:fld>
            <a:endParaRPr lang="en-US" altLang="zh-CN"/>
          </a:p>
        </p:txBody>
      </p:sp>
    </p:spTree>
    <p:extLst>
      <p:ext uri="{BB962C8B-B14F-4D97-AF65-F5344CB8AC3E}">
        <p14:creationId xmlns:p14="http://schemas.microsoft.com/office/powerpoint/2010/main" val="2520911905"/>
      </p:ext>
    </p:extLst>
  </p:cSld>
  <p:clrMapOvr>
    <a:masterClrMapping/>
  </p:clrMapOvr>
</p:sldLayout>
</file>

<file path=ppt/slideLayouts/slideLayout129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28BBCA09-F309-4BD4-9274-72F641313B0F}" type="slidenum">
              <a:rPr lang="en-US" altLang="zh-CN"/>
              <a:pPr/>
              <a:t>‹#›</a:t>
            </a:fld>
            <a:endParaRPr lang="en-US" altLang="zh-CN"/>
          </a:p>
        </p:txBody>
      </p:sp>
    </p:spTree>
    <p:extLst>
      <p:ext uri="{BB962C8B-B14F-4D97-AF65-F5344CB8AC3E}">
        <p14:creationId xmlns:p14="http://schemas.microsoft.com/office/powerpoint/2010/main" val="2595148388"/>
      </p:ext>
    </p:extLst>
  </p:cSld>
  <p:clrMapOvr>
    <a:masterClrMapping/>
  </p:clrMapOvr>
</p:sldLayout>
</file>

<file path=ppt/slideLayouts/slideLayout129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050" name="Picture 2" descr="red"/>
          <p:cNvPicPr>
            <a:picLocks noChangeAspect="1" noChangeArrowheads="1"/>
          </p:cNvPicPr>
          <p:nvPr/>
        </p:nvPicPr>
        <p:blipFill>
          <a:blip r:embed="rId2" cstate="print"/>
          <a:srcRect/>
          <a:stretch>
            <a:fillRect/>
          </a:stretch>
        </p:blipFill>
        <p:spPr bwMode="auto">
          <a:xfrm>
            <a:off x="-6350" y="1989138"/>
            <a:ext cx="9159875" cy="4873625"/>
          </a:xfrm>
          <a:prstGeom prst="rect">
            <a:avLst/>
          </a:prstGeom>
          <a:noFill/>
          <a:ln w="9525">
            <a:noFill/>
            <a:miter lim="800000"/>
            <a:headEnd/>
            <a:tailEnd/>
          </a:ln>
        </p:spPr>
      </p:pic>
      <p:sp>
        <p:nvSpPr>
          <p:cNvPr id="2051" name="未知"/>
          <p:cNvSpPr>
            <a:spLocks/>
          </p:cNvSpPr>
          <p:nvPr/>
        </p:nvSpPr>
        <p:spPr bwMode="auto">
          <a:xfrm>
            <a:off x="-6350" y="0"/>
            <a:ext cx="9159875" cy="4033838"/>
          </a:xfrm>
          <a:custGeom>
            <a:avLst/>
            <a:gdLst/>
            <a:ahLst/>
            <a:cxnLst>
              <a:cxn ang="0">
                <a:pos x="0" y="0"/>
              </a:cxn>
              <a:cxn ang="0">
                <a:pos x="6" y="1272"/>
              </a:cxn>
              <a:cxn ang="0">
                <a:pos x="3064" y="2364"/>
              </a:cxn>
              <a:cxn ang="0">
                <a:pos x="5772" y="1762"/>
              </a:cxn>
              <a:cxn ang="0">
                <a:pos x="5755" y="1"/>
              </a:cxn>
              <a:cxn ang="0">
                <a:pos x="0" y="0"/>
              </a:cxn>
            </a:cxnLst>
            <a:rect l="0" t="0" r="r" b="b"/>
            <a:pathLst>
              <a:path w="5772" h="2541">
                <a:moveTo>
                  <a:pt x="0" y="0"/>
                </a:moveTo>
                <a:lnTo>
                  <a:pt x="6" y="1272"/>
                </a:lnTo>
                <a:cubicBezTo>
                  <a:pt x="517" y="1666"/>
                  <a:pt x="2103" y="2282"/>
                  <a:pt x="3064" y="2364"/>
                </a:cubicBezTo>
                <a:cubicBezTo>
                  <a:pt x="4702" y="2541"/>
                  <a:pt x="5251" y="2003"/>
                  <a:pt x="5772" y="1762"/>
                </a:cubicBezTo>
                <a:lnTo>
                  <a:pt x="5755" y="1"/>
                </a:lnTo>
                <a:lnTo>
                  <a:pt x="0" y="0"/>
                </a:lnTo>
                <a:close/>
              </a:path>
            </a:pathLst>
          </a:custGeom>
          <a:solidFill>
            <a:srgbClr val="DDDDDD"/>
          </a:solidFill>
          <a:ln w="9525">
            <a:noFill/>
            <a:round/>
            <a:headEnd/>
            <a:tailEnd/>
          </a:ln>
          <a:effectLst/>
        </p:spPr>
        <p:txBody>
          <a:bodyPr wrap="none" anchor="ctr"/>
          <a:lstStyle/>
          <a:p>
            <a:endParaRPr lang="en-US"/>
          </a:p>
        </p:txBody>
      </p:sp>
      <p:sp>
        <p:nvSpPr>
          <p:cNvPr id="2052" name="未知"/>
          <p:cNvSpPr>
            <a:spLocks/>
          </p:cNvSpPr>
          <p:nvPr/>
        </p:nvSpPr>
        <p:spPr bwMode="auto">
          <a:xfrm>
            <a:off x="-33338" y="3429000"/>
            <a:ext cx="3457576" cy="666750"/>
          </a:xfrm>
          <a:custGeom>
            <a:avLst/>
            <a:gdLst/>
            <a:ahLst/>
            <a:cxnLst>
              <a:cxn ang="0">
                <a:pos x="2178" y="240"/>
              </a:cxn>
              <a:cxn ang="0">
                <a:pos x="1314" y="420"/>
              </a:cxn>
              <a:cxn ang="0">
                <a:pos x="714" y="378"/>
              </a:cxn>
              <a:cxn ang="0">
                <a:pos x="6" y="313"/>
              </a:cxn>
              <a:cxn ang="0">
                <a:pos x="0" y="41"/>
              </a:cxn>
              <a:cxn ang="0">
                <a:pos x="522" y="66"/>
              </a:cxn>
              <a:cxn ang="0">
                <a:pos x="1374" y="276"/>
              </a:cxn>
              <a:cxn ang="0">
                <a:pos x="2178" y="240"/>
              </a:cxn>
            </a:cxnLst>
            <a:rect l="0" t="0" r="r" b="b"/>
            <a:pathLst>
              <a:path w="2180" h="420">
                <a:moveTo>
                  <a:pt x="2178" y="240"/>
                </a:moveTo>
                <a:cubicBezTo>
                  <a:pt x="2180" y="264"/>
                  <a:pt x="1614" y="420"/>
                  <a:pt x="1314" y="420"/>
                </a:cubicBezTo>
                <a:cubicBezTo>
                  <a:pt x="1002" y="414"/>
                  <a:pt x="1004" y="408"/>
                  <a:pt x="714" y="378"/>
                </a:cubicBezTo>
                <a:cubicBezTo>
                  <a:pt x="424" y="349"/>
                  <a:pt x="15" y="305"/>
                  <a:pt x="6" y="313"/>
                </a:cubicBezTo>
                <a:lnTo>
                  <a:pt x="0" y="41"/>
                </a:lnTo>
                <a:cubicBezTo>
                  <a:pt x="86" y="0"/>
                  <a:pt x="378" y="42"/>
                  <a:pt x="522" y="66"/>
                </a:cubicBezTo>
                <a:cubicBezTo>
                  <a:pt x="803" y="111"/>
                  <a:pt x="1116" y="250"/>
                  <a:pt x="1374" y="276"/>
                </a:cubicBezTo>
                <a:cubicBezTo>
                  <a:pt x="1692" y="300"/>
                  <a:pt x="1968" y="294"/>
                  <a:pt x="2178" y="240"/>
                </a:cubicBezTo>
                <a:close/>
              </a:path>
            </a:pathLst>
          </a:custGeom>
          <a:solidFill>
            <a:srgbClr val="FF0066">
              <a:alpha val="25999"/>
            </a:srgbClr>
          </a:solidFill>
          <a:ln w="9525">
            <a:noFill/>
            <a:round/>
            <a:headEnd/>
            <a:tailEnd/>
          </a:ln>
          <a:effectLst/>
        </p:spPr>
        <p:txBody>
          <a:bodyPr/>
          <a:lstStyle/>
          <a:p>
            <a:endParaRPr lang="en-US"/>
          </a:p>
        </p:txBody>
      </p:sp>
      <p:sp>
        <p:nvSpPr>
          <p:cNvPr id="2053" name="未知"/>
          <p:cNvSpPr>
            <a:spLocks/>
          </p:cNvSpPr>
          <p:nvPr/>
        </p:nvSpPr>
        <p:spPr bwMode="auto">
          <a:xfrm>
            <a:off x="107950" y="2790825"/>
            <a:ext cx="9053513" cy="1223963"/>
          </a:xfrm>
          <a:custGeom>
            <a:avLst/>
            <a:gdLst/>
            <a:ahLst/>
            <a:cxnLst>
              <a:cxn ang="0">
                <a:pos x="10" y="462"/>
              </a:cxn>
              <a:cxn ang="0">
                <a:pos x="1336" y="193"/>
              </a:cxn>
              <a:cxn ang="0">
                <a:pos x="3628" y="348"/>
              </a:cxn>
              <a:cxn ang="0">
                <a:pos x="5698" y="0"/>
              </a:cxn>
              <a:cxn ang="0">
                <a:pos x="5703" y="644"/>
              </a:cxn>
              <a:cxn ang="0">
                <a:pos x="3315" y="839"/>
              </a:cxn>
              <a:cxn ang="0">
                <a:pos x="1285" y="436"/>
              </a:cxn>
              <a:cxn ang="0">
                <a:pos x="10" y="462"/>
              </a:cxn>
            </a:cxnLst>
            <a:rect l="0" t="0" r="r" b="b"/>
            <a:pathLst>
              <a:path w="5703" h="874">
                <a:moveTo>
                  <a:pt x="10" y="462"/>
                </a:moveTo>
                <a:cubicBezTo>
                  <a:pt x="0" y="417"/>
                  <a:pt x="666" y="208"/>
                  <a:pt x="1336" y="193"/>
                </a:cubicBezTo>
                <a:cubicBezTo>
                  <a:pt x="2139" y="157"/>
                  <a:pt x="2901" y="380"/>
                  <a:pt x="3628" y="348"/>
                </a:cubicBezTo>
                <a:cubicBezTo>
                  <a:pt x="4355" y="316"/>
                  <a:pt x="5674" y="18"/>
                  <a:pt x="5698" y="0"/>
                </a:cubicBezTo>
                <a:lnTo>
                  <a:pt x="5703" y="644"/>
                </a:lnTo>
                <a:cubicBezTo>
                  <a:pt x="5306" y="784"/>
                  <a:pt x="4051" y="874"/>
                  <a:pt x="3315" y="839"/>
                </a:cubicBezTo>
                <a:cubicBezTo>
                  <a:pt x="2107" y="712"/>
                  <a:pt x="2132" y="520"/>
                  <a:pt x="1285" y="436"/>
                </a:cubicBezTo>
                <a:cubicBezTo>
                  <a:pt x="557" y="362"/>
                  <a:pt x="117" y="451"/>
                  <a:pt x="10" y="462"/>
                </a:cubicBezTo>
                <a:close/>
              </a:path>
            </a:pathLst>
          </a:custGeom>
          <a:solidFill>
            <a:srgbClr val="BD8DB0"/>
          </a:solidFill>
          <a:ln w="9525">
            <a:noFill/>
            <a:round/>
            <a:headEnd/>
            <a:tailEnd/>
          </a:ln>
          <a:effectLst/>
        </p:spPr>
        <p:txBody>
          <a:bodyPr/>
          <a:lstStyle/>
          <a:p>
            <a:endParaRPr lang="en-US"/>
          </a:p>
        </p:txBody>
      </p:sp>
      <p:sp>
        <p:nvSpPr>
          <p:cNvPr id="2054" name="未知"/>
          <p:cNvSpPr>
            <a:spLocks/>
          </p:cNvSpPr>
          <p:nvPr/>
        </p:nvSpPr>
        <p:spPr bwMode="auto">
          <a:xfrm>
            <a:off x="1974850" y="3392488"/>
            <a:ext cx="7196138" cy="1208087"/>
          </a:xfrm>
          <a:custGeom>
            <a:avLst/>
            <a:gdLst/>
            <a:ahLst/>
            <a:cxnLst>
              <a:cxn ang="0">
                <a:pos x="5" y="247"/>
              </a:cxn>
              <a:cxn ang="0">
                <a:pos x="1089" y="38"/>
              </a:cxn>
              <a:cxn ang="0">
                <a:pos x="2731" y="184"/>
              </a:cxn>
              <a:cxn ang="0">
                <a:pos x="4533" y="68"/>
              </a:cxn>
              <a:cxn ang="0">
                <a:pos x="4516" y="669"/>
              </a:cxn>
              <a:cxn ang="0">
                <a:pos x="2469" y="623"/>
              </a:cxn>
              <a:cxn ang="0">
                <a:pos x="1075" y="241"/>
              </a:cxn>
              <a:cxn ang="0">
                <a:pos x="5" y="247"/>
              </a:cxn>
            </a:cxnLst>
            <a:rect l="0" t="0" r="r" b="b"/>
            <a:pathLst>
              <a:path w="4533" h="761">
                <a:moveTo>
                  <a:pt x="5" y="247"/>
                </a:moveTo>
                <a:cubicBezTo>
                  <a:pt x="0" y="214"/>
                  <a:pt x="581" y="0"/>
                  <a:pt x="1089" y="38"/>
                </a:cubicBezTo>
                <a:cubicBezTo>
                  <a:pt x="1700" y="71"/>
                  <a:pt x="2138" y="141"/>
                  <a:pt x="2731" y="184"/>
                </a:cubicBezTo>
                <a:cubicBezTo>
                  <a:pt x="3324" y="226"/>
                  <a:pt x="4514" y="79"/>
                  <a:pt x="4533" y="68"/>
                </a:cubicBezTo>
                <a:lnTo>
                  <a:pt x="4516" y="669"/>
                </a:lnTo>
                <a:cubicBezTo>
                  <a:pt x="4172" y="761"/>
                  <a:pt x="3088" y="728"/>
                  <a:pt x="2469" y="623"/>
                </a:cubicBezTo>
                <a:cubicBezTo>
                  <a:pt x="1562" y="443"/>
                  <a:pt x="1597" y="387"/>
                  <a:pt x="1075" y="241"/>
                </a:cubicBezTo>
                <a:cubicBezTo>
                  <a:pt x="534" y="97"/>
                  <a:pt x="73" y="241"/>
                  <a:pt x="5" y="247"/>
                </a:cubicBezTo>
                <a:close/>
              </a:path>
            </a:pathLst>
          </a:custGeom>
          <a:solidFill>
            <a:srgbClr val="FF66CC">
              <a:alpha val="50000"/>
            </a:srgbClr>
          </a:solidFill>
          <a:ln w="9525">
            <a:noFill/>
            <a:round/>
            <a:headEnd/>
            <a:tailEnd/>
          </a:ln>
          <a:effectLst/>
        </p:spPr>
        <p:txBody>
          <a:bodyPr/>
          <a:lstStyle/>
          <a:p>
            <a:endParaRPr lang="en-US"/>
          </a:p>
        </p:txBody>
      </p:sp>
      <p:sp>
        <p:nvSpPr>
          <p:cNvPr id="2055" name="未知"/>
          <p:cNvSpPr>
            <a:spLocks/>
          </p:cNvSpPr>
          <p:nvPr/>
        </p:nvSpPr>
        <p:spPr bwMode="auto">
          <a:xfrm>
            <a:off x="3781425" y="3300413"/>
            <a:ext cx="5389563" cy="776287"/>
          </a:xfrm>
          <a:custGeom>
            <a:avLst/>
            <a:gdLst/>
            <a:ahLst/>
            <a:cxnLst>
              <a:cxn ang="0">
                <a:pos x="3" y="256"/>
              </a:cxn>
              <a:cxn ang="0">
                <a:pos x="1350" y="489"/>
              </a:cxn>
              <a:cxn ang="0">
                <a:pos x="2286" y="435"/>
              </a:cxn>
              <a:cxn ang="0">
                <a:pos x="3390" y="350"/>
              </a:cxn>
              <a:cxn ang="0">
                <a:pos x="3395" y="8"/>
              </a:cxn>
              <a:cxn ang="0">
                <a:pos x="1257" y="302"/>
              </a:cxn>
              <a:cxn ang="0">
                <a:pos x="3" y="256"/>
              </a:cxn>
            </a:cxnLst>
            <a:rect l="0" t="0" r="r" b="b"/>
            <a:pathLst>
              <a:path w="3395" h="489">
                <a:moveTo>
                  <a:pt x="3" y="256"/>
                </a:moveTo>
                <a:cubicBezTo>
                  <a:pt x="0" y="287"/>
                  <a:pt x="882" y="489"/>
                  <a:pt x="1350" y="489"/>
                </a:cubicBezTo>
                <a:cubicBezTo>
                  <a:pt x="1837" y="481"/>
                  <a:pt x="1834" y="473"/>
                  <a:pt x="2286" y="435"/>
                </a:cubicBezTo>
                <a:cubicBezTo>
                  <a:pt x="2738" y="397"/>
                  <a:pt x="3376" y="340"/>
                  <a:pt x="3390" y="350"/>
                </a:cubicBezTo>
                <a:lnTo>
                  <a:pt x="3395" y="8"/>
                </a:lnTo>
                <a:cubicBezTo>
                  <a:pt x="3040" y="0"/>
                  <a:pt x="1822" y="261"/>
                  <a:pt x="1257" y="302"/>
                </a:cubicBezTo>
                <a:cubicBezTo>
                  <a:pt x="761" y="334"/>
                  <a:pt x="331" y="326"/>
                  <a:pt x="3" y="256"/>
                </a:cubicBezTo>
                <a:close/>
              </a:path>
            </a:pathLst>
          </a:custGeom>
          <a:solidFill>
            <a:srgbClr val="FFFFFF">
              <a:alpha val="62000"/>
            </a:srgbClr>
          </a:solidFill>
          <a:ln w="9525">
            <a:noFill/>
            <a:round/>
            <a:headEnd/>
            <a:tailEnd/>
          </a:ln>
          <a:effectLst/>
        </p:spPr>
        <p:txBody>
          <a:bodyPr/>
          <a:lstStyle/>
          <a:p>
            <a:endParaRPr lang="en-US"/>
          </a:p>
        </p:txBody>
      </p:sp>
      <p:sp>
        <p:nvSpPr>
          <p:cNvPr id="2056" name="Rectangle 8"/>
          <p:cNvSpPr>
            <a:spLocks noGrp="1" noChangeArrowheads="1"/>
          </p:cNvSpPr>
          <p:nvPr>
            <p:ph type="ctrTitle"/>
          </p:nvPr>
        </p:nvSpPr>
        <p:spPr>
          <a:xfrm>
            <a:off x="933450" y="1773238"/>
            <a:ext cx="7340600" cy="1470025"/>
          </a:xfrm>
        </p:spPr>
        <p:txBody>
          <a:bodyPr/>
          <a:lstStyle>
            <a:lvl1pPr algn="ctr">
              <a:defRPr sz="4000">
                <a:latin typeface="Arial Black" pitchFamily="34" charset="0"/>
              </a:defRPr>
            </a:lvl1pPr>
          </a:lstStyle>
          <a:p>
            <a:r>
              <a:rPr lang="en-US" altLang="ko-KR" smtClean="0"/>
              <a:t>Click to edit Master title style</a:t>
            </a:r>
            <a:endParaRPr lang="ko-KR"/>
          </a:p>
        </p:txBody>
      </p:sp>
      <p:sp>
        <p:nvSpPr>
          <p:cNvPr id="2057" name="Rectangle 9"/>
          <p:cNvSpPr>
            <a:spLocks noGrp="1" noChangeArrowheads="1"/>
          </p:cNvSpPr>
          <p:nvPr>
            <p:ph type="subTitle" idx="1"/>
          </p:nvPr>
        </p:nvSpPr>
        <p:spPr>
          <a:xfrm>
            <a:off x="1403350" y="4868863"/>
            <a:ext cx="6400800" cy="649287"/>
          </a:xfrm>
        </p:spPr>
        <p:txBody>
          <a:bodyPr/>
          <a:lstStyle>
            <a:lvl1pPr marL="0" indent="0" algn="ctr">
              <a:buFont typeface="Wingdings" pitchFamily="2" charset="2"/>
              <a:buNone/>
              <a:defRPr>
                <a:solidFill>
                  <a:schemeClr val="bg1"/>
                </a:solidFill>
              </a:defRPr>
            </a:lvl1pPr>
          </a:lstStyle>
          <a:p>
            <a:r>
              <a:rPr lang="en-US" altLang="ko-KR" smtClean="0"/>
              <a:t>Click to edit Master subtitle style</a:t>
            </a:r>
            <a:endParaRPr lang="ko-KR"/>
          </a:p>
        </p:txBody>
      </p:sp>
      <p:sp>
        <p:nvSpPr>
          <p:cNvPr id="2058" name="Rectangle 10"/>
          <p:cNvSpPr>
            <a:spLocks noGrp="1" noChangeArrowheads="1"/>
          </p:cNvSpPr>
          <p:nvPr>
            <p:ph type="dt" sz="half" idx="2"/>
          </p:nvPr>
        </p:nvSpPr>
        <p:spPr bwMode="auto">
          <a:xfrm>
            <a:off x="457200" y="6245225"/>
            <a:ext cx="2133600" cy="4762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400"/>
            </a:lvl1pPr>
          </a:lstStyle>
          <a:p>
            <a:pPr>
              <a:defRPr/>
            </a:pPr>
            <a:fld id="{0596D133-0E87-4702-A31E-3118942F9EBD}" type="datetimeFigureOut">
              <a:rPr lang="zh-CN" altLang="en-US" smtClean="0"/>
              <a:pPr>
                <a:defRPr/>
              </a:pPr>
              <a:t>2017/6/30</a:t>
            </a:fld>
            <a:endParaRPr lang="en-US" altLang="zh-CN"/>
          </a:p>
        </p:txBody>
      </p:sp>
      <p:sp>
        <p:nvSpPr>
          <p:cNvPr id="2059" name="Rectangle 11"/>
          <p:cNvSpPr>
            <a:spLocks noGrp="1" noChangeArrowheads="1"/>
          </p:cNvSpPr>
          <p:nvPr>
            <p:ph type="sldNum" sz="quarter" idx="4"/>
          </p:nvPr>
        </p:nvSpPr>
        <p:spPr>
          <a:xfrm>
            <a:off x="6553200" y="6245225"/>
            <a:ext cx="2133600" cy="476250"/>
          </a:xfrm>
        </p:spPr>
        <p:txBody>
          <a:bodyPr anchor="t" anchorCtr="0"/>
          <a:lstStyle>
            <a:lvl1pPr algn="r">
              <a:defRPr sz="1400">
                <a:solidFill>
                  <a:schemeClr val="tx1"/>
                </a:solidFill>
              </a:defRPr>
            </a:lvl1pPr>
          </a:lstStyle>
          <a:p>
            <a:fld id="{D0F55BFA-2744-4160-BD1A-67E6873BF8D0}" type="slidenum">
              <a:rPr lang="en-US" altLang="zh-CN" smtClean="0"/>
              <a:pPr/>
              <a:t>‹#›</a:t>
            </a:fld>
            <a:endParaRPr lang="en-US" altLang="zh-CN"/>
          </a:p>
        </p:txBody>
      </p:sp>
      <p:sp>
        <p:nvSpPr>
          <p:cNvPr id="2060" name="Rectangle 12"/>
          <p:cNvSpPr>
            <a:spLocks noGrp="1" noChangeArrowheads="1"/>
          </p:cNvSpPr>
          <p:nvPr>
            <p:ph type="ftr" sz="quarter" idx="3"/>
          </p:nvPr>
        </p:nvSpPr>
        <p:spPr/>
        <p:txBody>
          <a:bodyPr/>
          <a:lstStyle>
            <a:lvl1pPr>
              <a:defRPr/>
            </a:lvl1pPr>
          </a:lstStyle>
          <a:p>
            <a:pPr>
              <a:defRPr/>
            </a:pPr>
            <a:endParaRPr lang="en-US" altLang="zh-CN"/>
          </a:p>
        </p:txBody>
      </p:sp>
    </p:spTree>
    <p:extLst>
      <p:ext uri="{BB962C8B-B14F-4D97-AF65-F5344CB8AC3E}">
        <p14:creationId xmlns:p14="http://schemas.microsoft.com/office/powerpoint/2010/main" val="2551399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BFE18D5E-3C68-4F78-89AA-6977DD3E2421}" type="slidenum">
              <a:rPr lang="en-US" altLang="zh-CN"/>
              <a:pPr/>
              <a:t>‹#›</a:t>
            </a:fld>
            <a:endParaRPr lang="en-US" altLang="zh-CN"/>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30/06/2017</a:t>
            </a:fld>
            <a:endParaRPr lang="en-US" smtClean="0"/>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extLst>
      <p:ext uri="{BB962C8B-B14F-4D97-AF65-F5344CB8AC3E}">
        <p14:creationId xmlns:p14="http://schemas.microsoft.com/office/powerpoint/2010/main" val="4259184515"/>
      </p:ext>
    </p:extLst>
  </p:cSld>
  <p:clrMapOvr>
    <a:overrideClrMapping bg1="dk1" tx1="lt1" bg2="dk2" tx2="lt2" accent1="accent1" accent2="accent2" accent3="accent3" accent4="accent4" accent5="accent5" accent6="accent6" hlink="hlink" folHlink="folHlink"/>
  </p:clrMapOvr>
</p:sldLayout>
</file>

<file path=ppt/slideLayouts/slideLayout130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EBB08B84-FA4B-4174-BA37-B4A5A16DEF94}"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2525356973"/>
      </p:ext>
    </p:extLst>
  </p:cSld>
  <p:clrMapOvr>
    <a:masterClrMapping/>
  </p:clrMapOvr>
</p:sldLayout>
</file>

<file path=ppt/slideLayouts/slideLayout130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65E2448A-D0FC-4BDB-BD39-44FEEDD5107C}"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3185625452"/>
      </p:ext>
    </p:extLst>
  </p:cSld>
  <p:clrMapOvr>
    <a:masterClrMapping/>
  </p:clrMapOvr>
</p:sldLayout>
</file>

<file path=ppt/slideLayouts/slideLayout130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66725" y="105251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7725" y="105251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70485C1C-5463-4882-B244-AE2A554B9148}"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1147703164"/>
      </p:ext>
    </p:extLst>
  </p:cSld>
  <p:clrMapOvr>
    <a:masterClrMapping/>
  </p:clrMapOvr>
</p:sldLayout>
</file>

<file path=ppt/slideLayouts/slideLayout130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CEE0B642-BB8C-4A77-A83D-B1888855E26F}" type="slidenum">
              <a:rPr lang="zh-CN" altLang="en-US" smtClean="0"/>
              <a:pPr/>
              <a:t>‹#›</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3950141877"/>
      </p:ext>
    </p:extLst>
  </p:cSld>
  <p:clrMapOvr>
    <a:masterClrMapping/>
  </p:clrMapOvr>
</p:sldLayout>
</file>

<file path=ppt/slideLayouts/slideLayout130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3068B2E2-2FE4-4B16-9B1E-6C82EAF98B68}" type="slidenum">
              <a:rPr lang="zh-CN" altLang="en-US" smtClean="0"/>
              <a:pPr/>
              <a:t>‹#›</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2794234221"/>
      </p:ext>
    </p:extLst>
  </p:cSld>
  <p:clrMapOvr>
    <a:masterClrMapping/>
  </p:clrMapOvr>
</p:sldLayout>
</file>

<file path=ppt/slideLayouts/slideLayout130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27E6E868-5338-4099-8B68-6D84B71FB779}" type="slidenum">
              <a:rPr lang="zh-CN" altLang="en-US" smtClean="0"/>
              <a:pPr/>
              <a:t>‹#›</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3170509946"/>
      </p:ext>
    </p:extLst>
  </p:cSld>
  <p:clrMapOvr>
    <a:masterClrMapping/>
  </p:clrMapOvr>
</p:sldLayout>
</file>

<file path=ppt/slideLayouts/slideLayout130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EC0C3056-AFD2-47F9-A3B5-E6913259B3F5}"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3362283086"/>
      </p:ext>
    </p:extLst>
  </p:cSld>
  <p:clrMapOvr>
    <a:masterClrMapping/>
  </p:clrMapOvr>
</p:sldLayout>
</file>

<file path=ppt/slideLayouts/slideLayout130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78145852-3E90-4A66-8B3E-F8C3D38FC8CC}"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3651523406"/>
      </p:ext>
    </p:extLst>
  </p:cSld>
  <p:clrMapOvr>
    <a:masterClrMapping/>
  </p:clrMapOvr>
</p:sldLayout>
</file>

<file path=ppt/slideLayouts/slideLayout130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3D773AD3-6F7E-4B1E-AB63-E0E8A8950599}"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3579512259"/>
      </p:ext>
    </p:extLst>
  </p:cSld>
  <p:clrMapOvr>
    <a:masterClrMapping/>
  </p:clrMapOvr>
</p:sldLayout>
</file>

<file path=ppt/slideLayouts/slideLayout130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7338" y="117475"/>
            <a:ext cx="2058987" cy="5461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7475"/>
            <a:ext cx="6027738" cy="5461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D3AB464A-178F-4BE1-8D43-DD47B1C29E06}"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276888967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30/06/2017</a:t>
            </a:fld>
            <a:endParaRPr lang="en-US" smtClean="0"/>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extLst>
      <p:ext uri="{BB962C8B-B14F-4D97-AF65-F5344CB8AC3E}">
        <p14:creationId xmlns:p14="http://schemas.microsoft.com/office/powerpoint/2010/main" val="697712921"/>
      </p:ext>
    </p:extLst>
  </p:cSld>
  <p:clrMapOvr>
    <a:masterClrMapping/>
  </p:clrMapOvr>
</p:sldLayout>
</file>

<file path=ppt/slideLayouts/slideLayout131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BD2982AD-5E5D-45C6-91FF-60056217C3CB}" type="slidenum">
              <a:rPr lang="en-US" altLang="ko-KR"/>
              <a:pPr/>
              <a:t>‹#›</a:t>
            </a:fld>
            <a:endParaRPr lang="en-US" altLang="ko-KR"/>
          </a:p>
        </p:txBody>
      </p:sp>
    </p:spTree>
    <p:extLst>
      <p:ext uri="{BB962C8B-B14F-4D97-AF65-F5344CB8AC3E}">
        <p14:creationId xmlns:p14="http://schemas.microsoft.com/office/powerpoint/2010/main" val="1700435479"/>
      </p:ext>
    </p:extLst>
  </p:cSld>
  <p:clrMapOvr>
    <a:masterClrMapping/>
  </p:clrMapOvr>
</p:sldLayout>
</file>

<file path=ppt/slideLayouts/slideLayout131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4B127DE8-C428-47EE-9A28-6DD5AA2C6BC6}" type="slidenum">
              <a:rPr lang="en-US" altLang="ko-KR"/>
              <a:pPr/>
              <a:t>‹#›</a:t>
            </a:fld>
            <a:endParaRPr lang="en-US" altLang="ko-KR"/>
          </a:p>
        </p:txBody>
      </p:sp>
    </p:spTree>
    <p:extLst>
      <p:ext uri="{BB962C8B-B14F-4D97-AF65-F5344CB8AC3E}">
        <p14:creationId xmlns:p14="http://schemas.microsoft.com/office/powerpoint/2010/main" val="2692108777"/>
      </p:ext>
    </p:extLst>
  </p:cSld>
  <p:clrMapOvr>
    <a:masterClrMapping/>
  </p:clrMapOvr>
</p:sldLayout>
</file>

<file path=ppt/slideLayouts/slideLayout131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27B925B2-9AF9-4EC3-9A49-05AFEB13CBDE}" type="slidenum">
              <a:rPr lang="en-US" altLang="ko-KR"/>
              <a:pPr/>
              <a:t>‹#›</a:t>
            </a:fld>
            <a:endParaRPr lang="en-US" altLang="ko-KR"/>
          </a:p>
        </p:txBody>
      </p:sp>
    </p:spTree>
    <p:extLst>
      <p:ext uri="{BB962C8B-B14F-4D97-AF65-F5344CB8AC3E}">
        <p14:creationId xmlns:p14="http://schemas.microsoft.com/office/powerpoint/2010/main" val="39677893"/>
      </p:ext>
    </p:extLst>
  </p:cSld>
  <p:clrMapOvr>
    <a:masterClrMapping/>
  </p:clrMapOvr>
</p:sldLayout>
</file>

<file path=ppt/slideLayouts/slideLayout131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FA82B78F-7DAC-4451-A39F-FC1DF062EE9D}" type="slidenum">
              <a:rPr lang="en-US" altLang="ko-KR"/>
              <a:pPr/>
              <a:t>‹#›</a:t>
            </a:fld>
            <a:endParaRPr lang="en-US" altLang="ko-KR"/>
          </a:p>
        </p:txBody>
      </p:sp>
    </p:spTree>
    <p:extLst>
      <p:ext uri="{BB962C8B-B14F-4D97-AF65-F5344CB8AC3E}">
        <p14:creationId xmlns:p14="http://schemas.microsoft.com/office/powerpoint/2010/main" val="262908237"/>
      </p:ext>
    </p:extLst>
  </p:cSld>
  <p:clrMapOvr>
    <a:masterClrMapping/>
  </p:clrMapOvr>
</p:sldLayout>
</file>

<file path=ppt/slideLayouts/slideLayout131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ko-KR"/>
          </a:p>
        </p:txBody>
      </p:sp>
      <p:sp>
        <p:nvSpPr>
          <p:cNvPr id="8" name="Footer Placeholder 7"/>
          <p:cNvSpPr>
            <a:spLocks noGrp="1"/>
          </p:cNvSpPr>
          <p:nvPr>
            <p:ph type="ftr" sz="quarter" idx="11"/>
          </p:nvPr>
        </p:nvSpPr>
        <p:spPr/>
        <p:txBody>
          <a:bodyPr/>
          <a:lstStyle>
            <a:lvl1pPr>
              <a:defRPr/>
            </a:lvl1pPr>
          </a:lstStyle>
          <a:p>
            <a:endParaRPr lang="en-US" altLang="ko-KR"/>
          </a:p>
        </p:txBody>
      </p:sp>
      <p:sp>
        <p:nvSpPr>
          <p:cNvPr id="9" name="Slide Number Placeholder 8"/>
          <p:cNvSpPr>
            <a:spLocks noGrp="1"/>
          </p:cNvSpPr>
          <p:nvPr>
            <p:ph type="sldNum" sz="quarter" idx="12"/>
          </p:nvPr>
        </p:nvSpPr>
        <p:spPr/>
        <p:txBody>
          <a:bodyPr/>
          <a:lstStyle>
            <a:lvl1pPr>
              <a:defRPr/>
            </a:lvl1pPr>
          </a:lstStyle>
          <a:p>
            <a:fld id="{C8D26C32-21B1-4115-A668-AFD751D2F3D3}" type="slidenum">
              <a:rPr lang="en-US" altLang="ko-KR"/>
              <a:pPr/>
              <a:t>‹#›</a:t>
            </a:fld>
            <a:endParaRPr lang="en-US" altLang="ko-KR"/>
          </a:p>
        </p:txBody>
      </p:sp>
    </p:spTree>
    <p:extLst>
      <p:ext uri="{BB962C8B-B14F-4D97-AF65-F5344CB8AC3E}">
        <p14:creationId xmlns:p14="http://schemas.microsoft.com/office/powerpoint/2010/main" val="3645366075"/>
      </p:ext>
    </p:extLst>
  </p:cSld>
  <p:clrMapOvr>
    <a:masterClrMapping/>
  </p:clrMapOvr>
</p:sldLayout>
</file>

<file path=ppt/slideLayouts/slideLayout131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ko-KR"/>
          </a:p>
        </p:txBody>
      </p:sp>
      <p:sp>
        <p:nvSpPr>
          <p:cNvPr id="4" name="Footer Placeholder 3"/>
          <p:cNvSpPr>
            <a:spLocks noGrp="1"/>
          </p:cNvSpPr>
          <p:nvPr>
            <p:ph type="ftr" sz="quarter" idx="11"/>
          </p:nvPr>
        </p:nvSpPr>
        <p:spPr/>
        <p:txBody>
          <a:bodyPr/>
          <a:lstStyle>
            <a:lvl1pPr>
              <a:defRPr/>
            </a:lvl1pPr>
          </a:lstStyle>
          <a:p>
            <a:endParaRPr lang="en-US" altLang="ko-KR"/>
          </a:p>
        </p:txBody>
      </p:sp>
      <p:sp>
        <p:nvSpPr>
          <p:cNvPr id="5" name="Slide Number Placeholder 4"/>
          <p:cNvSpPr>
            <a:spLocks noGrp="1"/>
          </p:cNvSpPr>
          <p:nvPr>
            <p:ph type="sldNum" sz="quarter" idx="12"/>
          </p:nvPr>
        </p:nvSpPr>
        <p:spPr/>
        <p:txBody>
          <a:bodyPr/>
          <a:lstStyle>
            <a:lvl1pPr>
              <a:defRPr/>
            </a:lvl1pPr>
          </a:lstStyle>
          <a:p>
            <a:fld id="{2275A781-3C44-4D93-8B0B-FA70AD1891CF}" type="slidenum">
              <a:rPr lang="en-US" altLang="ko-KR"/>
              <a:pPr/>
              <a:t>‹#›</a:t>
            </a:fld>
            <a:endParaRPr lang="en-US" altLang="ko-KR"/>
          </a:p>
        </p:txBody>
      </p:sp>
    </p:spTree>
    <p:extLst>
      <p:ext uri="{BB962C8B-B14F-4D97-AF65-F5344CB8AC3E}">
        <p14:creationId xmlns:p14="http://schemas.microsoft.com/office/powerpoint/2010/main" val="1324328874"/>
      </p:ext>
    </p:extLst>
  </p:cSld>
  <p:clrMapOvr>
    <a:masterClrMapping/>
  </p:clrMapOvr>
</p:sldLayout>
</file>

<file path=ppt/slideLayouts/slideLayout131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ko-KR"/>
          </a:p>
        </p:txBody>
      </p:sp>
      <p:sp>
        <p:nvSpPr>
          <p:cNvPr id="3" name="Footer Placeholder 2"/>
          <p:cNvSpPr>
            <a:spLocks noGrp="1"/>
          </p:cNvSpPr>
          <p:nvPr>
            <p:ph type="ftr" sz="quarter" idx="11"/>
          </p:nvPr>
        </p:nvSpPr>
        <p:spPr/>
        <p:txBody>
          <a:bodyPr/>
          <a:lstStyle>
            <a:lvl1pPr>
              <a:defRPr/>
            </a:lvl1pPr>
          </a:lstStyle>
          <a:p>
            <a:endParaRPr lang="en-US" altLang="ko-KR"/>
          </a:p>
        </p:txBody>
      </p:sp>
      <p:sp>
        <p:nvSpPr>
          <p:cNvPr id="4" name="Slide Number Placeholder 3"/>
          <p:cNvSpPr>
            <a:spLocks noGrp="1"/>
          </p:cNvSpPr>
          <p:nvPr>
            <p:ph type="sldNum" sz="quarter" idx="12"/>
          </p:nvPr>
        </p:nvSpPr>
        <p:spPr/>
        <p:txBody>
          <a:bodyPr/>
          <a:lstStyle>
            <a:lvl1pPr>
              <a:defRPr/>
            </a:lvl1pPr>
          </a:lstStyle>
          <a:p>
            <a:fld id="{3ADBCB5B-0BE0-47C1-97BA-73516B7E8F43}" type="slidenum">
              <a:rPr lang="en-US" altLang="ko-KR"/>
              <a:pPr/>
              <a:t>‹#›</a:t>
            </a:fld>
            <a:endParaRPr lang="en-US" altLang="ko-KR"/>
          </a:p>
        </p:txBody>
      </p:sp>
    </p:spTree>
    <p:extLst>
      <p:ext uri="{BB962C8B-B14F-4D97-AF65-F5344CB8AC3E}">
        <p14:creationId xmlns:p14="http://schemas.microsoft.com/office/powerpoint/2010/main" val="1318901783"/>
      </p:ext>
    </p:extLst>
  </p:cSld>
  <p:clrMapOvr>
    <a:masterClrMapping/>
  </p:clrMapOvr>
</p:sldLayout>
</file>

<file path=ppt/slideLayouts/slideLayout131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53FE40B8-BA9C-4C74-B695-391C4F47447A}" type="slidenum">
              <a:rPr lang="en-US" altLang="ko-KR"/>
              <a:pPr/>
              <a:t>‹#›</a:t>
            </a:fld>
            <a:endParaRPr lang="en-US" altLang="ko-KR"/>
          </a:p>
        </p:txBody>
      </p:sp>
    </p:spTree>
    <p:extLst>
      <p:ext uri="{BB962C8B-B14F-4D97-AF65-F5344CB8AC3E}">
        <p14:creationId xmlns:p14="http://schemas.microsoft.com/office/powerpoint/2010/main" val="1896251855"/>
      </p:ext>
    </p:extLst>
  </p:cSld>
  <p:clrMapOvr>
    <a:masterClrMapping/>
  </p:clrMapOvr>
</p:sldLayout>
</file>

<file path=ppt/slideLayouts/slideLayout131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8D7191E2-D732-45ED-BCE7-DF04800278B9}" type="slidenum">
              <a:rPr lang="en-US" altLang="ko-KR"/>
              <a:pPr/>
              <a:t>‹#›</a:t>
            </a:fld>
            <a:endParaRPr lang="en-US" altLang="ko-KR"/>
          </a:p>
        </p:txBody>
      </p:sp>
    </p:spTree>
    <p:extLst>
      <p:ext uri="{BB962C8B-B14F-4D97-AF65-F5344CB8AC3E}">
        <p14:creationId xmlns:p14="http://schemas.microsoft.com/office/powerpoint/2010/main" val="685669255"/>
      </p:ext>
    </p:extLst>
  </p:cSld>
  <p:clrMapOvr>
    <a:masterClrMapping/>
  </p:clrMapOvr>
</p:sldLayout>
</file>

<file path=ppt/slideLayouts/slideLayout131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94276B11-42BC-439C-B2E0-196BA90CFCAC}" type="slidenum">
              <a:rPr lang="en-US" altLang="ko-KR"/>
              <a:pPr/>
              <a:t>‹#›</a:t>
            </a:fld>
            <a:endParaRPr lang="en-US" altLang="ko-KR"/>
          </a:p>
        </p:txBody>
      </p:sp>
    </p:spTree>
    <p:extLst>
      <p:ext uri="{BB962C8B-B14F-4D97-AF65-F5344CB8AC3E}">
        <p14:creationId xmlns:p14="http://schemas.microsoft.com/office/powerpoint/2010/main" val="275874079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30/06/2017</a:t>
            </a:fld>
            <a:endParaRPr lang="en-US" smtClean="0"/>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extLst>
      <p:ext uri="{BB962C8B-B14F-4D97-AF65-F5344CB8AC3E}">
        <p14:creationId xmlns:p14="http://schemas.microsoft.com/office/powerpoint/2010/main" val="1728104770"/>
      </p:ext>
    </p:extLst>
  </p:cSld>
  <p:clrMapOvr>
    <a:masterClrMapping/>
  </p:clrMapOvr>
</p:sldLayout>
</file>

<file path=ppt/slideLayouts/slideLayout132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3AA125EF-2204-49D9-AE14-24ECD622CC7D}" type="slidenum">
              <a:rPr lang="en-US" altLang="ko-KR"/>
              <a:pPr/>
              <a:t>‹#›</a:t>
            </a:fld>
            <a:endParaRPr lang="en-US" altLang="ko-KR"/>
          </a:p>
        </p:txBody>
      </p:sp>
    </p:spTree>
    <p:extLst>
      <p:ext uri="{BB962C8B-B14F-4D97-AF65-F5344CB8AC3E}">
        <p14:creationId xmlns:p14="http://schemas.microsoft.com/office/powerpoint/2010/main" val="654416225"/>
      </p:ext>
    </p:extLst>
  </p:cSld>
  <p:clrMapOvr>
    <a:masterClrMapping/>
  </p:clrMapOvr>
</p:sldLayout>
</file>

<file path=ppt/slideLayouts/slideLayout132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130425"/>
            <a:ext cx="7772400" cy="1470025"/>
          </a:xfrm>
        </p:spPr>
        <p:txBody>
          <a:bodyPr/>
          <a:lstStyle>
            <a:lvl1pPr algn="ctr">
              <a:defRPr sz="4000"/>
            </a:lvl1pPr>
          </a:lstStyle>
          <a:p>
            <a:r>
              <a:rPr lang="en-US" altLang="zh-CN" smtClean="0"/>
              <a:t>Click to edit Master title style</a:t>
            </a:r>
            <a:endParaRPr lang="zh-CN"/>
          </a:p>
        </p:txBody>
      </p:sp>
      <p:sp>
        <p:nvSpPr>
          <p:cNvPr id="2051" name="Rectangle 3"/>
          <p:cNvSpPr>
            <a:spLocks noGrp="1" noChangeArrowheads="1"/>
          </p:cNvSpPr>
          <p:nvPr>
            <p:ph type="subTitle" idx="1"/>
          </p:nvPr>
        </p:nvSpPr>
        <p:spPr>
          <a:xfrm>
            <a:off x="1371600" y="3790950"/>
            <a:ext cx="6400800" cy="1006475"/>
          </a:xfrm>
        </p:spPr>
        <p:txBody>
          <a:bodyPr/>
          <a:lstStyle>
            <a:lvl1pPr marL="0" indent="0" algn="ctr">
              <a:buFontTx/>
              <a:buNone/>
              <a:defRPr sz="3000">
                <a:solidFill>
                  <a:schemeClr val="bg1"/>
                </a:solidFill>
              </a:defRPr>
            </a:lvl1pPr>
          </a:lstStyle>
          <a:p>
            <a:r>
              <a:rPr lang="en-US" altLang="zh-CN" smtClean="0"/>
              <a:t>Click to edit Master subtitle style</a:t>
            </a:r>
            <a:endParaRPr lang="zh-CN"/>
          </a:p>
        </p:txBody>
      </p:sp>
      <p:sp>
        <p:nvSpPr>
          <p:cNvPr id="2052" name="Rectangle 4"/>
          <p:cNvSpPr>
            <a:spLocks noGrp="1" noChangeArrowheads="1"/>
          </p:cNvSpPr>
          <p:nvPr>
            <p:ph type="dt" sz="half" idx="2"/>
          </p:nvPr>
        </p:nvSpPr>
        <p:spPr/>
        <p:txBody>
          <a:bodyPr/>
          <a:lstStyle>
            <a:lvl1pPr>
              <a:defRPr/>
            </a:lvl1pPr>
          </a:lstStyle>
          <a:p>
            <a:pPr>
              <a:defRPr/>
            </a:pPr>
            <a:fld id="{0596D133-0E87-4702-A31E-3118942F9EBD}" type="datetimeFigureOut">
              <a:rPr lang="zh-CN" altLang="en-US" smtClean="0"/>
              <a:pPr>
                <a:defRPr/>
              </a:pPr>
              <a:t>2017/6/30</a:t>
            </a:fld>
            <a:endParaRPr lang="en-US" altLang="zh-CN"/>
          </a:p>
        </p:txBody>
      </p:sp>
      <p:sp>
        <p:nvSpPr>
          <p:cNvPr id="2053" name="Rectangle 5"/>
          <p:cNvSpPr>
            <a:spLocks noGrp="1" noChangeArrowheads="1"/>
          </p:cNvSpPr>
          <p:nvPr>
            <p:ph type="ftr" sz="quarter" idx="3"/>
          </p:nvPr>
        </p:nvSpPr>
        <p:spPr/>
        <p:txBody>
          <a:bodyPr/>
          <a:lstStyle>
            <a:lvl1pPr>
              <a:defRPr/>
            </a:lvl1pPr>
          </a:lstStyle>
          <a:p>
            <a:pPr>
              <a:defRPr/>
            </a:pPr>
            <a:endParaRPr lang="en-US" altLang="zh-CN"/>
          </a:p>
        </p:txBody>
      </p:sp>
      <p:sp>
        <p:nvSpPr>
          <p:cNvPr id="2054" name="Rectangle 6"/>
          <p:cNvSpPr>
            <a:spLocks noGrp="1" noChangeArrowheads="1"/>
          </p:cNvSpPr>
          <p:nvPr>
            <p:ph type="sldNum" sz="quarter" idx="4"/>
          </p:nvPr>
        </p:nvSpPr>
        <p:spPr/>
        <p:txBody>
          <a:bodyPr/>
          <a:lstStyle>
            <a:lvl1pPr>
              <a:defRPr/>
            </a:lvl1pPr>
          </a:lstStyle>
          <a:p>
            <a:fld id="{D0F55BFA-2744-4160-BD1A-67E6873BF8D0}" type="slidenum">
              <a:rPr lang="en-US" altLang="zh-CN" smtClean="0"/>
              <a:pPr/>
              <a:t>‹#›</a:t>
            </a:fld>
            <a:endParaRPr lang="en-US" altLang="zh-CN"/>
          </a:p>
        </p:txBody>
      </p:sp>
    </p:spTree>
    <p:extLst>
      <p:ext uri="{BB962C8B-B14F-4D97-AF65-F5344CB8AC3E}">
        <p14:creationId xmlns:p14="http://schemas.microsoft.com/office/powerpoint/2010/main" val="3839445519"/>
      </p:ext>
    </p:extLst>
  </p:cSld>
  <p:clrMapOvr>
    <a:masterClrMapping/>
  </p:clrMapOvr>
</p:sldLayout>
</file>

<file path=ppt/slideLayouts/slideLayout132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smtClean="0"/>
              <a:pPr/>
              <a:t>‹#›</a:t>
            </a:fld>
            <a:endParaRPr lang="zh-CN" altLang="en-US"/>
          </a:p>
        </p:txBody>
      </p:sp>
    </p:spTree>
    <p:extLst>
      <p:ext uri="{BB962C8B-B14F-4D97-AF65-F5344CB8AC3E}">
        <p14:creationId xmlns:p14="http://schemas.microsoft.com/office/powerpoint/2010/main" val="2786748748"/>
      </p:ext>
    </p:extLst>
  </p:cSld>
  <p:clrMapOvr>
    <a:masterClrMapping/>
  </p:clrMapOvr>
</p:sldLayout>
</file>

<file path=ppt/slideLayouts/slideLayout132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smtClean="0"/>
              <a:pPr/>
              <a:t>‹#›</a:t>
            </a:fld>
            <a:endParaRPr lang="zh-CN" altLang="en-US"/>
          </a:p>
        </p:txBody>
      </p:sp>
    </p:spTree>
    <p:extLst>
      <p:ext uri="{BB962C8B-B14F-4D97-AF65-F5344CB8AC3E}">
        <p14:creationId xmlns:p14="http://schemas.microsoft.com/office/powerpoint/2010/main" val="3849794159"/>
      </p:ext>
    </p:extLst>
  </p:cSld>
  <p:clrMapOvr>
    <a:masterClrMapping/>
  </p:clrMapOvr>
</p:sldLayout>
</file>

<file path=ppt/slideLayouts/slideLayout132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68413"/>
            <a:ext cx="4038600" cy="4857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68413"/>
            <a:ext cx="4038600" cy="4857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smtClean="0"/>
              <a:pPr/>
              <a:t>‹#›</a:t>
            </a:fld>
            <a:endParaRPr lang="zh-CN" altLang="en-US"/>
          </a:p>
        </p:txBody>
      </p:sp>
    </p:spTree>
    <p:extLst>
      <p:ext uri="{BB962C8B-B14F-4D97-AF65-F5344CB8AC3E}">
        <p14:creationId xmlns:p14="http://schemas.microsoft.com/office/powerpoint/2010/main" val="600082286"/>
      </p:ext>
    </p:extLst>
  </p:cSld>
  <p:clrMapOvr>
    <a:masterClrMapping/>
  </p:clrMapOvr>
</p:sldLayout>
</file>

<file path=ppt/slideLayouts/slideLayout132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smtClean="0"/>
              <a:pPr/>
              <a:t>‹#›</a:t>
            </a:fld>
            <a:endParaRPr lang="zh-CN" altLang="en-US"/>
          </a:p>
        </p:txBody>
      </p:sp>
    </p:spTree>
    <p:extLst>
      <p:ext uri="{BB962C8B-B14F-4D97-AF65-F5344CB8AC3E}">
        <p14:creationId xmlns:p14="http://schemas.microsoft.com/office/powerpoint/2010/main" val="3457937988"/>
      </p:ext>
    </p:extLst>
  </p:cSld>
  <p:clrMapOvr>
    <a:masterClrMapping/>
  </p:clrMapOvr>
</p:sldLayout>
</file>

<file path=ppt/slideLayouts/slideLayout132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smtClean="0"/>
              <a:pPr/>
              <a:t>‹#›</a:t>
            </a:fld>
            <a:endParaRPr lang="zh-CN" altLang="en-US"/>
          </a:p>
        </p:txBody>
      </p:sp>
    </p:spTree>
    <p:extLst>
      <p:ext uri="{BB962C8B-B14F-4D97-AF65-F5344CB8AC3E}">
        <p14:creationId xmlns:p14="http://schemas.microsoft.com/office/powerpoint/2010/main" val="2836555033"/>
      </p:ext>
    </p:extLst>
  </p:cSld>
  <p:clrMapOvr>
    <a:masterClrMapping/>
  </p:clrMapOvr>
</p:sldLayout>
</file>

<file path=ppt/slideLayouts/slideLayout132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smtClean="0"/>
              <a:pPr/>
              <a:t>‹#›</a:t>
            </a:fld>
            <a:endParaRPr lang="zh-CN" altLang="en-US"/>
          </a:p>
        </p:txBody>
      </p:sp>
    </p:spTree>
    <p:extLst>
      <p:ext uri="{BB962C8B-B14F-4D97-AF65-F5344CB8AC3E}">
        <p14:creationId xmlns:p14="http://schemas.microsoft.com/office/powerpoint/2010/main" val="986394443"/>
      </p:ext>
    </p:extLst>
  </p:cSld>
  <p:clrMapOvr>
    <a:masterClrMapping/>
  </p:clrMapOvr>
</p:sldLayout>
</file>

<file path=ppt/slideLayouts/slideLayout132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smtClean="0"/>
              <a:pPr/>
              <a:t>‹#›</a:t>
            </a:fld>
            <a:endParaRPr lang="zh-CN" altLang="en-US"/>
          </a:p>
        </p:txBody>
      </p:sp>
    </p:spTree>
    <p:extLst>
      <p:ext uri="{BB962C8B-B14F-4D97-AF65-F5344CB8AC3E}">
        <p14:creationId xmlns:p14="http://schemas.microsoft.com/office/powerpoint/2010/main" val="149884644"/>
      </p:ext>
    </p:extLst>
  </p:cSld>
  <p:clrMapOvr>
    <a:masterClrMapping/>
  </p:clrMapOvr>
</p:sldLayout>
</file>

<file path=ppt/slideLayouts/slideLayout132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smtClean="0"/>
              <a:pPr/>
              <a:t>‹#›</a:t>
            </a:fld>
            <a:endParaRPr lang="zh-CN" altLang="en-US"/>
          </a:p>
        </p:txBody>
      </p:sp>
    </p:spTree>
    <p:extLst>
      <p:ext uri="{BB962C8B-B14F-4D97-AF65-F5344CB8AC3E}">
        <p14:creationId xmlns:p14="http://schemas.microsoft.com/office/powerpoint/2010/main" val="148237566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C20253BD-9C4A-4768-A30E-770DFD8D97B1}" type="datetime1">
              <a:rPr lang="en-US" smtClean="0"/>
              <a:pPr/>
              <a:t>30/06/2017</a:t>
            </a:fld>
            <a:endParaRPr lang="en-US"/>
          </a:p>
        </p:txBody>
      </p:sp>
      <p:sp>
        <p:nvSpPr>
          <p:cNvPr id="5" name="Footer Placeholder 4"/>
          <p:cNvSpPr>
            <a:spLocks noGrp="1"/>
          </p:cNvSpPr>
          <p:nvPr>
            <p:ph type="ftr" sz="quarter" idx="11"/>
          </p:nvPr>
        </p:nvSpPr>
        <p:spPr/>
        <p:txBody>
          <a:bodyPr/>
          <a:lstStyle>
            <a:lvl1pPr>
              <a:defRPr/>
            </a:lvl1pPr>
          </a:lstStyle>
          <a:p>
            <a:r>
              <a:rPr lang="en-US" smtClean="0"/>
              <a:t>www.niir.org</a:t>
            </a:r>
            <a:endParaRPr lang="en-US"/>
          </a:p>
        </p:txBody>
      </p:sp>
      <p:sp>
        <p:nvSpPr>
          <p:cNvPr id="6" name="Slide Number Placeholder 5"/>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3263789543"/>
      </p:ext>
    </p:extLst>
  </p:cSld>
  <p:clrMapOvr>
    <a:masterClrMapping/>
  </p:clrMapOvr>
</p:sldLayout>
</file>

<file path=ppt/slideLayouts/slideLayout133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smtClean="0"/>
              <a:pPr/>
              <a:t>‹#›</a:t>
            </a:fld>
            <a:endParaRPr lang="zh-CN" altLang="en-US"/>
          </a:p>
        </p:txBody>
      </p:sp>
    </p:spTree>
    <p:extLst>
      <p:ext uri="{BB962C8B-B14F-4D97-AF65-F5344CB8AC3E}">
        <p14:creationId xmlns:p14="http://schemas.microsoft.com/office/powerpoint/2010/main" val="4271076470"/>
      </p:ext>
    </p:extLst>
  </p:cSld>
  <p:clrMapOvr>
    <a:masterClrMapping/>
  </p:clrMapOvr>
</p:sldLayout>
</file>

<file path=ppt/slideLayouts/slideLayout133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17475"/>
            <a:ext cx="2057400" cy="60086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7475"/>
            <a:ext cx="6019800" cy="60086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smtClean="0"/>
              <a:pPr/>
              <a:t>‹#›</a:t>
            </a:fld>
            <a:endParaRPr lang="zh-CN" altLang="en-US"/>
          </a:p>
        </p:txBody>
      </p:sp>
    </p:spTree>
    <p:extLst>
      <p:ext uri="{BB962C8B-B14F-4D97-AF65-F5344CB8AC3E}">
        <p14:creationId xmlns:p14="http://schemas.microsoft.com/office/powerpoint/2010/main" val="241061053"/>
      </p:ext>
    </p:extLst>
  </p:cSld>
  <p:clrMapOvr>
    <a:masterClrMapping/>
  </p:clrMapOvr>
</p:sldLayout>
</file>

<file path=ppt/slideLayouts/slideLayout133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391FEDD-FC9C-4360-9226-DDAAE954914B}" type="slidenum">
              <a:rPr lang="en-US" altLang="zh-CN"/>
              <a:pPr/>
              <a:t>‹#›</a:t>
            </a:fld>
            <a:endParaRPr lang="en-US" altLang="zh-CN"/>
          </a:p>
        </p:txBody>
      </p:sp>
    </p:spTree>
    <p:extLst>
      <p:ext uri="{BB962C8B-B14F-4D97-AF65-F5344CB8AC3E}">
        <p14:creationId xmlns:p14="http://schemas.microsoft.com/office/powerpoint/2010/main" val="1339323733"/>
      </p:ext>
    </p:extLst>
  </p:cSld>
  <p:clrMapOvr>
    <a:masterClrMapping/>
  </p:clrMapOvr>
</p:sldLayout>
</file>

<file path=ppt/slideLayouts/slideLayout133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D0D04D2-4834-4759-BB89-38E5036B39EF}" type="slidenum">
              <a:rPr lang="en-US" altLang="zh-CN"/>
              <a:pPr/>
              <a:t>‹#›</a:t>
            </a:fld>
            <a:endParaRPr lang="en-US" altLang="zh-CN"/>
          </a:p>
        </p:txBody>
      </p:sp>
    </p:spTree>
    <p:extLst>
      <p:ext uri="{BB962C8B-B14F-4D97-AF65-F5344CB8AC3E}">
        <p14:creationId xmlns:p14="http://schemas.microsoft.com/office/powerpoint/2010/main" val="3286293908"/>
      </p:ext>
    </p:extLst>
  </p:cSld>
  <p:clrMapOvr>
    <a:masterClrMapping/>
  </p:clrMapOvr>
</p:sldLayout>
</file>

<file path=ppt/slideLayouts/slideLayout133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DEB542B0-6FC4-43B6-8DDE-404370CE6549}" type="slidenum">
              <a:rPr lang="en-US" altLang="zh-CN"/>
              <a:pPr/>
              <a:t>‹#›</a:t>
            </a:fld>
            <a:endParaRPr lang="en-US" altLang="zh-CN"/>
          </a:p>
        </p:txBody>
      </p:sp>
    </p:spTree>
    <p:extLst>
      <p:ext uri="{BB962C8B-B14F-4D97-AF65-F5344CB8AC3E}">
        <p14:creationId xmlns:p14="http://schemas.microsoft.com/office/powerpoint/2010/main" val="1559362648"/>
      </p:ext>
    </p:extLst>
  </p:cSld>
  <p:clrMapOvr>
    <a:masterClrMapping/>
  </p:clrMapOvr>
</p:sldLayout>
</file>

<file path=ppt/slideLayouts/slideLayout133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0D3EBB38-0666-4FFF-9C2C-8EDB32B9EBBC}" type="slidenum">
              <a:rPr lang="en-US" altLang="zh-CN"/>
              <a:pPr/>
              <a:t>‹#›</a:t>
            </a:fld>
            <a:endParaRPr lang="en-US" altLang="zh-CN"/>
          </a:p>
        </p:txBody>
      </p:sp>
    </p:spTree>
    <p:extLst>
      <p:ext uri="{BB962C8B-B14F-4D97-AF65-F5344CB8AC3E}">
        <p14:creationId xmlns:p14="http://schemas.microsoft.com/office/powerpoint/2010/main" val="2095765105"/>
      </p:ext>
    </p:extLst>
  </p:cSld>
  <p:clrMapOvr>
    <a:masterClrMapping/>
  </p:clrMapOvr>
</p:sldLayout>
</file>

<file path=ppt/slideLayouts/slideLayout133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7FB922E9-2EE4-4FC0-BA78-697CFAD83FFC}" type="slidenum">
              <a:rPr lang="en-US" altLang="zh-CN"/>
              <a:pPr/>
              <a:t>‹#›</a:t>
            </a:fld>
            <a:endParaRPr lang="en-US" altLang="zh-CN"/>
          </a:p>
        </p:txBody>
      </p:sp>
    </p:spTree>
    <p:extLst>
      <p:ext uri="{BB962C8B-B14F-4D97-AF65-F5344CB8AC3E}">
        <p14:creationId xmlns:p14="http://schemas.microsoft.com/office/powerpoint/2010/main" val="3322813127"/>
      </p:ext>
    </p:extLst>
  </p:cSld>
  <p:clrMapOvr>
    <a:masterClrMapping/>
  </p:clrMapOvr>
</p:sldLayout>
</file>

<file path=ppt/slideLayouts/slideLayout133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48DCE7E9-BCF5-43BD-A254-2163CEDFE847}" type="slidenum">
              <a:rPr lang="en-US" altLang="zh-CN"/>
              <a:pPr/>
              <a:t>‹#›</a:t>
            </a:fld>
            <a:endParaRPr lang="en-US" altLang="zh-CN"/>
          </a:p>
        </p:txBody>
      </p:sp>
    </p:spTree>
    <p:extLst>
      <p:ext uri="{BB962C8B-B14F-4D97-AF65-F5344CB8AC3E}">
        <p14:creationId xmlns:p14="http://schemas.microsoft.com/office/powerpoint/2010/main" val="3165183085"/>
      </p:ext>
    </p:extLst>
  </p:cSld>
  <p:clrMapOvr>
    <a:masterClrMapping/>
  </p:clrMapOvr>
</p:sldLayout>
</file>

<file path=ppt/slideLayouts/slideLayout133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69006B20-7D25-413E-A2EC-71761E9E9923}" type="slidenum">
              <a:rPr lang="en-US" altLang="zh-CN"/>
              <a:pPr/>
              <a:t>‹#›</a:t>
            </a:fld>
            <a:endParaRPr lang="en-US" altLang="zh-CN"/>
          </a:p>
        </p:txBody>
      </p:sp>
    </p:spTree>
    <p:extLst>
      <p:ext uri="{BB962C8B-B14F-4D97-AF65-F5344CB8AC3E}">
        <p14:creationId xmlns:p14="http://schemas.microsoft.com/office/powerpoint/2010/main" val="2884356840"/>
      </p:ext>
    </p:extLst>
  </p:cSld>
  <p:clrMapOvr>
    <a:masterClrMapping/>
  </p:clrMapOvr>
</p:sldLayout>
</file>

<file path=ppt/slideLayouts/slideLayout133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709E34DF-F5EE-40A8-89F9-32B051C2648B}" type="slidenum">
              <a:rPr lang="en-US" altLang="zh-CN"/>
              <a:pPr/>
              <a:t>‹#›</a:t>
            </a:fld>
            <a:endParaRPr lang="en-US" altLang="zh-CN"/>
          </a:p>
        </p:txBody>
      </p:sp>
    </p:spTree>
    <p:extLst>
      <p:ext uri="{BB962C8B-B14F-4D97-AF65-F5344CB8AC3E}">
        <p14:creationId xmlns:p14="http://schemas.microsoft.com/office/powerpoint/2010/main" val="411334979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C6AD3E6-7F8F-4B13-B004-0539FDC50FB0}" type="datetime1">
              <a:rPr lang="en-US" smtClean="0"/>
              <a:pPr/>
              <a:t>30/06/2017</a:t>
            </a:fld>
            <a:endParaRPr lang="en-US"/>
          </a:p>
        </p:txBody>
      </p:sp>
      <p:sp>
        <p:nvSpPr>
          <p:cNvPr id="5" name="Footer Placeholder 4"/>
          <p:cNvSpPr>
            <a:spLocks noGrp="1"/>
          </p:cNvSpPr>
          <p:nvPr>
            <p:ph type="ftr" sz="quarter" idx="11"/>
          </p:nvPr>
        </p:nvSpPr>
        <p:spPr/>
        <p:txBody>
          <a:bodyPr/>
          <a:lstStyle>
            <a:lvl1pPr>
              <a:defRPr/>
            </a:lvl1pPr>
          </a:lstStyle>
          <a:p>
            <a:r>
              <a:rPr lang="en-US" smtClean="0"/>
              <a:t>www.niir.org</a:t>
            </a:r>
            <a:endParaRPr lang="en-US"/>
          </a:p>
        </p:txBody>
      </p:sp>
      <p:sp>
        <p:nvSpPr>
          <p:cNvPr id="6" name="Slide Number Placeholder 5"/>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2952123142"/>
      </p:ext>
    </p:extLst>
  </p:cSld>
  <p:clrMapOvr>
    <a:masterClrMapping/>
  </p:clrMapOvr>
</p:sldLayout>
</file>

<file path=ppt/slideLayouts/slideLayout134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1AB12B-C144-419A-974B-55DC9B12B034}" type="slidenum">
              <a:rPr lang="en-US" altLang="zh-CN"/>
              <a:pPr/>
              <a:t>‹#›</a:t>
            </a:fld>
            <a:endParaRPr lang="en-US" altLang="zh-CN"/>
          </a:p>
        </p:txBody>
      </p:sp>
    </p:spTree>
    <p:extLst>
      <p:ext uri="{BB962C8B-B14F-4D97-AF65-F5344CB8AC3E}">
        <p14:creationId xmlns:p14="http://schemas.microsoft.com/office/powerpoint/2010/main" val="2921474492"/>
      </p:ext>
    </p:extLst>
  </p:cSld>
  <p:clrMapOvr>
    <a:masterClrMapping/>
  </p:clrMapOvr>
</p:sldLayout>
</file>

<file path=ppt/slideLayouts/slideLayout134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8609EA12-3A1B-4F5A-8AB2-CA8B657C07B9}" type="slidenum">
              <a:rPr lang="en-US" altLang="zh-CN"/>
              <a:pPr/>
              <a:t>‹#›</a:t>
            </a:fld>
            <a:endParaRPr lang="en-US" altLang="zh-CN"/>
          </a:p>
        </p:txBody>
      </p:sp>
    </p:spTree>
    <p:extLst>
      <p:ext uri="{BB962C8B-B14F-4D97-AF65-F5344CB8AC3E}">
        <p14:creationId xmlns:p14="http://schemas.microsoft.com/office/powerpoint/2010/main" val="3704050869"/>
      </p:ext>
    </p:extLst>
  </p:cSld>
  <p:clrMapOvr>
    <a:masterClrMapping/>
  </p:clrMapOvr>
</p:sldLayout>
</file>

<file path=ppt/slideLayouts/slideLayout134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27EE3010-20D3-4C4E-833E-2AC8AC9846D8}" type="slidenum">
              <a:rPr lang="en-US" altLang="zh-CN"/>
              <a:pPr/>
              <a:t>‹#›</a:t>
            </a:fld>
            <a:endParaRPr lang="en-US" altLang="zh-CN"/>
          </a:p>
        </p:txBody>
      </p:sp>
    </p:spTree>
    <p:extLst>
      <p:ext uri="{BB962C8B-B14F-4D97-AF65-F5344CB8AC3E}">
        <p14:creationId xmlns:p14="http://schemas.microsoft.com/office/powerpoint/2010/main" val="47031672"/>
      </p:ext>
    </p:extLst>
  </p:cSld>
  <p:clrMapOvr>
    <a:masterClrMapping/>
  </p:clrMapOvr>
</p:sldLayout>
</file>

<file path=ppt/slideLayouts/slideLayout134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3175" y="0"/>
            <a:ext cx="9147175" cy="6867525"/>
            <a:chOff x="-2" y="0"/>
            <a:chExt cx="5762" cy="4326"/>
          </a:xfrm>
        </p:grpSpPr>
        <p:grpSp>
          <p:nvGrpSpPr>
            <p:cNvPr id="3" name="Group 3"/>
            <p:cNvGrpSpPr>
              <a:grpSpLocks/>
            </p:cNvGrpSpPr>
            <p:nvPr userDrawn="1"/>
          </p:nvGrpSpPr>
          <p:grpSpPr bwMode="auto">
            <a:xfrm>
              <a:off x="-2" y="0"/>
              <a:ext cx="5712" cy="4326"/>
              <a:chOff x="-2" y="0"/>
              <a:chExt cx="5712" cy="4326"/>
            </a:xfrm>
          </p:grpSpPr>
          <p:sp>
            <p:nvSpPr>
              <p:cNvPr id="8" name="Rectangle 4"/>
              <p:cNvSpPr>
                <a:spLocks noChangeArrowheads="1"/>
              </p:cNvSpPr>
              <p:nvPr/>
            </p:nvSpPr>
            <p:spPr bwMode="auto">
              <a:xfrm>
                <a:off x="-2" y="0"/>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9" name="Rectangle 5"/>
              <p:cNvSpPr>
                <a:spLocks noChangeArrowheads="1"/>
              </p:cNvSpPr>
              <p:nvPr/>
            </p:nvSpPr>
            <p:spPr bwMode="auto">
              <a:xfrm>
                <a:off x="9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 name="Rectangle 6"/>
              <p:cNvSpPr>
                <a:spLocks noChangeArrowheads="1"/>
              </p:cNvSpPr>
              <p:nvPr/>
            </p:nvSpPr>
            <p:spPr bwMode="auto">
              <a:xfrm>
                <a:off x="19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1" name="Rectangle 7"/>
              <p:cNvSpPr>
                <a:spLocks noChangeArrowheads="1"/>
              </p:cNvSpPr>
              <p:nvPr/>
            </p:nvSpPr>
            <p:spPr bwMode="auto">
              <a:xfrm>
                <a:off x="28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2" name="Rectangle 8"/>
              <p:cNvSpPr>
                <a:spLocks noChangeArrowheads="1"/>
              </p:cNvSpPr>
              <p:nvPr/>
            </p:nvSpPr>
            <p:spPr bwMode="auto">
              <a:xfrm>
                <a:off x="38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3" name="Rectangle 9"/>
              <p:cNvSpPr>
                <a:spLocks noChangeArrowheads="1"/>
              </p:cNvSpPr>
              <p:nvPr/>
            </p:nvSpPr>
            <p:spPr bwMode="auto">
              <a:xfrm>
                <a:off x="47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4" name="Rectangle 10"/>
              <p:cNvSpPr>
                <a:spLocks noChangeArrowheads="1"/>
              </p:cNvSpPr>
              <p:nvPr/>
            </p:nvSpPr>
            <p:spPr bwMode="auto">
              <a:xfrm>
                <a:off x="57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5" name="Rectangle 11"/>
              <p:cNvSpPr>
                <a:spLocks noChangeArrowheads="1"/>
              </p:cNvSpPr>
              <p:nvPr/>
            </p:nvSpPr>
            <p:spPr bwMode="auto">
              <a:xfrm>
                <a:off x="67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6" name="Rectangle 12"/>
              <p:cNvSpPr>
                <a:spLocks noChangeArrowheads="1"/>
              </p:cNvSpPr>
              <p:nvPr/>
            </p:nvSpPr>
            <p:spPr bwMode="auto">
              <a:xfrm>
                <a:off x="76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7" name="Rectangle 13"/>
              <p:cNvSpPr>
                <a:spLocks noChangeArrowheads="1"/>
              </p:cNvSpPr>
              <p:nvPr/>
            </p:nvSpPr>
            <p:spPr bwMode="auto">
              <a:xfrm>
                <a:off x="86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8" name="Rectangle 14"/>
              <p:cNvSpPr>
                <a:spLocks noChangeArrowheads="1"/>
              </p:cNvSpPr>
              <p:nvPr/>
            </p:nvSpPr>
            <p:spPr bwMode="auto">
              <a:xfrm>
                <a:off x="95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9" name="Rectangle 15"/>
              <p:cNvSpPr>
                <a:spLocks noChangeArrowheads="1"/>
              </p:cNvSpPr>
              <p:nvPr/>
            </p:nvSpPr>
            <p:spPr bwMode="auto">
              <a:xfrm>
                <a:off x="105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20" name="Rectangle 16"/>
              <p:cNvSpPr>
                <a:spLocks noChangeArrowheads="1"/>
              </p:cNvSpPr>
              <p:nvPr/>
            </p:nvSpPr>
            <p:spPr bwMode="auto">
              <a:xfrm>
                <a:off x="115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21" name="Rectangle 17"/>
              <p:cNvSpPr>
                <a:spLocks noChangeArrowheads="1"/>
              </p:cNvSpPr>
              <p:nvPr/>
            </p:nvSpPr>
            <p:spPr bwMode="auto">
              <a:xfrm>
                <a:off x="124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22" name="Rectangle 18"/>
              <p:cNvSpPr>
                <a:spLocks noChangeArrowheads="1"/>
              </p:cNvSpPr>
              <p:nvPr/>
            </p:nvSpPr>
            <p:spPr bwMode="auto">
              <a:xfrm>
                <a:off x="134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23" name="Rectangle 19"/>
              <p:cNvSpPr>
                <a:spLocks noChangeArrowheads="1"/>
              </p:cNvSpPr>
              <p:nvPr/>
            </p:nvSpPr>
            <p:spPr bwMode="auto">
              <a:xfrm>
                <a:off x="143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24" name="Rectangle 20"/>
              <p:cNvSpPr>
                <a:spLocks noChangeArrowheads="1"/>
              </p:cNvSpPr>
              <p:nvPr/>
            </p:nvSpPr>
            <p:spPr bwMode="auto">
              <a:xfrm>
                <a:off x="153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25" name="Rectangle 21"/>
              <p:cNvSpPr>
                <a:spLocks noChangeArrowheads="1"/>
              </p:cNvSpPr>
              <p:nvPr/>
            </p:nvSpPr>
            <p:spPr bwMode="auto">
              <a:xfrm>
                <a:off x="163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26" name="Rectangle 22"/>
              <p:cNvSpPr>
                <a:spLocks noChangeArrowheads="1"/>
              </p:cNvSpPr>
              <p:nvPr/>
            </p:nvSpPr>
            <p:spPr bwMode="auto">
              <a:xfrm>
                <a:off x="172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27" name="Rectangle 23"/>
              <p:cNvSpPr>
                <a:spLocks noChangeArrowheads="1"/>
              </p:cNvSpPr>
              <p:nvPr/>
            </p:nvSpPr>
            <p:spPr bwMode="auto">
              <a:xfrm>
                <a:off x="182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28" name="Rectangle 24"/>
              <p:cNvSpPr>
                <a:spLocks noChangeArrowheads="1"/>
              </p:cNvSpPr>
              <p:nvPr/>
            </p:nvSpPr>
            <p:spPr bwMode="auto">
              <a:xfrm>
                <a:off x="191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29" name="Rectangle 25"/>
              <p:cNvSpPr>
                <a:spLocks noChangeArrowheads="1"/>
              </p:cNvSpPr>
              <p:nvPr/>
            </p:nvSpPr>
            <p:spPr bwMode="auto">
              <a:xfrm>
                <a:off x="201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30" name="Rectangle 26"/>
              <p:cNvSpPr>
                <a:spLocks noChangeArrowheads="1"/>
              </p:cNvSpPr>
              <p:nvPr/>
            </p:nvSpPr>
            <p:spPr bwMode="auto">
              <a:xfrm>
                <a:off x="211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31" name="Rectangle 27"/>
              <p:cNvSpPr>
                <a:spLocks noChangeArrowheads="1"/>
              </p:cNvSpPr>
              <p:nvPr/>
            </p:nvSpPr>
            <p:spPr bwMode="auto">
              <a:xfrm>
                <a:off x="220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32" name="Rectangle 28"/>
              <p:cNvSpPr>
                <a:spLocks noChangeArrowheads="1"/>
              </p:cNvSpPr>
              <p:nvPr/>
            </p:nvSpPr>
            <p:spPr bwMode="auto">
              <a:xfrm>
                <a:off x="230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33" name="Rectangle 29"/>
              <p:cNvSpPr>
                <a:spLocks noChangeArrowheads="1"/>
              </p:cNvSpPr>
              <p:nvPr/>
            </p:nvSpPr>
            <p:spPr bwMode="auto">
              <a:xfrm>
                <a:off x="239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34" name="Rectangle 30"/>
              <p:cNvSpPr>
                <a:spLocks noChangeArrowheads="1"/>
              </p:cNvSpPr>
              <p:nvPr/>
            </p:nvSpPr>
            <p:spPr bwMode="auto">
              <a:xfrm>
                <a:off x="249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35" name="Rectangle 31"/>
              <p:cNvSpPr>
                <a:spLocks noChangeArrowheads="1"/>
              </p:cNvSpPr>
              <p:nvPr/>
            </p:nvSpPr>
            <p:spPr bwMode="auto">
              <a:xfrm>
                <a:off x="259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36" name="Rectangle 32"/>
              <p:cNvSpPr>
                <a:spLocks noChangeArrowheads="1"/>
              </p:cNvSpPr>
              <p:nvPr/>
            </p:nvSpPr>
            <p:spPr bwMode="auto">
              <a:xfrm>
                <a:off x="268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37" name="Rectangle 33"/>
              <p:cNvSpPr>
                <a:spLocks noChangeArrowheads="1"/>
              </p:cNvSpPr>
              <p:nvPr/>
            </p:nvSpPr>
            <p:spPr bwMode="auto">
              <a:xfrm>
                <a:off x="278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38" name="Rectangle 34"/>
              <p:cNvSpPr>
                <a:spLocks noChangeArrowheads="1"/>
              </p:cNvSpPr>
              <p:nvPr/>
            </p:nvSpPr>
            <p:spPr bwMode="auto">
              <a:xfrm>
                <a:off x="287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39" name="Rectangle 35"/>
              <p:cNvSpPr>
                <a:spLocks noChangeArrowheads="1"/>
              </p:cNvSpPr>
              <p:nvPr/>
            </p:nvSpPr>
            <p:spPr bwMode="auto">
              <a:xfrm>
                <a:off x="297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40" name="Rectangle 36"/>
              <p:cNvSpPr>
                <a:spLocks noChangeArrowheads="1"/>
              </p:cNvSpPr>
              <p:nvPr/>
            </p:nvSpPr>
            <p:spPr bwMode="auto">
              <a:xfrm>
                <a:off x="307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41" name="Rectangle 37"/>
              <p:cNvSpPr>
                <a:spLocks noChangeArrowheads="1"/>
              </p:cNvSpPr>
              <p:nvPr/>
            </p:nvSpPr>
            <p:spPr bwMode="auto">
              <a:xfrm>
                <a:off x="316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42" name="Rectangle 38"/>
              <p:cNvSpPr>
                <a:spLocks noChangeArrowheads="1"/>
              </p:cNvSpPr>
              <p:nvPr/>
            </p:nvSpPr>
            <p:spPr bwMode="auto">
              <a:xfrm>
                <a:off x="326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43" name="Rectangle 39"/>
              <p:cNvSpPr>
                <a:spLocks noChangeArrowheads="1"/>
              </p:cNvSpPr>
              <p:nvPr/>
            </p:nvSpPr>
            <p:spPr bwMode="auto">
              <a:xfrm>
                <a:off x="335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44" name="Rectangle 40"/>
              <p:cNvSpPr>
                <a:spLocks noChangeArrowheads="1"/>
              </p:cNvSpPr>
              <p:nvPr/>
            </p:nvSpPr>
            <p:spPr bwMode="auto">
              <a:xfrm>
                <a:off x="345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45" name="Rectangle 41"/>
              <p:cNvSpPr>
                <a:spLocks noChangeArrowheads="1"/>
              </p:cNvSpPr>
              <p:nvPr/>
            </p:nvSpPr>
            <p:spPr bwMode="auto">
              <a:xfrm>
                <a:off x="355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46" name="Rectangle 42"/>
              <p:cNvSpPr>
                <a:spLocks noChangeArrowheads="1"/>
              </p:cNvSpPr>
              <p:nvPr/>
            </p:nvSpPr>
            <p:spPr bwMode="auto">
              <a:xfrm>
                <a:off x="364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47" name="Rectangle 43"/>
              <p:cNvSpPr>
                <a:spLocks noChangeArrowheads="1"/>
              </p:cNvSpPr>
              <p:nvPr/>
            </p:nvSpPr>
            <p:spPr bwMode="auto">
              <a:xfrm>
                <a:off x="374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48" name="Rectangle 44"/>
              <p:cNvSpPr>
                <a:spLocks noChangeArrowheads="1"/>
              </p:cNvSpPr>
              <p:nvPr/>
            </p:nvSpPr>
            <p:spPr bwMode="auto">
              <a:xfrm>
                <a:off x="383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49" name="Rectangle 45"/>
              <p:cNvSpPr>
                <a:spLocks noChangeArrowheads="1"/>
              </p:cNvSpPr>
              <p:nvPr/>
            </p:nvSpPr>
            <p:spPr bwMode="auto">
              <a:xfrm>
                <a:off x="393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50" name="Rectangle 46"/>
              <p:cNvSpPr>
                <a:spLocks noChangeArrowheads="1"/>
              </p:cNvSpPr>
              <p:nvPr/>
            </p:nvSpPr>
            <p:spPr bwMode="auto">
              <a:xfrm>
                <a:off x="403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51" name="Rectangle 47"/>
              <p:cNvSpPr>
                <a:spLocks noChangeArrowheads="1"/>
              </p:cNvSpPr>
              <p:nvPr/>
            </p:nvSpPr>
            <p:spPr bwMode="auto">
              <a:xfrm>
                <a:off x="412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52" name="Rectangle 48"/>
              <p:cNvSpPr>
                <a:spLocks noChangeArrowheads="1"/>
              </p:cNvSpPr>
              <p:nvPr/>
            </p:nvSpPr>
            <p:spPr bwMode="auto">
              <a:xfrm>
                <a:off x="422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53" name="Rectangle 49"/>
              <p:cNvSpPr>
                <a:spLocks noChangeArrowheads="1"/>
              </p:cNvSpPr>
              <p:nvPr/>
            </p:nvSpPr>
            <p:spPr bwMode="auto">
              <a:xfrm>
                <a:off x="431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54" name="Rectangle 50"/>
              <p:cNvSpPr>
                <a:spLocks noChangeArrowheads="1"/>
              </p:cNvSpPr>
              <p:nvPr/>
            </p:nvSpPr>
            <p:spPr bwMode="auto">
              <a:xfrm>
                <a:off x="441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55" name="Rectangle 51"/>
              <p:cNvSpPr>
                <a:spLocks noChangeArrowheads="1"/>
              </p:cNvSpPr>
              <p:nvPr/>
            </p:nvSpPr>
            <p:spPr bwMode="auto">
              <a:xfrm>
                <a:off x="451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56" name="Rectangle 52"/>
              <p:cNvSpPr>
                <a:spLocks noChangeArrowheads="1"/>
              </p:cNvSpPr>
              <p:nvPr/>
            </p:nvSpPr>
            <p:spPr bwMode="auto">
              <a:xfrm>
                <a:off x="460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57" name="Rectangle 53"/>
              <p:cNvSpPr>
                <a:spLocks noChangeArrowheads="1"/>
              </p:cNvSpPr>
              <p:nvPr/>
            </p:nvSpPr>
            <p:spPr bwMode="auto">
              <a:xfrm>
                <a:off x="470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58" name="Rectangle 54"/>
              <p:cNvSpPr>
                <a:spLocks noChangeArrowheads="1"/>
              </p:cNvSpPr>
              <p:nvPr/>
            </p:nvSpPr>
            <p:spPr bwMode="auto">
              <a:xfrm>
                <a:off x="479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59" name="Rectangle 55"/>
              <p:cNvSpPr>
                <a:spLocks noChangeArrowheads="1"/>
              </p:cNvSpPr>
              <p:nvPr/>
            </p:nvSpPr>
            <p:spPr bwMode="auto">
              <a:xfrm>
                <a:off x="489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60" name="Rectangle 56"/>
              <p:cNvSpPr>
                <a:spLocks noChangeArrowheads="1"/>
              </p:cNvSpPr>
              <p:nvPr/>
            </p:nvSpPr>
            <p:spPr bwMode="auto">
              <a:xfrm>
                <a:off x="499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61" name="Rectangle 57"/>
              <p:cNvSpPr>
                <a:spLocks noChangeArrowheads="1"/>
              </p:cNvSpPr>
              <p:nvPr/>
            </p:nvSpPr>
            <p:spPr bwMode="auto">
              <a:xfrm>
                <a:off x="508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62" name="Rectangle 58"/>
              <p:cNvSpPr>
                <a:spLocks noChangeArrowheads="1"/>
              </p:cNvSpPr>
              <p:nvPr/>
            </p:nvSpPr>
            <p:spPr bwMode="auto">
              <a:xfrm>
                <a:off x="518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63" name="Rectangle 59"/>
              <p:cNvSpPr>
                <a:spLocks noChangeArrowheads="1"/>
              </p:cNvSpPr>
              <p:nvPr/>
            </p:nvSpPr>
            <p:spPr bwMode="auto">
              <a:xfrm>
                <a:off x="527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64" name="Rectangle 60"/>
              <p:cNvSpPr>
                <a:spLocks noChangeArrowheads="1"/>
              </p:cNvSpPr>
              <p:nvPr/>
            </p:nvSpPr>
            <p:spPr bwMode="auto">
              <a:xfrm>
                <a:off x="537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65" name="Rectangle 61"/>
              <p:cNvSpPr>
                <a:spLocks noChangeArrowheads="1"/>
              </p:cNvSpPr>
              <p:nvPr/>
            </p:nvSpPr>
            <p:spPr bwMode="auto">
              <a:xfrm>
                <a:off x="547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66" name="Rectangle 62"/>
              <p:cNvSpPr>
                <a:spLocks noChangeArrowheads="1"/>
              </p:cNvSpPr>
              <p:nvPr/>
            </p:nvSpPr>
            <p:spPr bwMode="auto">
              <a:xfrm>
                <a:off x="556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67" name="Rectangle 63"/>
              <p:cNvSpPr>
                <a:spLocks noChangeArrowheads="1"/>
              </p:cNvSpPr>
              <p:nvPr/>
            </p:nvSpPr>
            <p:spPr bwMode="auto">
              <a:xfrm>
                <a:off x="5662" y="6"/>
                <a:ext cx="48" cy="4320"/>
              </a:xfrm>
              <a:prstGeom prst="rect">
                <a:avLst/>
              </a:prstGeom>
              <a:solidFill>
                <a:schemeClr val="accent2"/>
              </a:solidFill>
              <a:ln w="9525">
                <a:noFill/>
                <a:miter lim="800000"/>
                <a:headEnd/>
                <a:tailEnd/>
              </a:ln>
              <a:effectLst/>
            </p:spPr>
            <p:txBody>
              <a:bodyPr wrap="none" anchor="ctr"/>
              <a:lstStyle/>
              <a:p>
                <a:endParaRPr lang="en-US"/>
              </a:p>
            </p:txBody>
          </p:sp>
        </p:grpSp>
        <p:sp>
          <p:nvSpPr>
            <p:cNvPr id="6" name="Rectangle 64"/>
            <p:cNvSpPr>
              <a:spLocks noChangeArrowheads="1"/>
            </p:cNvSpPr>
            <p:nvPr/>
          </p:nvSpPr>
          <p:spPr bwMode="auto">
            <a:xfrm>
              <a:off x="429" y="0"/>
              <a:ext cx="5331" cy="4320"/>
            </a:xfrm>
            <a:prstGeom prst="rect">
              <a:avLst/>
            </a:prstGeom>
            <a:solidFill>
              <a:schemeClr val="accent1">
                <a:alpha val="50195"/>
              </a:schemeClr>
            </a:solidFill>
            <a:ln w="9525">
              <a:noFill/>
              <a:miter lim="800000"/>
              <a:headEnd/>
              <a:tailEnd/>
            </a:ln>
            <a:effectLst/>
          </p:spPr>
          <p:txBody>
            <a:bodyPr wrap="none" anchor="ctr"/>
            <a:lstStyle/>
            <a:p>
              <a:endParaRPr lang="en-US"/>
            </a:p>
          </p:txBody>
        </p:sp>
        <p:sp>
          <p:nvSpPr>
            <p:cNvPr id="7" name="Rectangle 65"/>
            <p:cNvSpPr>
              <a:spLocks noChangeArrowheads="1"/>
            </p:cNvSpPr>
            <p:nvPr/>
          </p:nvSpPr>
          <p:spPr bwMode="auto">
            <a:xfrm>
              <a:off x="0" y="0"/>
              <a:ext cx="5760" cy="321"/>
            </a:xfrm>
            <a:prstGeom prst="rect">
              <a:avLst/>
            </a:prstGeom>
            <a:solidFill>
              <a:schemeClr val="hlink">
                <a:alpha val="50195"/>
              </a:schemeClr>
            </a:solidFill>
            <a:ln w="9525">
              <a:noFill/>
              <a:miter lim="800000"/>
              <a:headEnd/>
              <a:tailEnd/>
            </a:ln>
            <a:effectLst/>
          </p:spPr>
          <p:txBody>
            <a:bodyPr wrap="none" anchor="ctr"/>
            <a:lstStyle/>
            <a:p>
              <a:endParaRPr lang="en-US"/>
            </a:p>
          </p:txBody>
        </p:sp>
      </p:grpSp>
      <p:sp>
        <p:nvSpPr>
          <p:cNvPr id="68" name="Rectangle 66"/>
          <p:cNvSpPr>
            <a:spLocks noChangeArrowheads="1"/>
          </p:cNvSpPr>
          <p:nvPr/>
        </p:nvSpPr>
        <p:spPr bwMode="auto">
          <a:xfrm>
            <a:off x="3505200" y="2590800"/>
            <a:ext cx="4892675" cy="76200"/>
          </a:xfrm>
          <a:prstGeom prst="rect">
            <a:avLst/>
          </a:prstGeom>
          <a:solidFill>
            <a:schemeClr val="hlink">
              <a:alpha val="50195"/>
            </a:schemeClr>
          </a:solidFill>
          <a:ln w="9525">
            <a:noFill/>
            <a:miter lim="800000"/>
            <a:headEnd/>
            <a:tailEnd/>
          </a:ln>
          <a:effectLst/>
        </p:spPr>
        <p:txBody>
          <a:bodyPr wrap="none" anchor="ctr"/>
          <a:lstStyle/>
          <a:p>
            <a:pPr algn="ctr" eaLnBrk="1" hangingPunct="1"/>
            <a:endParaRPr kumimoji="1" lang="en-US">
              <a:latin typeface="Helvetica" pitchFamily="-48" charset="0"/>
            </a:endParaRPr>
          </a:p>
        </p:txBody>
      </p:sp>
      <p:sp>
        <p:nvSpPr>
          <p:cNvPr id="236611" name="Rectangle 67"/>
          <p:cNvSpPr>
            <a:spLocks noGrp="1" noChangeArrowheads="1"/>
          </p:cNvSpPr>
          <p:nvPr>
            <p:ph type="ctrTitle" sz="quarter"/>
          </p:nvPr>
        </p:nvSpPr>
        <p:spPr>
          <a:xfrm>
            <a:off x="779463" y="1447800"/>
            <a:ext cx="7678737" cy="1081088"/>
          </a:xfrm>
        </p:spPr>
        <p:txBody>
          <a:bodyPr/>
          <a:lstStyle>
            <a:lvl1pPr algn="r">
              <a:defRPr/>
            </a:lvl1pPr>
          </a:lstStyle>
          <a:p>
            <a:pPr lvl="0"/>
            <a:r>
              <a:rPr lang="en-US" noProof="0" smtClean="0"/>
              <a:t>Click to edit Master title style</a:t>
            </a:r>
          </a:p>
        </p:txBody>
      </p:sp>
      <p:sp>
        <p:nvSpPr>
          <p:cNvPr id="236612" name="Rectangle 68"/>
          <p:cNvSpPr>
            <a:spLocks noGrp="1" noChangeArrowheads="1"/>
          </p:cNvSpPr>
          <p:nvPr>
            <p:ph type="subTitle" sz="quarter" idx="1"/>
          </p:nvPr>
        </p:nvSpPr>
        <p:spPr>
          <a:xfrm>
            <a:off x="4021138" y="2860675"/>
            <a:ext cx="4437062" cy="3114675"/>
          </a:xfrm>
        </p:spPr>
        <p:txBody>
          <a:bodyPr/>
          <a:lstStyle>
            <a:lvl1pPr marL="0" indent="0">
              <a:buFont typeface="Wingdings" panose="05000000000000000000" pitchFamily="2" charset="2"/>
              <a:buNone/>
              <a:defRPr/>
            </a:lvl1pPr>
          </a:lstStyle>
          <a:p>
            <a:pPr lvl="0"/>
            <a:r>
              <a:rPr lang="en-US" noProof="0" smtClean="0"/>
              <a:t>Click to edit Master subtitle style</a:t>
            </a:r>
          </a:p>
        </p:txBody>
      </p:sp>
      <p:sp>
        <p:nvSpPr>
          <p:cNvPr id="69" name="Rectangle 69"/>
          <p:cNvSpPr>
            <a:spLocks noGrp="1" noChangeArrowheads="1"/>
          </p:cNvSpPr>
          <p:nvPr>
            <p:ph type="dt" sz="quarter" idx="10"/>
          </p:nvPr>
        </p:nvSpPr>
        <p:spPr>
          <a:xfrm>
            <a:off x="685800" y="6248400"/>
            <a:ext cx="19050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mtClean="0"/>
            </a:lvl1pPr>
          </a:lstStyle>
          <a:p>
            <a:fld id="{5C22104E-8A37-4561-90C1-E2A2FA2C4A6E}" type="datetimeFigureOut">
              <a:rPr lang="en-GB" smtClean="0"/>
              <a:pPr/>
              <a:t>30/06/2017</a:t>
            </a:fld>
            <a:endParaRPr lang="en-GB"/>
          </a:p>
        </p:txBody>
      </p:sp>
      <p:sp>
        <p:nvSpPr>
          <p:cNvPr id="70" name="Rectangle 70"/>
          <p:cNvSpPr>
            <a:spLocks noGrp="1" noChangeArrowheads="1"/>
          </p:cNvSpPr>
          <p:nvPr>
            <p:ph type="ftr" sz="quarter" idx="11"/>
          </p:nvPr>
        </p:nvSpPr>
        <p:spPr>
          <a:xfrm>
            <a:off x="3124200" y="6248400"/>
            <a:ext cx="28956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mtClean="0"/>
            </a:lvl1pPr>
          </a:lstStyle>
          <a:p>
            <a:endParaRPr lang="en-GB"/>
          </a:p>
        </p:txBody>
      </p:sp>
      <p:sp>
        <p:nvSpPr>
          <p:cNvPr id="71" name="Rectangle 71"/>
          <p:cNvSpPr>
            <a:spLocks noGrp="1" noChangeArrowheads="1"/>
          </p:cNvSpPr>
          <p:nvPr>
            <p:ph type="sldNum" sz="quarter" idx="12"/>
          </p:nvPr>
        </p:nvSpPr>
        <p:spPr>
          <a:xfrm>
            <a:off x="6553200" y="6248400"/>
            <a:ext cx="19050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fld id="{FFF700D2-071F-440E-A3FF-180D34BA4EC8}" type="slidenum">
              <a:rPr lang="en-GB" smtClean="0"/>
              <a:pPr/>
              <a:t>‹#›</a:t>
            </a:fld>
            <a:endParaRPr lang="en-GB"/>
          </a:p>
        </p:txBody>
      </p:sp>
    </p:spTree>
  </p:cSld>
  <p:clrMapOvr>
    <a:masterClrMapping/>
  </p:clrMapOvr>
  <p:transition spd="slow">
    <p:blinds dir="vert"/>
  </p:transition>
</p:sldLayout>
</file>

<file path=ppt/slideLayouts/slideLayout134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7"/>
          <p:cNvSpPr>
            <a:spLocks noGrp="1" noChangeArrowheads="1"/>
          </p:cNvSpPr>
          <p:nvPr>
            <p:ph type="dt" sz="half" idx="10"/>
          </p:nvPr>
        </p:nvSpPr>
        <p:spPr>
          <a:ln/>
        </p:spPr>
        <p:txBody>
          <a:bodyPr/>
          <a:lstStyle>
            <a:lvl1pPr>
              <a:defRPr/>
            </a:lvl1pPr>
          </a:lstStyle>
          <a:p>
            <a:fld id="{1D8BD707-D9CF-40AE-B4C6-C98DA3205C09}" type="datetimeFigureOut">
              <a:rPr lang="en-US" smtClean="0"/>
              <a:pPr/>
              <a:t>30/06/2017</a:t>
            </a:fld>
            <a:endParaRPr lang="en-US" smtClean="0"/>
          </a:p>
        </p:txBody>
      </p:sp>
      <p:sp>
        <p:nvSpPr>
          <p:cNvPr id="5" name="Rectangle 68"/>
          <p:cNvSpPr>
            <a:spLocks noGrp="1" noChangeArrowheads="1"/>
          </p:cNvSpPr>
          <p:nvPr>
            <p:ph type="ftr" sz="quarter" idx="11"/>
          </p:nvPr>
        </p:nvSpPr>
        <p:spPr>
          <a:ln/>
        </p:spPr>
        <p:txBody>
          <a:bodyPr/>
          <a:lstStyle>
            <a:lvl1pPr>
              <a:defRPr/>
            </a:lvl1pPr>
          </a:lstStyle>
          <a:p>
            <a:endParaRPr lang="en-US"/>
          </a:p>
        </p:txBody>
      </p:sp>
      <p:sp>
        <p:nvSpPr>
          <p:cNvPr id="6" name="Rectangle 69"/>
          <p:cNvSpPr>
            <a:spLocks noGrp="1" noChangeArrowheads="1"/>
          </p:cNvSpPr>
          <p:nvPr>
            <p:ph type="sldNum" sz="quarter" idx="12"/>
          </p:nvPr>
        </p:nvSpPr>
        <p:spPr>
          <a:ln/>
        </p:spPr>
        <p:txBody>
          <a:bodyPr/>
          <a:lstStyle>
            <a:lvl1pPr>
              <a:defRPr/>
            </a:lvl1pPr>
          </a:lstStyle>
          <a:p>
            <a:fld id="{B6F15528-21DE-4FAA-801E-634DDDAF4B2B}" type="slidenum">
              <a:rPr lang="en-US" smtClean="0"/>
              <a:pPr/>
              <a:t>‹#›</a:t>
            </a:fld>
            <a:endParaRPr lang="en-US"/>
          </a:p>
        </p:txBody>
      </p:sp>
    </p:spTree>
  </p:cSld>
  <p:clrMapOvr>
    <a:masterClrMapping/>
  </p:clrMapOvr>
  <p:transition spd="slow">
    <p:blinds dir="vert"/>
  </p:transition>
</p:sldLayout>
</file>

<file path=ppt/slideLayouts/slideLayout134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67"/>
          <p:cNvSpPr>
            <a:spLocks noGrp="1" noChangeArrowheads="1"/>
          </p:cNvSpPr>
          <p:nvPr>
            <p:ph type="dt" sz="half" idx="10"/>
          </p:nvPr>
        </p:nvSpPr>
        <p:spPr>
          <a:ln/>
        </p:spPr>
        <p:txBody>
          <a:bodyPr/>
          <a:lstStyle>
            <a:lvl1pPr>
              <a:defRPr/>
            </a:lvl1pPr>
          </a:lstStyle>
          <a:p>
            <a:fld id="{1D8BD707-D9CF-40AE-B4C6-C98DA3205C09}" type="datetimeFigureOut">
              <a:rPr lang="en-US" smtClean="0"/>
              <a:pPr/>
              <a:t>30/06/2017</a:t>
            </a:fld>
            <a:endParaRPr lang="en-US" smtClean="0"/>
          </a:p>
        </p:txBody>
      </p:sp>
      <p:sp>
        <p:nvSpPr>
          <p:cNvPr id="5" name="Rectangle 68"/>
          <p:cNvSpPr>
            <a:spLocks noGrp="1" noChangeArrowheads="1"/>
          </p:cNvSpPr>
          <p:nvPr>
            <p:ph type="ftr" sz="quarter" idx="11"/>
          </p:nvPr>
        </p:nvSpPr>
        <p:spPr>
          <a:ln/>
        </p:spPr>
        <p:txBody>
          <a:bodyPr/>
          <a:lstStyle>
            <a:lvl1pPr>
              <a:defRPr/>
            </a:lvl1pPr>
          </a:lstStyle>
          <a:p>
            <a:endParaRPr lang="en-US"/>
          </a:p>
        </p:txBody>
      </p:sp>
      <p:sp>
        <p:nvSpPr>
          <p:cNvPr id="6" name="Rectangle 69"/>
          <p:cNvSpPr>
            <a:spLocks noGrp="1" noChangeArrowheads="1"/>
          </p:cNvSpPr>
          <p:nvPr>
            <p:ph type="sldNum" sz="quarter" idx="12"/>
          </p:nvPr>
        </p:nvSpPr>
        <p:spPr>
          <a:ln/>
        </p:spPr>
        <p:txBody>
          <a:bodyPr/>
          <a:lstStyle>
            <a:lvl1pPr>
              <a:defRPr/>
            </a:lvl1pPr>
          </a:lstStyle>
          <a:p>
            <a:fld id="{B6F15528-21DE-4FAA-801E-634DDDAF4B2B}" type="slidenum">
              <a:rPr lang="en-US" smtClean="0"/>
              <a:pPr/>
              <a:t>‹#›</a:t>
            </a:fld>
            <a:endParaRPr lang="en-US"/>
          </a:p>
        </p:txBody>
      </p:sp>
    </p:spTree>
  </p:cSld>
  <p:clrMapOvr>
    <a:masterClrMapping/>
  </p:clrMapOvr>
  <p:transition spd="slow">
    <p:blinds dir="vert"/>
  </p:transition>
</p:sldLayout>
</file>

<file path=ppt/slideLayouts/slideLayout134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12813" y="1905000"/>
            <a:ext cx="3978275"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43488" y="1905000"/>
            <a:ext cx="3979862"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7"/>
          <p:cNvSpPr>
            <a:spLocks noGrp="1" noChangeArrowheads="1"/>
          </p:cNvSpPr>
          <p:nvPr>
            <p:ph type="dt" sz="half" idx="10"/>
          </p:nvPr>
        </p:nvSpPr>
        <p:spPr>
          <a:ln/>
        </p:spPr>
        <p:txBody>
          <a:bodyPr/>
          <a:lstStyle>
            <a:lvl1pPr>
              <a:defRPr/>
            </a:lvl1pPr>
          </a:lstStyle>
          <a:p>
            <a:fld id="{1D8BD707-D9CF-40AE-B4C6-C98DA3205C09}" type="datetimeFigureOut">
              <a:rPr lang="en-US" smtClean="0"/>
              <a:pPr/>
              <a:t>30/06/2017</a:t>
            </a:fld>
            <a:endParaRPr lang="en-US" smtClean="0"/>
          </a:p>
        </p:txBody>
      </p:sp>
      <p:sp>
        <p:nvSpPr>
          <p:cNvPr id="6" name="Rectangle 68"/>
          <p:cNvSpPr>
            <a:spLocks noGrp="1" noChangeArrowheads="1"/>
          </p:cNvSpPr>
          <p:nvPr>
            <p:ph type="ftr" sz="quarter" idx="11"/>
          </p:nvPr>
        </p:nvSpPr>
        <p:spPr>
          <a:ln/>
        </p:spPr>
        <p:txBody>
          <a:bodyPr/>
          <a:lstStyle>
            <a:lvl1pPr>
              <a:defRPr/>
            </a:lvl1pPr>
          </a:lstStyle>
          <a:p>
            <a:endParaRPr lang="en-US"/>
          </a:p>
        </p:txBody>
      </p:sp>
      <p:sp>
        <p:nvSpPr>
          <p:cNvPr id="7" name="Rectangle 69"/>
          <p:cNvSpPr>
            <a:spLocks noGrp="1" noChangeArrowheads="1"/>
          </p:cNvSpPr>
          <p:nvPr>
            <p:ph type="sldNum" sz="quarter" idx="12"/>
          </p:nvPr>
        </p:nvSpPr>
        <p:spPr>
          <a:ln/>
        </p:spPr>
        <p:txBody>
          <a:bodyPr/>
          <a:lstStyle>
            <a:lvl1pPr>
              <a:defRPr/>
            </a:lvl1pPr>
          </a:lstStyle>
          <a:p>
            <a:fld id="{B6F15528-21DE-4FAA-801E-634DDDAF4B2B}" type="slidenum">
              <a:rPr lang="en-US" smtClean="0"/>
              <a:pPr/>
              <a:t>‹#›</a:t>
            </a:fld>
            <a:endParaRPr lang="en-US"/>
          </a:p>
        </p:txBody>
      </p:sp>
    </p:spTree>
  </p:cSld>
  <p:clrMapOvr>
    <a:masterClrMapping/>
  </p:clrMapOvr>
  <p:transition spd="slow">
    <p:blinds dir="vert"/>
  </p:transition>
</p:sldLayout>
</file>

<file path=ppt/slideLayouts/slideLayout134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7"/>
          <p:cNvSpPr>
            <a:spLocks noGrp="1" noChangeArrowheads="1"/>
          </p:cNvSpPr>
          <p:nvPr>
            <p:ph type="dt" sz="half" idx="10"/>
          </p:nvPr>
        </p:nvSpPr>
        <p:spPr>
          <a:ln/>
        </p:spPr>
        <p:txBody>
          <a:bodyPr/>
          <a:lstStyle>
            <a:lvl1pPr>
              <a:defRPr/>
            </a:lvl1pPr>
          </a:lstStyle>
          <a:p>
            <a:fld id="{1D8BD707-D9CF-40AE-B4C6-C98DA3205C09}" type="datetimeFigureOut">
              <a:rPr lang="en-US" smtClean="0"/>
              <a:pPr/>
              <a:t>30/06/2017</a:t>
            </a:fld>
            <a:endParaRPr lang="en-US" smtClean="0"/>
          </a:p>
        </p:txBody>
      </p:sp>
      <p:sp>
        <p:nvSpPr>
          <p:cNvPr id="8" name="Rectangle 68"/>
          <p:cNvSpPr>
            <a:spLocks noGrp="1" noChangeArrowheads="1"/>
          </p:cNvSpPr>
          <p:nvPr>
            <p:ph type="ftr" sz="quarter" idx="11"/>
          </p:nvPr>
        </p:nvSpPr>
        <p:spPr>
          <a:ln/>
        </p:spPr>
        <p:txBody>
          <a:bodyPr/>
          <a:lstStyle>
            <a:lvl1pPr>
              <a:defRPr/>
            </a:lvl1pPr>
          </a:lstStyle>
          <a:p>
            <a:endParaRPr lang="en-US"/>
          </a:p>
        </p:txBody>
      </p:sp>
      <p:sp>
        <p:nvSpPr>
          <p:cNvPr id="9" name="Rectangle 69"/>
          <p:cNvSpPr>
            <a:spLocks noGrp="1" noChangeArrowheads="1"/>
          </p:cNvSpPr>
          <p:nvPr>
            <p:ph type="sldNum" sz="quarter" idx="12"/>
          </p:nvPr>
        </p:nvSpPr>
        <p:spPr>
          <a:ln/>
        </p:spPr>
        <p:txBody>
          <a:bodyPr/>
          <a:lstStyle>
            <a:lvl1pPr>
              <a:defRPr/>
            </a:lvl1pPr>
          </a:lstStyle>
          <a:p>
            <a:fld id="{B6F15528-21DE-4FAA-801E-634DDDAF4B2B}" type="slidenum">
              <a:rPr lang="en-US" smtClean="0"/>
              <a:pPr/>
              <a:t>‹#›</a:t>
            </a:fld>
            <a:endParaRPr lang="en-US"/>
          </a:p>
        </p:txBody>
      </p:sp>
    </p:spTree>
  </p:cSld>
  <p:clrMapOvr>
    <a:masterClrMapping/>
  </p:clrMapOvr>
  <p:transition spd="slow">
    <p:blinds dir="vert"/>
  </p:transition>
</p:sldLayout>
</file>

<file path=ppt/slideLayouts/slideLayout134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7"/>
          <p:cNvSpPr>
            <a:spLocks noGrp="1" noChangeArrowheads="1"/>
          </p:cNvSpPr>
          <p:nvPr>
            <p:ph type="dt" sz="half" idx="10"/>
          </p:nvPr>
        </p:nvSpPr>
        <p:spPr>
          <a:ln/>
        </p:spPr>
        <p:txBody>
          <a:bodyPr/>
          <a:lstStyle>
            <a:lvl1pPr>
              <a:defRPr/>
            </a:lvl1pPr>
          </a:lstStyle>
          <a:p>
            <a:fld id="{1D8BD707-D9CF-40AE-B4C6-C98DA3205C09}" type="datetimeFigureOut">
              <a:rPr lang="en-US" smtClean="0"/>
              <a:pPr/>
              <a:t>30/06/2017</a:t>
            </a:fld>
            <a:endParaRPr lang="en-US" smtClean="0"/>
          </a:p>
        </p:txBody>
      </p:sp>
      <p:sp>
        <p:nvSpPr>
          <p:cNvPr id="4" name="Rectangle 68"/>
          <p:cNvSpPr>
            <a:spLocks noGrp="1" noChangeArrowheads="1"/>
          </p:cNvSpPr>
          <p:nvPr>
            <p:ph type="ftr" sz="quarter" idx="11"/>
          </p:nvPr>
        </p:nvSpPr>
        <p:spPr>
          <a:ln/>
        </p:spPr>
        <p:txBody>
          <a:bodyPr/>
          <a:lstStyle>
            <a:lvl1pPr>
              <a:defRPr/>
            </a:lvl1pPr>
          </a:lstStyle>
          <a:p>
            <a:endParaRPr lang="en-US"/>
          </a:p>
        </p:txBody>
      </p:sp>
      <p:sp>
        <p:nvSpPr>
          <p:cNvPr id="5" name="Rectangle 69"/>
          <p:cNvSpPr>
            <a:spLocks noGrp="1" noChangeArrowheads="1"/>
          </p:cNvSpPr>
          <p:nvPr>
            <p:ph type="sldNum" sz="quarter" idx="12"/>
          </p:nvPr>
        </p:nvSpPr>
        <p:spPr>
          <a:ln/>
        </p:spPr>
        <p:txBody>
          <a:bodyPr/>
          <a:lstStyle>
            <a:lvl1pPr>
              <a:defRPr/>
            </a:lvl1pPr>
          </a:lstStyle>
          <a:p>
            <a:fld id="{B6F15528-21DE-4FAA-801E-634DDDAF4B2B}" type="slidenum">
              <a:rPr lang="en-US" smtClean="0"/>
              <a:pPr/>
              <a:t>‹#›</a:t>
            </a:fld>
            <a:endParaRPr lang="en-US"/>
          </a:p>
        </p:txBody>
      </p:sp>
    </p:spTree>
  </p:cSld>
  <p:clrMapOvr>
    <a:masterClrMapping/>
  </p:clrMapOvr>
  <p:transition spd="slow">
    <p:blinds dir="vert"/>
  </p:transition>
</p:sldLayout>
</file>

<file path=ppt/slideLayouts/slideLayout134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67"/>
          <p:cNvSpPr>
            <a:spLocks noGrp="1" noChangeArrowheads="1"/>
          </p:cNvSpPr>
          <p:nvPr>
            <p:ph type="dt" sz="half" idx="10"/>
          </p:nvPr>
        </p:nvSpPr>
        <p:spPr>
          <a:ln/>
        </p:spPr>
        <p:txBody>
          <a:bodyPr/>
          <a:lstStyle>
            <a:lvl1pPr>
              <a:defRPr/>
            </a:lvl1pPr>
          </a:lstStyle>
          <a:p>
            <a:fld id="{1D8BD707-D9CF-40AE-B4C6-C98DA3205C09}" type="datetimeFigureOut">
              <a:rPr lang="en-US" smtClean="0"/>
              <a:pPr/>
              <a:t>30/06/2017</a:t>
            </a:fld>
            <a:endParaRPr lang="en-US" smtClean="0"/>
          </a:p>
        </p:txBody>
      </p:sp>
      <p:sp>
        <p:nvSpPr>
          <p:cNvPr id="3" name="Rectangle 68"/>
          <p:cNvSpPr>
            <a:spLocks noGrp="1" noChangeArrowheads="1"/>
          </p:cNvSpPr>
          <p:nvPr>
            <p:ph type="ftr" sz="quarter" idx="11"/>
          </p:nvPr>
        </p:nvSpPr>
        <p:spPr>
          <a:ln/>
        </p:spPr>
        <p:txBody>
          <a:bodyPr/>
          <a:lstStyle>
            <a:lvl1pPr>
              <a:defRPr/>
            </a:lvl1pPr>
          </a:lstStyle>
          <a:p>
            <a:endParaRPr lang="en-US"/>
          </a:p>
        </p:txBody>
      </p:sp>
      <p:sp>
        <p:nvSpPr>
          <p:cNvPr id="4" name="Rectangle 69"/>
          <p:cNvSpPr>
            <a:spLocks noGrp="1" noChangeArrowheads="1"/>
          </p:cNvSpPr>
          <p:nvPr>
            <p:ph type="sldNum" sz="quarter" idx="12"/>
          </p:nvPr>
        </p:nvSpPr>
        <p:spPr>
          <a:ln/>
        </p:spPr>
        <p:txBody>
          <a:bodyPr/>
          <a:lstStyle>
            <a:lvl1pPr>
              <a:defRPr/>
            </a:lvl1pPr>
          </a:lstStyle>
          <a:p>
            <a:fld id="{B6F15528-21DE-4FAA-801E-634DDDAF4B2B}" type="slidenum">
              <a:rPr lang="en-US" smtClean="0"/>
              <a:pPr/>
              <a:t>‹#›</a:t>
            </a:fld>
            <a:endParaRPr lang="en-US"/>
          </a:p>
        </p:txBody>
      </p:sp>
    </p:spTree>
  </p:cSld>
  <p:clrMapOvr>
    <a:masterClrMapping/>
  </p:clrMapOvr>
  <p:transition spd="slow">
    <p:blinds dir="vert"/>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3D76EB55-8A39-4DE8-9706-2ECE92AD93EA}" type="datetime1">
              <a:rPr lang="en-US" smtClean="0"/>
              <a:pPr/>
              <a:t>30/06/2017</a:t>
            </a:fld>
            <a:endParaRPr lang="en-US"/>
          </a:p>
        </p:txBody>
      </p:sp>
      <p:sp>
        <p:nvSpPr>
          <p:cNvPr id="5" name="Footer Placeholder 4"/>
          <p:cNvSpPr>
            <a:spLocks noGrp="1"/>
          </p:cNvSpPr>
          <p:nvPr>
            <p:ph type="ftr" sz="quarter" idx="11"/>
          </p:nvPr>
        </p:nvSpPr>
        <p:spPr/>
        <p:txBody>
          <a:bodyPr/>
          <a:lstStyle>
            <a:lvl1pPr>
              <a:defRPr/>
            </a:lvl1pPr>
          </a:lstStyle>
          <a:p>
            <a:r>
              <a:rPr lang="en-US" smtClean="0"/>
              <a:t>www.niir.org</a:t>
            </a:r>
            <a:endParaRPr lang="en-US"/>
          </a:p>
        </p:txBody>
      </p:sp>
      <p:sp>
        <p:nvSpPr>
          <p:cNvPr id="6" name="Slide Number Placeholder 5"/>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2724203905"/>
      </p:ext>
    </p:extLst>
  </p:cSld>
  <p:clrMapOvr>
    <a:masterClrMapping/>
  </p:clrMapOvr>
</p:sldLayout>
</file>

<file path=ppt/slideLayouts/slideLayout135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67"/>
          <p:cNvSpPr>
            <a:spLocks noGrp="1" noChangeArrowheads="1"/>
          </p:cNvSpPr>
          <p:nvPr>
            <p:ph type="dt" sz="half" idx="10"/>
          </p:nvPr>
        </p:nvSpPr>
        <p:spPr>
          <a:ln/>
        </p:spPr>
        <p:txBody>
          <a:bodyPr/>
          <a:lstStyle>
            <a:lvl1pPr>
              <a:defRPr/>
            </a:lvl1pPr>
          </a:lstStyle>
          <a:p>
            <a:fld id="{1D8BD707-D9CF-40AE-B4C6-C98DA3205C09}" type="datetimeFigureOut">
              <a:rPr lang="en-US" smtClean="0"/>
              <a:pPr/>
              <a:t>30/06/2017</a:t>
            </a:fld>
            <a:endParaRPr lang="en-US" smtClean="0"/>
          </a:p>
        </p:txBody>
      </p:sp>
      <p:sp>
        <p:nvSpPr>
          <p:cNvPr id="6" name="Rectangle 68"/>
          <p:cNvSpPr>
            <a:spLocks noGrp="1" noChangeArrowheads="1"/>
          </p:cNvSpPr>
          <p:nvPr>
            <p:ph type="ftr" sz="quarter" idx="11"/>
          </p:nvPr>
        </p:nvSpPr>
        <p:spPr>
          <a:ln/>
        </p:spPr>
        <p:txBody>
          <a:bodyPr/>
          <a:lstStyle>
            <a:lvl1pPr>
              <a:defRPr/>
            </a:lvl1pPr>
          </a:lstStyle>
          <a:p>
            <a:endParaRPr lang="en-US"/>
          </a:p>
        </p:txBody>
      </p:sp>
      <p:sp>
        <p:nvSpPr>
          <p:cNvPr id="7" name="Rectangle 69"/>
          <p:cNvSpPr>
            <a:spLocks noGrp="1" noChangeArrowheads="1"/>
          </p:cNvSpPr>
          <p:nvPr>
            <p:ph type="sldNum" sz="quarter" idx="12"/>
          </p:nvPr>
        </p:nvSpPr>
        <p:spPr>
          <a:ln/>
        </p:spPr>
        <p:txBody>
          <a:bodyPr/>
          <a:lstStyle>
            <a:lvl1pPr>
              <a:defRPr/>
            </a:lvl1pPr>
          </a:lstStyle>
          <a:p>
            <a:fld id="{B6F15528-21DE-4FAA-801E-634DDDAF4B2B}" type="slidenum">
              <a:rPr lang="en-US" smtClean="0"/>
              <a:pPr/>
              <a:t>‹#›</a:t>
            </a:fld>
            <a:endParaRPr lang="en-US"/>
          </a:p>
        </p:txBody>
      </p:sp>
    </p:spTree>
  </p:cSld>
  <p:clrMapOvr>
    <a:masterClrMapping/>
  </p:clrMapOvr>
  <p:transition spd="slow">
    <p:blinds dir="vert"/>
  </p:transition>
</p:sldLayout>
</file>

<file path=ppt/slideLayouts/slideLayout135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67"/>
          <p:cNvSpPr>
            <a:spLocks noGrp="1" noChangeArrowheads="1"/>
          </p:cNvSpPr>
          <p:nvPr>
            <p:ph type="dt" sz="half" idx="10"/>
          </p:nvPr>
        </p:nvSpPr>
        <p:spPr>
          <a:ln/>
        </p:spPr>
        <p:txBody>
          <a:bodyPr/>
          <a:lstStyle>
            <a:lvl1pPr>
              <a:defRPr/>
            </a:lvl1pPr>
          </a:lstStyle>
          <a:p>
            <a:fld id="{1D8BD707-D9CF-40AE-B4C6-C98DA3205C09}" type="datetimeFigureOut">
              <a:rPr lang="en-US" smtClean="0"/>
              <a:pPr/>
              <a:t>30/06/2017</a:t>
            </a:fld>
            <a:endParaRPr lang="en-US" smtClean="0"/>
          </a:p>
        </p:txBody>
      </p:sp>
      <p:sp>
        <p:nvSpPr>
          <p:cNvPr id="6" name="Rectangle 68"/>
          <p:cNvSpPr>
            <a:spLocks noGrp="1" noChangeArrowheads="1"/>
          </p:cNvSpPr>
          <p:nvPr>
            <p:ph type="ftr" sz="quarter" idx="11"/>
          </p:nvPr>
        </p:nvSpPr>
        <p:spPr>
          <a:ln/>
        </p:spPr>
        <p:txBody>
          <a:bodyPr/>
          <a:lstStyle>
            <a:lvl1pPr>
              <a:defRPr/>
            </a:lvl1pPr>
          </a:lstStyle>
          <a:p>
            <a:endParaRPr lang="en-US"/>
          </a:p>
        </p:txBody>
      </p:sp>
      <p:sp>
        <p:nvSpPr>
          <p:cNvPr id="7" name="Rectangle 69"/>
          <p:cNvSpPr>
            <a:spLocks noGrp="1" noChangeArrowheads="1"/>
          </p:cNvSpPr>
          <p:nvPr>
            <p:ph type="sldNum" sz="quarter" idx="12"/>
          </p:nvPr>
        </p:nvSpPr>
        <p:spPr>
          <a:ln/>
        </p:spPr>
        <p:txBody>
          <a:bodyPr/>
          <a:lstStyle>
            <a:lvl1pPr>
              <a:defRPr/>
            </a:lvl1pPr>
          </a:lstStyle>
          <a:p>
            <a:fld id="{B6F15528-21DE-4FAA-801E-634DDDAF4B2B}" type="slidenum">
              <a:rPr lang="en-US" smtClean="0"/>
              <a:pPr/>
              <a:t>‹#›</a:t>
            </a:fld>
            <a:endParaRPr lang="en-US"/>
          </a:p>
        </p:txBody>
      </p:sp>
    </p:spTree>
  </p:cSld>
  <p:clrMapOvr>
    <a:masterClrMapping/>
  </p:clrMapOvr>
  <p:transition spd="slow">
    <p:blinds dir="vert"/>
  </p:transition>
</p:sldLayout>
</file>

<file path=ppt/slideLayouts/slideLayout135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7"/>
          <p:cNvSpPr>
            <a:spLocks noGrp="1" noChangeArrowheads="1"/>
          </p:cNvSpPr>
          <p:nvPr>
            <p:ph type="dt" sz="half" idx="10"/>
          </p:nvPr>
        </p:nvSpPr>
        <p:spPr>
          <a:ln/>
        </p:spPr>
        <p:txBody>
          <a:bodyPr/>
          <a:lstStyle>
            <a:lvl1pPr>
              <a:defRPr/>
            </a:lvl1pPr>
          </a:lstStyle>
          <a:p>
            <a:fld id="{1D8BD707-D9CF-40AE-B4C6-C98DA3205C09}" type="datetimeFigureOut">
              <a:rPr lang="en-US" smtClean="0"/>
              <a:pPr/>
              <a:t>30/06/2017</a:t>
            </a:fld>
            <a:endParaRPr lang="en-US" smtClean="0"/>
          </a:p>
        </p:txBody>
      </p:sp>
      <p:sp>
        <p:nvSpPr>
          <p:cNvPr id="5" name="Rectangle 68"/>
          <p:cNvSpPr>
            <a:spLocks noGrp="1" noChangeArrowheads="1"/>
          </p:cNvSpPr>
          <p:nvPr>
            <p:ph type="ftr" sz="quarter" idx="11"/>
          </p:nvPr>
        </p:nvSpPr>
        <p:spPr>
          <a:ln/>
        </p:spPr>
        <p:txBody>
          <a:bodyPr/>
          <a:lstStyle>
            <a:lvl1pPr>
              <a:defRPr/>
            </a:lvl1pPr>
          </a:lstStyle>
          <a:p>
            <a:endParaRPr lang="en-US"/>
          </a:p>
        </p:txBody>
      </p:sp>
      <p:sp>
        <p:nvSpPr>
          <p:cNvPr id="6" name="Rectangle 69"/>
          <p:cNvSpPr>
            <a:spLocks noGrp="1" noChangeArrowheads="1"/>
          </p:cNvSpPr>
          <p:nvPr>
            <p:ph type="sldNum" sz="quarter" idx="12"/>
          </p:nvPr>
        </p:nvSpPr>
        <p:spPr>
          <a:ln/>
        </p:spPr>
        <p:txBody>
          <a:bodyPr/>
          <a:lstStyle>
            <a:lvl1pPr>
              <a:defRPr/>
            </a:lvl1pPr>
          </a:lstStyle>
          <a:p>
            <a:fld id="{B6F15528-21DE-4FAA-801E-634DDDAF4B2B}" type="slidenum">
              <a:rPr lang="en-US" smtClean="0"/>
              <a:pPr/>
              <a:t>‹#›</a:t>
            </a:fld>
            <a:endParaRPr lang="en-US"/>
          </a:p>
        </p:txBody>
      </p:sp>
    </p:spTree>
  </p:cSld>
  <p:clrMapOvr>
    <a:masterClrMapping/>
  </p:clrMapOvr>
  <p:transition spd="slow">
    <p:blinds dir="vert"/>
  </p:transition>
</p:sldLayout>
</file>

<file path=ppt/slideLayouts/slideLayout135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4525" y="533400"/>
            <a:ext cx="2039938" cy="5562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71538" y="533400"/>
            <a:ext cx="5970587" cy="5562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7"/>
          <p:cNvSpPr>
            <a:spLocks noGrp="1" noChangeArrowheads="1"/>
          </p:cNvSpPr>
          <p:nvPr>
            <p:ph type="dt" sz="half" idx="10"/>
          </p:nvPr>
        </p:nvSpPr>
        <p:spPr>
          <a:ln/>
        </p:spPr>
        <p:txBody>
          <a:bodyPr/>
          <a:lstStyle>
            <a:lvl1pPr>
              <a:defRPr/>
            </a:lvl1pPr>
          </a:lstStyle>
          <a:p>
            <a:fld id="{1D8BD707-D9CF-40AE-B4C6-C98DA3205C09}" type="datetimeFigureOut">
              <a:rPr lang="en-US" smtClean="0"/>
              <a:pPr/>
              <a:t>30/06/2017</a:t>
            </a:fld>
            <a:endParaRPr lang="en-US" smtClean="0"/>
          </a:p>
        </p:txBody>
      </p:sp>
      <p:sp>
        <p:nvSpPr>
          <p:cNvPr id="5" name="Rectangle 68"/>
          <p:cNvSpPr>
            <a:spLocks noGrp="1" noChangeArrowheads="1"/>
          </p:cNvSpPr>
          <p:nvPr>
            <p:ph type="ftr" sz="quarter" idx="11"/>
          </p:nvPr>
        </p:nvSpPr>
        <p:spPr>
          <a:ln/>
        </p:spPr>
        <p:txBody>
          <a:bodyPr/>
          <a:lstStyle>
            <a:lvl1pPr>
              <a:defRPr/>
            </a:lvl1pPr>
          </a:lstStyle>
          <a:p>
            <a:endParaRPr lang="en-US"/>
          </a:p>
        </p:txBody>
      </p:sp>
      <p:sp>
        <p:nvSpPr>
          <p:cNvPr id="6" name="Rectangle 69"/>
          <p:cNvSpPr>
            <a:spLocks noGrp="1" noChangeArrowheads="1"/>
          </p:cNvSpPr>
          <p:nvPr>
            <p:ph type="sldNum" sz="quarter" idx="12"/>
          </p:nvPr>
        </p:nvSpPr>
        <p:spPr>
          <a:ln/>
        </p:spPr>
        <p:txBody>
          <a:bodyPr/>
          <a:lstStyle>
            <a:lvl1pPr>
              <a:defRPr/>
            </a:lvl1pPr>
          </a:lstStyle>
          <a:p>
            <a:fld id="{B6F15528-21DE-4FAA-801E-634DDDAF4B2B}" type="slidenum">
              <a:rPr lang="en-US" smtClean="0"/>
              <a:pPr/>
              <a:t>‹#›</a:t>
            </a:fld>
            <a:endParaRPr lang="en-US"/>
          </a:p>
        </p:txBody>
      </p:sp>
    </p:spTree>
  </p:cSld>
  <p:clrMapOvr>
    <a:masterClrMapping/>
  </p:clrMapOvr>
  <p:transition spd="slow">
    <p:blinds dir="vert"/>
  </p:transition>
</p:sldLayout>
</file>

<file path=ppt/slideLayouts/slideLayout1354.xml><?xml version="1.0" encoding="utf-8"?>
<p:sldLayout xmlns:a="http://schemas.openxmlformats.org/drawingml/2006/main" xmlns:r="http://schemas.openxmlformats.org/officeDocument/2006/relationships" xmlns:p="http://schemas.openxmlformats.org/presentationml/2006/main" showMasterSp="0"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71538" y="533400"/>
            <a:ext cx="8162925" cy="1090613"/>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2813" y="1905000"/>
            <a:ext cx="3978275"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43488" y="1905000"/>
            <a:ext cx="3979862"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7"/>
          <p:cNvSpPr>
            <a:spLocks noGrp="1" noChangeArrowheads="1"/>
          </p:cNvSpPr>
          <p:nvPr>
            <p:ph type="dt" sz="half" idx="10"/>
          </p:nvPr>
        </p:nvSpPr>
        <p:spPr>
          <a:ln/>
        </p:spPr>
        <p:txBody>
          <a:bodyPr/>
          <a:lstStyle>
            <a:lvl1pPr>
              <a:defRPr/>
            </a:lvl1pPr>
          </a:lstStyle>
          <a:p>
            <a:fld id="{1D8BD707-D9CF-40AE-B4C6-C98DA3205C09}" type="datetimeFigureOut">
              <a:rPr lang="en-US" smtClean="0"/>
              <a:pPr/>
              <a:t>30/06/2017</a:t>
            </a:fld>
            <a:endParaRPr lang="en-US" smtClean="0"/>
          </a:p>
        </p:txBody>
      </p:sp>
      <p:sp>
        <p:nvSpPr>
          <p:cNvPr id="6" name="Rectangle 68"/>
          <p:cNvSpPr>
            <a:spLocks noGrp="1" noChangeArrowheads="1"/>
          </p:cNvSpPr>
          <p:nvPr>
            <p:ph type="ftr" sz="quarter" idx="11"/>
          </p:nvPr>
        </p:nvSpPr>
        <p:spPr>
          <a:ln/>
        </p:spPr>
        <p:txBody>
          <a:bodyPr/>
          <a:lstStyle>
            <a:lvl1pPr>
              <a:defRPr/>
            </a:lvl1pPr>
          </a:lstStyle>
          <a:p>
            <a:endParaRPr lang="en-US"/>
          </a:p>
        </p:txBody>
      </p:sp>
      <p:sp>
        <p:nvSpPr>
          <p:cNvPr id="7" name="Rectangle 69"/>
          <p:cNvSpPr>
            <a:spLocks noGrp="1" noChangeArrowheads="1"/>
          </p:cNvSpPr>
          <p:nvPr>
            <p:ph type="sldNum" sz="quarter" idx="12"/>
          </p:nvPr>
        </p:nvSpPr>
        <p:spPr>
          <a:ln/>
        </p:spPr>
        <p:txBody>
          <a:bodyPr/>
          <a:lstStyle>
            <a:lvl1pPr>
              <a:defRPr/>
            </a:lvl1pPr>
          </a:lstStyle>
          <a:p>
            <a:fld id="{B6F15528-21DE-4FAA-801E-634DDDAF4B2B}" type="slidenum">
              <a:rPr lang="en-US" smtClean="0"/>
              <a:pPr/>
              <a:t>‹#›</a:t>
            </a:fld>
            <a:endParaRPr lang="en-US"/>
          </a:p>
        </p:txBody>
      </p:sp>
    </p:spTree>
  </p:cSld>
  <p:clrMapOvr>
    <a:masterClrMapping/>
  </p:clrMapOvr>
  <p:transition spd="slow">
    <p:blinds dir="vert"/>
  </p:transition>
</p:sldLayout>
</file>

<file path=ppt/slideLayouts/slideLayout1355.xml><?xml version="1.0" encoding="utf-8"?>
<p:sldLayout xmlns:a="http://schemas.openxmlformats.org/drawingml/2006/main" xmlns:r="http://schemas.openxmlformats.org/officeDocument/2006/relationships" xmlns:p="http://schemas.openxmlformats.org/presentationml/2006/main" showMasterSp="0"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871538" y="533400"/>
            <a:ext cx="8162925" cy="1090613"/>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2813" y="1905000"/>
            <a:ext cx="3978275"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Online Image Placeholder 3"/>
          <p:cNvSpPr>
            <a:spLocks noGrp="1"/>
          </p:cNvSpPr>
          <p:nvPr>
            <p:ph type="clipArt" sz="half" idx="2"/>
          </p:nvPr>
        </p:nvSpPr>
        <p:spPr>
          <a:xfrm>
            <a:off x="5043488" y="1905000"/>
            <a:ext cx="3979862" cy="4191000"/>
          </a:xfrm>
        </p:spPr>
        <p:txBody>
          <a:bodyPr/>
          <a:lstStyle/>
          <a:p>
            <a:pPr lvl="0"/>
            <a:r>
              <a:rPr lang="en-US" noProof="0" smtClean="0"/>
              <a:t>Click icon to add clip art</a:t>
            </a:r>
          </a:p>
        </p:txBody>
      </p:sp>
      <p:sp>
        <p:nvSpPr>
          <p:cNvPr id="5" name="Rectangle 67"/>
          <p:cNvSpPr>
            <a:spLocks noGrp="1" noChangeArrowheads="1"/>
          </p:cNvSpPr>
          <p:nvPr>
            <p:ph type="dt" sz="half" idx="10"/>
          </p:nvPr>
        </p:nvSpPr>
        <p:spPr>
          <a:ln/>
        </p:spPr>
        <p:txBody>
          <a:bodyPr/>
          <a:lstStyle>
            <a:lvl1pPr>
              <a:defRPr/>
            </a:lvl1pPr>
          </a:lstStyle>
          <a:p>
            <a:fld id="{1D8BD707-D9CF-40AE-B4C6-C98DA3205C09}" type="datetimeFigureOut">
              <a:rPr lang="en-US" smtClean="0"/>
              <a:pPr/>
              <a:t>30/06/2017</a:t>
            </a:fld>
            <a:endParaRPr lang="en-US" smtClean="0"/>
          </a:p>
        </p:txBody>
      </p:sp>
      <p:sp>
        <p:nvSpPr>
          <p:cNvPr id="6" name="Rectangle 68"/>
          <p:cNvSpPr>
            <a:spLocks noGrp="1" noChangeArrowheads="1"/>
          </p:cNvSpPr>
          <p:nvPr>
            <p:ph type="ftr" sz="quarter" idx="11"/>
          </p:nvPr>
        </p:nvSpPr>
        <p:spPr>
          <a:ln/>
        </p:spPr>
        <p:txBody>
          <a:bodyPr/>
          <a:lstStyle>
            <a:lvl1pPr>
              <a:defRPr/>
            </a:lvl1pPr>
          </a:lstStyle>
          <a:p>
            <a:endParaRPr lang="en-US"/>
          </a:p>
        </p:txBody>
      </p:sp>
      <p:sp>
        <p:nvSpPr>
          <p:cNvPr id="7" name="Rectangle 69"/>
          <p:cNvSpPr>
            <a:spLocks noGrp="1" noChangeArrowheads="1"/>
          </p:cNvSpPr>
          <p:nvPr>
            <p:ph type="sldNum" sz="quarter" idx="12"/>
          </p:nvPr>
        </p:nvSpPr>
        <p:spPr>
          <a:ln/>
        </p:spPr>
        <p:txBody>
          <a:bodyPr/>
          <a:lstStyle>
            <a:lvl1pPr>
              <a:defRPr/>
            </a:lvl1pPr>
          </a:lstStyle>
          <a:p>
            <a:fld id="{B6F15528-21DE-4FAA-801E-634DDDAF4B2B}" type="slidenum">
              <a:rPr lang="en-US" smtClean="0"/>
              <a:pPr/>
              <a:t>‹#›</a:t>
            </a:fld>
            <a:endParaRPr lang="en-US"/>
          </a:p>
        </p:txBody>
      </p:sp>
    </p:spTree>
  </p:cSld>
  <p:clrMapOvr>
    <a:masterClrMapping/>
  </p:clrMapOvr>
  <p:transition spd="slow">
    <p:blinds dir="vert"/>
  </p:transition>
</p:sldLayout>
</file>

<file path=ppt/slideLayouts/slideLayout1356.xml><?xml version="1.0" encoding="utf-8"?>
<p:sldLayout xmlns:a="http://schemas.openxmlformats.org/drawingml/2006/main" xmlns:r="http://schemas.openxmlformats.org/officeDocument/2006/relationships" xmlns:p="http://schemas.openxmlformats.org/presentationml/2006/main" showMasterSp="0"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871538" y="533400"/>
            <a:ext cx="8162925" cy="1090613"/>
          </a:xfrm>
        </p:spPr>
        <p:txBody>
          <a:bodyPr/>
          <a:lstStyle/>
          <a:p>
            <a:r>
              <a:rPr lang="en-US" smtClean="0"/>
              <a:t>Click to edit Master title style</a:t>
            </a:r>
            <a:endParaRPr lang="en-US"/>
          </a:p>
        </p:txBody>
      </p:sp>
      <p:sp>
        <p:nvSpPr>
          <p:cNvPr id="3" name="Online Image Placeholder 2"/>
          <p:cNvSpPr>
            <a:spLocks noGrp="1"/>
          </p:cNvSpPr>
          <p:nvPr>
            <p:ph type="clipArt" sz="half" idx="1"/>
          </p:nvPr>
        </p:nvSpPr>
        <p:spPr>
          <a:xfrm>
            <a:off x="912813" y="1905000"/>
            <a:ext cx="3978275" cy="4191000"/>
          </a:xfrm>
        </p:spPr>
        <p:txBody>
          <a:bodyPr/>
          <a:lstStyle/>
          <a:p>
            <a:pPr lvl="0"/>
            <a:r>
              <a:rPr lang="en-US" noProof="0" smtClean="0"/>
              <a:t>Click icon to add clip art</a:t>
            </a:r>
          </a:p>
        </p:txBody>
      </p:sp>
      <p:sp>
        <p:nvSpPr>
          <p:cNvPr id="4" name="Text Placeholder 3"/>
          <p:cNvSpPr>
            <a:spLocks noGrp="1"/>
          </p:cNvSpPr>
          <p:nvPr>
            <p:ph type="body" sz="half" idx="2"/>
          </p:nvPr>
        </p:nvSpPr>
        <p:spPr>
          <a:xfrm>
            <a:off x="5043488" y="1905000"/>
            <a:ext cx="3979862"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7"/>
          <p:cNvSpPr>
            <a:spLocks noGrp="1" noChangeArrowheads="1"/>
          </p:cNvSpPr>
          <p:nvPr>
            <p:ph type="dt" sz="half" idx="10"/>
          </p:nvPr>
        </p:nvSpPr>
        <p:spPr>
          <a:ln/>
        </p:spPr>
        <p:txBody>
          <a:bodyPr/>
          <a:lstStyle>
            <a:lvl1pPr>
              <a:defRPr/>
            </a:lvl1pPr>
          </a:lstStyle>
          <a:p>
            <a:fld id="{1D8BD707-D9CF-40AE-B4C6-C98DA3205C09}" type="datetimeFigureOut">
              <a:rPr lang="en-US" smtClean="0"/>
              <a:pPr/>
              <a:t>30/06/2017</a:t>
            </a:fld>
            <a:endParaRPr lang="en-US" smtClean="0"/>
          </a:p>
        </p:txBody>
      </p:sp>
      <p:sp>
        <p:nvSpPr>
          <p:cNvPr id="6" name="Rectangle 68"/>
          <p:cNvSpPr>
            <a:spLocks noGrp="1" noChangeArrowheads="1"/>
          </p:cNvSpPr>
          <p:nvPr>
            <p:ph type="ftr" sz="quarter" idx="11"/>
          </p:nvPr>
        </p:nvSpPr>
        <p:spPr>
          <a:ln/>
        </p:spPr>
        <p:txBody>
          <a:bodyPr/>
          <a:lstStyle>
            <a:lvl1pPr>
              <a:defRPr/>
            </a:lvl1pPr>
          </a:lstStyle>
          <a:p>
            <a:endParaRPr lang="en-US"/>
          </a:p>
        </p:txBody>
      </p:sp>
      <p:sp>
        <p:nvSpPr>
          <p:cNvPr id="7" name="Rectangle 69"/>
          <p:cNvSpPr>
            <a:spLocks noGrp="1" noChangeArrowheads="1"/>
          </p:cNvSpPr>
          <p:nvPr>
            <p:ph type="sldNum" sz="quarter" idx="12"/>
          </p:nvPr>
        </p:nvSpPr>
        <p:spPr>
          <a:ln/>
        </p:spPr>
        <p:txBody>
          <a:bodyPr/>
          <a:lstStyle>
            <a:lvl1pPr>
              <a:defRPr/>
            </a:lvl1pPr>
          </a:lstStyle>
          <a:p>
            <a:fld id="{B6F15528-21DE-4FAA-801E-634DDDAF4B2B}" type="slidenum">
              <a:rPr lang="en-US" smtClean="0"/>
              <a:pPr/>
              <a:t>‹#›</a:t>
            </a:fld>
            <a:endParaRPr lang="en-US"/>
          </a:p>
        </p:txBody>
      </p:sp>
    </p:spTree>
  </p:cSld>
  <p:clrMapOvr>
    <a:masterClrMapping/>
  </p:clrMapOvr>
  <p:transition spd="slow">
    <p:blinds dir="vert"/>
  </p:transition>
</p:sldLayout>
</file>

<file path=ppt/slideLayouts/slideLayout1357.xml><?xml version="1.0" encoding="utf-8"?>
<p:sldLayout xmlns:a="http://schemas.openxmlformats.org/drawingml/2006/main" xmlns:r="http://schemas.openxmlformats.org/officeDocument/2006/relationships" xmlns:p="http://schemas.openxmlformats.org/presentationml/2006/main" showMasterSp="0"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871538" y="533400"/>
            <a:ext cx="8162925" cy="1090613"/>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912813" y="1905000"/>
            <a:ext cx="3978275"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43488" y="1905000"/>
            <a:ext cx="3979862"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7"/>
          <p:cNvSpPr>
            <a:spLocks noGrp="1" noChangeArrowheads="1"/>
          </p:cNvSpPr>
          <p:nvPr>
            <p:ph type="dt" sz="half" idx="10"/>
          </p:nvPr>
        </p:nvSpPr>
        <p:spPr>
          <a:ln/>
        </p:spPr>
        <p:txBody>
          <a:bodyPr/>
          <a:lstStyle>
            <a:lvl1pPr>
              <a:defRPr/>
            </a:lvl1pPr>
          </a:lstStyle>
          <a:p>
            <a:fld id="{1D8BD707-D9CF-40AE-B4C6-C98DA3205C09}" type="datetimeFigureOut">
              <a:rPr lang="en-US" smtClean="0"/>
              <a:pPr/>
              <a:t>30/06/2017</a:t>
            </a:fld>
            <a:endParaRPr lang="en-US" smtClean="0"/>
          </a:p>
        </p:txBody>
      </p:sp>
      <p:sp>
        <p:nvSpPr>
          <p:cNvPr id="6" name="Rectangle 68"/>
          <p:cNvSpPr>
            <a:spLocks noGrp="1" noChangeArrowheads="1"/>
          </p:cNvSpPr>
          <p:nvPr>
            <p:ph type="ftr" sz="quarter" idx="11"/>
          </p:nvPr>
        </p:nvSpPr>
        <p:spPr>
          <a:ln/>
        </p:spPr>
        <p:txBody>
          <a:bodyPr/>
          <a:lstStyle>
            <a:lvl1pPr>
              <a:defRPr/>
            </a:lvl1pPr>
          </a:lstStyle>
          <a:p>
            <a:endParaRPr lang="en-US"/>
          </a:p>
        </p:txBody>
      </p:sp>
      <p:sp>
        <p:nvSpPr>
          <p:cNvPr id="7" name="Rectangle 69"/>
          <p:cNvSpPr>
            <a:spLocks noGrp="1" noChangeArrowheads="1"/>
          </p:cNvSpPr>
          <p:nvPr>
            <p:ph type="sldNum" sz="quarter" idx="12"/>
          </p:nvPr>
        </p:nvSpPr>
        <p:spPr>
          <a:ln/>
        </p:spPr>
        <p:txBody>
          <a:bodyPr/>
          <a:lstStyle>
            <a:lvl1pPr>
              <a:defRPr/>
            </a:lvl1pPr>
          </a:lstStyle>
          <a:p>
            <a:fld id="{B6F15528-21DE-4FAA-801E-634DDDAF4B2B}" type="slidenum">
              <a:rPr lang="en-US" smtClean="0"/>
              <a:pPr/>
              <a:t>‹#›</a:t>
            </a:fld>
            <a:endParaRPr lang="en-US"/>
          </a:p>
        </p:txBody>
      </p:sp>
    </p:spTree>
  </p:cSld>
  <p:clrMapOvr>
    <a:masterClrMapping/>
  </p:clrMapOvr>
  <p:transition spd="slow">
    <p:blinds dir="vert"/>
  </p:transition>
</p:sldLayout>
</file>

<file path=ppt/slideLayouts/slideLayout1358.xml><?xml version="1.0" encoding="utf-8"?>
<p:sldLayout xmlns:a="http://schemas.openxmlformats.org/drawingml/2006/main" xmlns:r="http://schemas.openxmlformats.org/officeDocument/2006/relationships" xmlns:p="http://schemas.openxmlformats.org/presentationml/2006/main" showMasterSp="0"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871538" y="533400"/>
            <a:ext cx="8162925" cy="5562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67"/>
          <p:cNvSpPr>
            <a:spLocks noGrp="1" noChangeArrowheads="1"/>
          </p:cNvSpPr>
          <p:nvPr>
            <p:ph type="dt" sz="half" idx="10"/>
          </p:nvPr>
        </p:nvSpPr>
        <p:spPr>
          <a:ln/>
        </p:spPr>
        <p:txBody>
          <a:bodyPr/>
          <a:lstStyle>
            <a:lvl1pPr>
              <a:defRPr/>
            </a:lvl1pPr>
          </a:lstStyle>
          <a:p>
            <a:fld id="{1D8BD707-D9CF-40AE-B4C6-C98DA3205C09}" type="datetimeFigureOut">
              <a:rPr lang="en-US" smtClean="0"/>
              <a:pPr/>
              <a:t>30/06/2017</a:t>
            </a:fld>
            <a:endParaRPr lang="en-US" smtClean="0"/>
          </a:p>
        </p:txBody>
      </p:sp>
      <p:sp>
        <p:nvSpPr>
          <p:cNvPr id="4" name="Rectangle 68"/>
          <p:cNvSpPr>
            <a:spLocks noGrp="1" noChangeArrowheads="1"/>
          </p:cNvSpPr>
          <p:nvPr>
            <p:ph type="ftr" sz="quarter" idx="11"/>
          </p:nvPr>
        </p:nvSpPr>
        <p:spPr>
          <a:ln/>
        </p:spPr>
        <p:txBody>
          <a:bodyPr/>
          <a:lstStyle>
            <a:lvl1pPr>
              <a:defRPr/>
            </a:lvl1pPr>
          </a:lstStyle>
          <a:p>
            <a:endParaRPr lang="en-US"/>
          </a:p>
        </p:txBody>
      </p:sp>
      <p:sp>
        <p:nvSpPr>
          <p:cNvPr id="5" name="Rectangle 69"/>
          <p:cNvSpPr>
            <a:spLocks noGrp="1" noChangeArrowheads="1"/>
          </p:cNvSpPr>
          <p:nvPr>
            <p:ph type="sldNum" sz="quarter" idx="12"/>
          </p:nvPr>
        </p:nvSpPr>
        <p:spPr>
          <a:ln/>
        </p:spPr>
        <p:txBody>
          <a:bodyPr/>
          <a:lstStyle>
            <a:lvl1pPr>
              <a:defRPr/>
            </a:lvl1pPr>
          </a:lstStyle>
          <a:p>
            <a:fld id="{B6F15528-21DE-4FAA-801E-634DDDAF4B2B}" type="slidenum">
              <a:rPr lang="en-US" smtClean="0"/>
              <a:pPr/>
              <a:t>‹#›</a:t>
            </a:fld>
            <a:endParaRPr lang="en-US"/>
          </a:p>
        </p:txBody>
      </p:sp>
    </p:spTree>
  </p:cSld>
  <p:clrMapOvr>
    <a:masterClrMapping/>
  </p:clrMapOvr>
  <p:transition spd="slow">
    <p:blinds dir="vert"/>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102F7C0-9235-498A-8BC0-404BD1DE3CFF}" type="datetime1">
              <a:rPr lang="en-US" smtClean="0"/>
              <a:pPr/>
              <a:t>30/06/2017</a:t>
            </a:fld>
            <a:endParaRPr lang="en-US"/>
          </a:p>
        </p:txBody>
      </p:sp>
      <p:sp>
        <p:nvSpPr>
          <p:cNvPr id="6" name="Footer Placeholder 5"/>
          <p:cNvSpPr>
            <a:spLocks noGrp="1"/>
          </p:cNvSpPr>
          <p:nvPr>
            <p:ph type="ftr" sz="quarter" idx="11"/>
          </p:nvPr>
        </p:nvSpPr>
        <p:spPr/>
        <p:txBody>
          <a:bodyPr/>
          <a:lstStyle>
            <a:lvl1pPr>
              <a:defRPr/>
            </a:lvl1pPr>
          </a:lstStyle>
          <a:p>
            <a:r>
              <a:rPr lang="en-US" smtClean="0"/>
              <a:t>www.niir.org</a:t>
            </a:r>
            <a:endParaRPr lang="en-US"/>
          </a:p>
        </p:txBody>
      </p:sp>
      <p:sp>
        <p:nvSpPr>
          <p:cNvPr id="7" name="Slide Number Placeholder 6"/>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3993222017"/>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A4E66286-7E11-4D88-BDA8-F0F76261F622}" type="datetime1">
              <a:rPr lang="en-US" smtClean="0"/>
              <a:pPr/>
              <a:t>30/06/2017</a:t>
            </a:fld>
            <a:endParaRPr lang="en-US"/>
          </a:p>
        </p:txBody>
      </p:sp>
      <p:sp>
        <p:nvSpPr>
          <p:cNvPr id="8" name="Footer Placeholder 7"/>
          <p:cNvSpPr>
            <a:spLocks noGrp="1"/>
          </p:cNvSpPr>
          <p:nvPr>
            <p:ph type="ftr" sz="quarter" idx="11"/>
          </p:nvPr>
        </p:nvSpPr>
        <p:spPr/>
        <p:txBody>
          <a:bodyPr/>
          <a:lstStyle>
            <a:lvl1pPr>
              <a:defRPr/>
            </a:lvl1pPr>
          </a:lstStyle>
          <a:p>
            <a:r>
              <a:rPr lang="en-US" smtClean="0"/>
              <a:t>www.niir.org</a:t>
            </a:r>
            <a:endParaRPr lang="en-US"/>
          </a:p>
        </p:txBody>
      </p:sp>
      <p:sp>
        <p:nvSpPr>
          <p:cNvPr id="9" name="Slide Number Placeholder 8"/>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3946810888"/>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A5F8B6F2-E8EA-41B7-82DD-64D1244FB39E}" type="datetime1">
              <a:rPr lang="en-US" smtClean="0"/>
              <a:pPr/>
              <a:t>30/06/2017</a:t>
            </a:fld>
            <a:endParaRPr lang="en-US"/>
          </a:p>
        </p:txBody>
      </p:sp>
      <p:sp>
        <p:nvSpPr>
          <p:cNvPr id="4" name="Footer Placeholder 3"/>
          <p:cNvSpPr>
            <a:spLocks noGrp="1"/>
          </p:cNvSpPr>
          <p:nvPr>
            <p:ph type="ftr" sz="quarter" idx="11"/>
          </p:nvPr>
        </p:nvSpPr>
        <p:spPr/>
        <p:txBody>
          <a:bodyPr/>
          <a:lstStyle>
            <a:lvl1pPr>
              <a:defRPr/>
            </a:lvl1pPr>
          </a:lstStyle>
          <a:p>
            <a:r>
              <a:rPr lang="en-US" smtClean="0"/>
              <a:t>www.niir.org</a:t>
            </a:r>
            <a:endParaRPr lang="en-US"/>
          </a:p>
        </p:txBody>
      </p:sp>
      <p:sp>
        <p:nvSpPr>
          <p:cNvPr id="5" name="Slide Number Placeholder 4"/>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195201716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053AC31D-47B3-452D-BA24-5A6947083FF1}" type="datetime1">
              <a:rPr lang="en-US" smtClean="0"/>
              <a:pPr/>
              <a:t>30/06/2017</a:t>
            </a:fld>
            <a:endParaRPr lang="en-US"/>
          </a:p>
        </p:txBody>
      </p:sp>
      <p:sp>
        <p:nvSpPr>
          <p:cNvPr id="3" name="Footer Placeholder 2"/>
          <p:cNvSpPr>
            <a:spLocks noGrp="1"/>
          </p:cNvSpPr>
          <p:nvPr>
            <p:ph type="ftr" sz="quarter" idx="11"/>
          </p:nvPr>
        </p:nvSpPr>
        <p:spPr/>
        <p:txBody>
          <a:bodyPr/>
          <a:lstStyle>
            <a:lvl1pPr>
              <a:defRPr/>
            </a:lvl1pPr>
          </a:lstStyle>
          <a:p>
            <a:r>
              <a:rPr lang="en-US" smtClean="0"/>
              <a:t>www.niir.org</a:t>
            </a:r>
            <a:endParaRPr lang="en-US"/>
          </a:p>
        </p:txBody>
      </p:sp>
      <p:sp>
        <p:nvSpPr>
          <p:cNvPr id="4" name="Slide Number Placeholder 3"/>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19659238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22F70AF3-C978-453D-9FF9-3FA483033859}" type="slidenum">
              <a:rPr lang="en-US" altLang="zh-CN"/>
              <a:pPr/>
              <a:t>‹#›</a:t>
            </a:fld>
            <a:endParaRPr lang="en-US" altLang="zh-CN"/>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4BF38ADC-87B9-4CEA-888D-E32D65DFF6CA}" type="datetime1">
              <a:rPr lang="en-US" smtClean="0"/>
              <a:pPr/>
              <a:t>30/06/2017</a:t>
            </a:fld>
            <a:endParaRPr lang="en-US"/>
          </a:p>
        </p:txBody>
      </p:sp>
      <p:sp>
        <p:nvSpPr>
          <p:cNvPr id="6" name="Footer Placeholder 5"/>
          <p:cNvSpPr>
            <a:spLocks noGrp="1"/>
          </p:cNvSpPr>
          <p:nvPr>
            <p:ph type="ftr" sz="quarter" idx="11"/>
          </p:nvPr>
        </p:nvSpPr>
        <p:spPr/>
        <p:txBody>
          <a:bodyPr/>
          <a:lstStyle>
            <a:lvl1pPr>
              <a:defRPr/>
            </a:lvl1pPr>
          </a:lstStyle>
          <a:p>
            <a:r>
              <a:rPr lang="en-US" smtClean="0"/>
              <a:t>www.niir.org</a:t>
            </a:r>
            <a:endParaRPr lang="en-US"/>
          </a:p>
        </p:txBody>
      </p:sp>
      <p:sp>
        <p:nvSpPr>
          <p:cNvPr id="7" name="Slide Number Placeholder 6"/>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100746804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66FE058-6A0F-4FB1-8505-DF1B48F9056D}" type="datetime1">
              <a:rPr lang="en-US" smtClean="0"/>
              <a:pPr/>
              <a:t>30/06/2017</a:t>
            </a:fld>
            <a:endParaRPr lang="en-US"/>
          </a:p>
        </p:txBody>
      </p:sp>
      <p:sp>
        <p:nvSpPr>
          <p:cNvPr id="6" name="Footer Placeholder 5"/>
          <p:cNvSpPr>
            <a:spLocks noGrp="1"/>
          </p:cNvSpPr>
          <p:nvPr>
            <p:ph type="ftr" sz="quarter" idx="11"/>
          </p:nvPr>
        </p:nvSpPr>
        <p:spPr/>
        <p:txBody>
          <a:bodyPr/>
          <a:lstStyle>
            <a:lvl1pPr>
              <a:defRPr/>
            </a:lvl1pPr>
          </a:lstStyle>
          <a:p>
            <a:r>
              <a:rPr lang="en-US" smtClean="0"/>
              <a:t>www.niir.org</a:t>
            </a:r>
            <a:endParaRPr lang="en-US"/>
          </a:p>
        </p:txBody>
      </p:sp>
      <p:sp>
        <p:nvSpPr>
          <p:cNvPr id="7" name="Slide Number Placeholder 6"/>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203902852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7516C405-364E-40E1-8788-143737F3D4C7}" type="datetime1">
              <a:rPr lang="en-US" smtClean="0"/>
              <a:pPr/>
              <a:t>30/06/2017</a:t>
            </a:fld>
            <a:endParaRPr lang="en-US"/>
          </a:p>
        </p:txBody>
      </p:sp>
      <p:sp>
        <p:nvSpPr>
          <p:cNvPr id="5" name="Footer Placeholder 4"/>
          <p:cNvSpPr>
            <a:spLocks noGrp="1"/>
          </p:cNvSpPr>
          <p:nvPr>
            <p:ph type="ftr" sz="quarter" idx="11"/>
          </p:nvPr>
        </p:nvSpPr>
        <p:spPr/>
        <p:txBody>
          <a:bodyPr/>
          <a:lstStyle>
            <a:lvl1pPr>
              <a:defRPr/>
            </a:lvl1pPr>
          </a:lstStyle>
          <a:p>
            <a:r>
              <a:rPr lang="en-US" smtClean="0"/>
              <a:t>www.niir.org</a:t>
            </a:r>
            <a:endParaRPr lang="en-US"/>
          </a:p>
        </p:txBody>
      </p:sp>
      <p:sp>
        <p:nvSpPr>
          <p:cNvPr id="6" name="Slide Number Placeholder 5"/>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2472745622"/>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A184CBD-FAEE-4795-A9D5-6F33F7ABC967}" type="datetime1">
              <a:rPr lang="en-US" smtClean="0"/>
              <a:pPr/>
              <a:t>30/06/2017</a:t>
            </a:fld>
            <a:endParaRPr lang="en-US"/>
          </a:p>
        </p:txBody>
      </p:sp>
      <p:sp>
        <p:nvSpPr>
          <p:cNvPr id="5" name="Footer Placeholder 4"/>
          <p:cNvSpPr>
            <a:spLocks noGrp="1"/>
          </p:cNvSpPr>
          <p:nvPr>
            <p:ph type="ftr" sz="quarter" idx="11"/>
          </p:nvPr>
        </p:nvSpPr>
        <p:spPr/>
        <p:txBody>
          <a:bodyPr/>
          <a:lstStyle>
            <a:lvl1pPr>
              <a:defRPr/>
            </a:lvl1pPr>
          </a:lstStyle>
          <a:p>
            <a:r>
              <a:rPr lang="en-US" smtClean="0"/>
              <a:t>www.niir.org</a:t>
            </a:r>
            <a:endParaRPr lang="en-US"/>
          </a:p>
        </p:txBody>
      </p:sp>
      <p:sp>
        <p:nvSpPr>
          <p:cNvPr id="6" name="Slide Number Placeholder 5"/>
          <p:cNvSpPr>
            <a:spLocks noGrp="1"/>
          </p:cNvSpPr>
          <p:nvPr>
            <p:ph type="sldNum" sz="quarter" idx="12"/>
          </p:nvPr>
        </p:nvSpPr>
        <p:spPr/>
        <p:txBody>
          <a:bodyPr/>
          <a:lstStyle>
            <a:lvl1pPr>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261043101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2172958B-CFC7-405D-AD3B-9782AA35F1C4}"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FFC8294-3FEE-4751-BFD8-06FB946BD5F8}" type="slidenum">
              <a:rPr lang="zh-CN" altLang="en-US"/>
              <a:pPr/>
              <a:t>‹#›</a:t>
            </a:fld>
            <a:endParaRPr lang="zh-CN" altLang="en-US"/>
          </a:p>
        </p:txBody>
      </p:sp>
    </p:spTree>
    <p:extLst>
      <p:ext uri="{BB962C8B-B14F-4D97-AF65-F5344CB8AC3E}">
        <p14:creationId xmlns:p14="http://schemas.microsoft.com/office/powerpoint/2010/main" val="147651774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C679F6-F044-486E-8F9F-051777CD699E}"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a:pPr/>
              <a:t>‹#›</a:t>
            </a:fld>
            <a:endParaRPr lang="zh-CN" altLang="en-US"/>
          </a:p>
        </p:txBody>
      </p:sp>
    </p:spTree>
    <p:extLst>
      <p:ext uri="{BB962C8B-B14F-4D97-AF65-F5344CB8AC3E}">
        <p14:creationId xmlns:p14="http://schemas.microsoft.com/office/powerpoint/2010/main" val="3089835342"/>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E171F0A-74B8-4F10-905D-3E32385EC4F5}"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a:pPr/>
              <a:t>‹#›</a:t>
            </a:fld>
            <a:endParaRPr lang="zh-CN" altLang="en-US"/>
          </a:p>
        </p:txBody>
      </p:sp>
    </p:spTree>
    <p:extLst>
      <p:ext uri="{BB962C8B-B14F-4D97-AF65-F5344CB8AC3E}">
        <p14:creationId xmlns:p14="http://schemas.microsoft.com/office/powerpoint/2010/main" val="28571029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7B39A47-0181-45AA-AF97-7B505BAD8038}"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a:pPr/>
              <a:t>‹#›</a:t>
            </a:fld>
            <a:endParaRPr lang="zh-CN" altLang="en-US"/>
          </a:p>
        </p:txBody>
      </p:sp>
    </p:spTree>
    <p:extLst>
      <p:ext uri="{BB962C8B-B14F-4D97-AF65-F5344CB8AC3E}">
        <p14:creationId xmlns:p14="http://schemas.microsoft.com/office/powerpoint/2010/main" val="254144482"/>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6E805BC6-AADB-451B-A25A-2AE33AFB2E09}"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a:pPr/>
              <a:t>‹#›</a:t>
            </a:fld>
            <a:endParaRPr lang="zh-CN" altLang="en-US"/>
          </a:p>
        </p:txBody>
      </p:sp>
    </p:spTree>
    <p:extLst>
      <p:ext uri="{BB962C8B-B14F-4D97-AF65-F5344CB8AC3E}">
        <p14:creationId xmlns:p14="http://schemas.microsoft.com/office/powerpoint/2010/main" val="1820038771"/>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2BF1F05-D30B-4BC9-B1E6-0E1FE2D0DFD7}"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a:pPr/>
              <a:t>‹#›</a:t>
            </a:fld>
            <a:endParaRPr lang="zh-CN" altLang="en-US"/>
          </a:p>
        </p:txBody>
      </p:sp>
    </p:spTree>
    <p:extLst>
      <p:ext uri="{BB962C8B-B14F-4D97-AF65-F5344CB8AC3E}">
        <p14:creationId xmlns:p14="http://schemas.microsoft.com/office/powerpoint/2010/main" val="16641415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B28D5B5-AA17-40C4-875F-B28E18623C79}" type="slidenum">
              <a:rPr lang="en-US" altLang="zh-CN"/>
              <a:pPr/>
              <a:t>‹#›</a:t>
            </a:fld>
            <a:endParaRPr lang="en-US" altLang="zh-CN"/>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EE7C1F1-C9A2-4996-B1C8-7A3116BBE366}"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a:pPr/>
              <a:t>‹#›</a:t>
            </a:fld>
            <a:endParaRPr lang="zh-CN" altLang="en-US"/>
          </a:p>
        </p:txBody>
      </p:sp>
    </p:spTree>
    <p:extLst>
      <p:ext uri="{BB962C8B-B14F-4D97-AF65-F5344CB8AC3E}">
        <p14:creationId xmlns:p14="http://schemas.microsoft.com/office/powerpoint/2010/main" val="275227780"/>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C37E26-C551-46FA-A169-A509DB48898F}"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a:pPr/>
              <a:t>‹#›</a:t>
            </a:fld>
            <a:endParaRPr lang="zh-CN" altLang="en-US"/>
          </a:p>
        </p:txBody>
      </p:sp>
    </p:spTree>
    <p:extLst>
      <p:ext uri="{BB962C8B-B14F-4D97-AF65-F5344CB8AC3E}">
        <p14:creationId xmlns:p14="http://schemas.microsoft.com/office/powerpoint/2010/main" val="32204058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7FBD264-5513-4A8E-BA74-42A3DAFE6FC4}"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a:pPr/>
              <a:t>‹#›</a:t>
            </a:fld>
            <a:endParaRPr lang="zh-CN" altLang="en-US"/>
          </a:p>
        </p:txBody>
      </p:sp>
    </p:spTree>
    <p:extLst>
      <p:ext uri="{BB962C8B-B14F-4D97-AF65-F5344CB8AC3E}">
        <p14:creationId xmlns:p14="http://schemas.microsoft.com/office/powerpoint/2010/main" val="287652917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601143D-5A7E-45D4-9466-2C9268BA95A3}"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a:pPr/>
              <a:t>‹#›</a:t>
            </a:fld>
            <a:endParaRPr lang="zh-CN" altLang="en-US"/>
          </a:p>
        </p:txBody>
      </p:sp>
    </p:spTree>
    <p:extLst>
      <p:ext uri="{BB962C8B-B14F-4D97-AF65-F5344CB8AC3E}">
        <p14:creationId xmlns:p14="http://schemas.microsoft.com/office/powerpoint/2010/main" val="5296794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6C7E46-C256-4D29-B7AE-16B9751E85F2}"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a:pPr/>
              <a:t>‹#›</a:t>
            </a:fld>
            <a:endParaRPr lang="zh-CN" altLang="en-US"/>
          </a:p>
        </p:txBody>
      </p:sp>
    </p:spTree>
    <p:extLst>
      <p:ext uri="{BB962C8B-B14F-4D97-AF65-F5344CB8AC3E}">
        <p14:creationId xmlns:p14="http://schemas.microsoft.com/office/powerpoint/2010/main" val="249437498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CAA902E2-BAE1-4E4F-B0C9-A3E497110F49}"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D74860E-2CD3-4050-B0B9-A852E2E08708}" type="slidenum">
              <a:rPr lang="zh-CN" altLang="en-US"/>
              <a:pPr/>
              <a:t>‹#›</a:t>
            </a:fld>
            <a:endParaRPr lang="zh-CN" altLang="en-US"/>
          </a:p>
        </p:txBody>
      </p:sp>
    </p:spTree>
    <p:extLst>
      <p:ext uri="{BB962C8B-B14F-4D97-AF65-F5344CB8AC3E}">
        <p14:creationId xmlns:p14="http://schemas.microsoft.com/office/powerpoint/2010/main" val="1153329187"/>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F4F2DA6-95AD-4357-BE2E-0AF0336BDBCF}"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D7271FC-08BF-4B82-BB60-E97F83E36EE2}" type="slidenum">
              <a:rPr lang="zh-CN" altLang="en-US"/>
              <a:pPr/>
              <a:t>‹#›</a:t>
            </a:fld>
            <a:endParaRPr lang="zh-CN" altLang="en-US"/>
          </a:p>
        </p:txBody>
      </p:sp>
    </p:spTree>
    <p:extLst>
      <p:ext uri="{BB962C8B-B14F-4D97-AF65-F5344CB8AC3E}">
        <p14:creationId xmlns:p14="http://schemas.microsoft.com/office/powerpoint/2010/main" val="1812551068"/>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448D358-CB26-45A3-99CA-DE60EAD91F46}"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11028F7A-1D0D-4FE1-A0DF-AEBFBDD1BA33}" type="slidenum">
              <a:rPr lang="zh-CN" altLang="en-US"/>
              <a:pPr/>
              <a:t>‹#›</a:t>
            </a:fld>
            <a:endParaRPr lang="zh-CN" altLang="en-US"/>
          </a:p>
        </p:txBody>
      </p:sp>
    </p:spTree>
    <p:extLst>
      <p:ext uri="{BB962C8B-B14F-4D97-AF65-F5344CB8AC3E}">
        <p14:creationId xmlns:p14="http://schemas.microsoft.com/office/powerpoint/2010/main" val="3332686838"/>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D455CDA-6231-4A68-A544-B2797CE1B50E}"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4F1967F7-49C7-4BBC-8DB3-3E71B9847E97}" type="slidenum">
              <a:rPr lang="zh-CN" altLang="en-US"/>
              <a:pPr/>
              <a:t>‹#›</a:t>
            </a:fld>
            <a:endParaRPr lang="zh-CN" altLang="en-US"/>
          </a:p>
        </p:txBody>
      </p:sp>
    </p:spTree>
    <p:extLst>
      <p:ext uri="{BB962C8B-B14F-4D97-AF65-F5344CB8AC3E}">
        <p14:creationId xmlns:p14="http://schemas.microsoft.com/office/powerpoint/2010/main" val="52950229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4E6EB931-8522-457E-B5A0-13A954497068}"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5946D918-D8FC-488E-AE9E-31B2AD574CC3}" type="slidenum">
              <a:rPr lang="zh-CN" altLang="en-US"/>
              <a:pPr/>
              <a:t>‹#›</a:t>
            </a:fld>
            <a:endParaRPr lang="zh-CN" altLang="en-US"/>
          </a:p>
        </p:txBody>
      </p:sp>
    </p:spTree>
    <p:extLst>
      <p:ext uri="{BB962C8B-B14F-4D97-AF65-F5344CB8AC3E}">
        <p14:creationId xmlns:p14="http://schemas.microsoft.com/office/powerpoint/2010/main" val="31920017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FF1D97EC-BC73-4905-9B6D-DCB43DA2FDAC}" type="slidenum">
              <a:rPr lang="en-US" altLang="zh-CN"/>
              <a:pPr/>
              <a:t>‹#›</a:t>
            </a:fld>
            <a:endParaRPr lang="en-US" altLang="zh-CN"/>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23882CF4-626C-4D3F-8140-D9D3271DFF77}"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98A3A768-D316-472A-8D57-F3FBE50C8997}" type="slidenum">
              <a:rPr lang="zh-CN" altLang="en-US"/>
              <a:pPr/>
              <a:t>‹#›</a:t>
            </a:fld>
            <a:endParaRPr lang="zh-CN" altLang="en-US"/>
          </a:p>
        </p:txBody>
      </p:sp>
    </p:spTree>
    <p:extLst>
      <p:ext uri="{BB962C8B-B14F-4D97-AF65-F5344CB8AC3E}">
        <p14:creationId xmlns:p14="http://schemas.microsoft.com/office/powerpoint/2010/main" val="3659249752"/>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46772B6-6378-4D2F-BD54-5488DFC4516A}"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07E6C8B-43E3-4355-8107-52857AA303B3}" type="slidenum">
              <a:rPr lang="zh-CN" altLang="en-US"/>
              <a:pPr/>
              <a:t>‹#›</a:t>
            </a:fld>
            <a:endParaRPr lang="zh-CN" altLang="en-US"/>
          </a:p>
        </p:txBody>
      </p:sp>
    </p:spTree>
    <p:extLst>
      <p:ext uri="{BB962C8B-B14F-4D97-AF65-F5344CB8AC3E}">
        <p14:creationId xmlns:p14="http://schemas.microsoft.com/office/powerpoint/2010/main" val="4029035539"/>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C60336D-AFF9-407E-B55F-4D89A22BAF1E}"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265EBA0-A551-4266-A8FB-ACD327D9A957}" type="slidenum">
              <a:rPr lang="zh-CN" altLang="en-US"/>
              <a:pPr/>
              <a:t>‹#›</a:t>
            </a:fld>
            <a:endParaRPr lang="zh-CN" altLang="en-US"/>
          </a:p>
        </p:txBody>
      </p:sp>
    </p:spTree>
    <p:extLst>
      <p:ext uri="{BB962C8B-B14F-4D97-AF65-F5344CB8AC3E}">
        <p14:creationId xmlns:p14="http://schemas.microsoft.com/office/powerpoint/2010/main" val="299644353"/>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C074A54C-D5B0-4839-B5AA-691AD93DD3B7}"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44FD5CF-2248-46C1-A3A8-483F0F4E7EEE}" type="slidenum">
              <a:rPr lang="zh-CN" altLang="en-US"/>
              <a:pPr/>
              <a:t>‹#›</a:t>
            </a:fld>
            <a:endParaRPr lang="zh-CN" altLang="en-US"/>
          </a:p>
        </p:txBody>
      </p:sp>
    </p:spTree>
    <p:extLst>
      <p:ext uri="{BB962C8B-B14F-4D97-AF65-F5344CB8AC3E}">
        <p14:creationId xmlns:p14="http://schemas.microsoft.com/office/powerpoint/2010/main" val="106978354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AF6B307-58C6-4707-8FF1-E5EE4921C34E}"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9139B74-3E6D-49F2-9E60-D585E04F4DC9}" type="slidenum">
              <a:rPr lang="zh-CN" altLang="en-US"/>
              <a:pPr/>
              <a:t>‹#›</a:t>
            </a:fld>
            <a:endParaRPr lang="zh-CN" altLang="en-US"/>
          </a:p>
        </p:txBody>
      </p:sp>
    </p:spTree>
    <p:extLst>
      <p:ext uri="{BB962C8B-B14F-4D97-AF65-F5344CB8AC3E}">
        <p14:creationId xmlns:p14="http://schemas.microsoft.com/office/powerpoint/2010/main" val="287431226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A8D04C35-C1AE-4E00-9578-364D1A27B595}"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09F3C69-E83E-469F-BA69-9B83E5D76C7D}" type="slidenum">
              <a:rPr lang="zh-CN" altLang="en-US"/>
              <a:pPr/>
              <a:t>‹#›</a:t>
            </a:fld>
            <a:endParaRPr lang="zh-CN" altLang="en-US"/>
          </a:p>
        </p:txBody>
      </p:sp>
    </p:spTree>
    <p:extLst>
      <p:ext uri="{BB962C8B-B14F-4D97-AF65-F5344CB8AC3E}">
        <p14:creationId xmlns:p14="http://schemas.microsoft.com/office/powerpoint/2010/main" val="3122504357"/>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7783765-EDA6-4855-80F4-87EAF57471F1}"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F310D13-912E-40E4-BDBF-45B6FA486E8A}" type="slidenum">
              <a:rPr lang="zh-CN" altLang="en-US"/>
              <a:pPr/>
              <a:t>‹#›</a:t>
            </a:fld>
            <a:endParaRPr lang="zh-CN" altLang="en-US"/>
          </a:p>
        </p:txBody>
      </p:sp>
    </p:spTree>
    <p:extLst>
      <p:ext uri="{BB962C8B-B14F-4D97-AF65-F5344CB8AC3E}">
        <p14:creationId xmlns:p14="http://schemas.microsoft.com/office/powerpoint/2010/main" val="1163010760"/>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958A255-2F8C-4AAE-9D00-3B535A118996}"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588AEF3-7634-471B-9B65-586238DFF981}" type="slidenum">
              <a:rPr lang="zh-CN" altLang="en-US"/>
              <a:pPr/>
              <a:t>‹#›</a:t>
            </a:fld>
            <a:endParaRPr lang="zh-CN" altLang="en-US"/>
          </a:p>
        </p:txBody>
      </p:sp>
    </p:spTree>
    <p:extLst>
      <p:ext uri="{BB962C8B-B14F-4D97-AF65-F5344CB8AC3E}">
        <p14:creationId xmlns:p14="http://schemas.microsoft.com/office/powerpoint/2010/main" val="619277100"/>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FC407047-BA75-4F62-9F54-FDD0CD6E3B5D}"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94A7A-F8BC-436F-B421-FF5051BDF83A}" type="slidenum">
              <a:rPr lang="zh-CN" altLang="en-US"/>
              <a:pPr/>
              <a:t>‹#›</a:t>
            </a:fld>
            <a:endParaRPr lang="zh-CN" altLang="en-US"/>
          </a:p>
        </p:txBody>
      </p:sp>
    </p:spTree>
    <p:extLst>
      <p:ext uri="{BB962C8B-B14F-4D97-AF65-F5344CB8AC3E}">
        <p14:creationId xmlns:p14="http://schemas.microsoft.com/office/powerpoint/2010/main" val="188634164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7A59BB15-1D8B-4006-BCB3-221EA387DDFE}"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1B0344-0032-486A-9003-E4F4ADAAB13F}" type="slidenum">
              <a:rPr lang="zh-CN" altLang="en-US"/>
              <a:pPr/>
              <a:t>‹#›</a:t>
            </a:fld>
            <a:endParaRPr lang="zh-CN" altLang="en-US"/>
          </a:p>
        </p:txBody>
      </p:sp>
    </p:spTree>
    <p:extLst>
      <p:ext uri="{BB962C8B-B14F-4D97-AF65-F5344CB8AC3E}">
        <p14:creationId xmlns:p14="http://schemas.microsoft.com/office/powerpoint/2010/main" val="23724826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F6ADEA78-C849-4FA0-9B89-19AD263372B7}" type="slidenum">
              <a:rPr lang="en-US" altLang="zh-CN"/>
              <a:pPr/>
              <a:t>‹#›</a:t>
            </a:fld>
            <a:endParaRPr lang="en-US" altLang="zh-CN"/>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AFDABA4-F85C-4E59-A518-E9CFAF98DF1A}"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6EAF839E-7D72-450D-A1A6-7350E9C3F832}" type="slidenum">
              <a:rPr lang="zh-CN" altLang="en-US"/>
              <a:pPr/>
              <a:t>‹#›</a:t>
            </a:fld>
            <a:endParaRPr lang="zh-CN" altLang="en-US"/>
          </a:p>
        </p:txBody>
      </p:sp>
    </p:spTree>
    <p:extLst>
      <p:ext uri="{BB962C8B-B14F-4D97-AF65-F5344CB8AC3E}">
        <p14:creationId xmlns:p14="http://schemas.microsoft.com/office/powerpoint/2010/main" val="768576846"/>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6DFD0483-FC83-4ACA-ADD3-41897F249C21}"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EA1510B6-A06E-4ECC-BF0A-F7ECE107F20A}" type="slidenum">
              <a:rPr lang="zh-CN" altLang="en-US"/>
              <a:pPr/>
              <a:t>‹#›</a:t>
            </a:fld>
            <a:endParaRPr lang="zh-CN" altLang="en-US"/>
          </a:p>
        </p:txBody>
      </p:sp>
    </p:spTree>
    <p:extLst>
      <p:ext uri="{BB962C8B-B14F-4D97-AF65-F5344CB8AC3E}">
        <p14:creationId xmlns:p14="http://schemas.microsoft.com/office/powerpoint/2010/main" val="330063729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70A6EF3-5F2F-4332-A7A5-2A8CCF44ABB4}"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919BCC39-B1E4-4291-AFFC-70CBA23328E4}" type="slidenum">
              <a:rPr lang="zh-CN" altLang="en-US"/>
              <a:pPr/>
              <a:t>‹#›</a:t>
            </a:fld>
            <a:endParaRPr lang="zh-CN" altLang="en-US"/>
          </a:p>
        </p:txBody>
      </p:sp>
    </p:spTree>
    <p:extLst>
      <p:ext uri="{BB962C8B-B14F-4D97-AF65-F5344CB8AC3E}">
        <p14:creationId xmlns:p14="http://schemas.microsoft.com/office/powerpoint/2010/main" val="3429054543"/>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1BB3E6E-5070-4A4A-9A54-D8306CDB5A94}"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E0DBD9B-6BCC-447C-B8EA-42D860DF0EB3}" type="slidenum">
              <a:rPr lang="zh-CN" altLang="en-US"/>
              <a:pPr/>
              <a:t>‹#›</a:t>
            </a:fld>
            <a:endParaRPr lang="zh-CN" altLang="en-US"/>
          </a:p>
        </p:txBody>
      </p:sp>
    </p:spTree>
    <p:extLst>
      <p:ext uri="{BB962C8B-B14F-4D97-AF65-F5344CB8AC3E}">
        <p14:creationId xmlns:p14="http://schemas.microsoft.com/office/powerpoint/2010/main" val="144031489"/>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63A755D-4D3F-4B61-B149-CD0238291655}"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5FB0DF-EC54-40E0-B26B-A2987D0023D6}" type="slidenum">
              <a:rPr lang="zh-CN" altLang="en-US"/>
              <a:pPr/>
              <a:t>‹#›</a:t>
            </a:fld>
            <a:endParaRPr lang="zh-CN" altLang="en-US"/>
          </a:p>
        </p:txBody>
      </p:sp>
    </p:spTree>
    <p:extLst>
      <p:ext uri="{BB962C8B-B14F-4D97-AF65-F5344CB8AC3E}">
        <p14:creationId xmlns:p14="http://schemas.microsoft.com/office/powerpoint/2010/main" val="2257960227"/>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6DE6E28-02B7-46E0-9438-439CB36E0F93}"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D98CF16-7D6E-468C-8939-0BCB30F2818A}" type="slidenum">
              <a:rPr lang="zh-CN" altLang="en-US"/>
              <a:pPr/>
              <a:t>‹#›</a:t>
            </a:fld>
            <a:endParaRPr lang="zh-CN" altLang="en-US"/>
          </a:p>
        </p:txBody>
      </p:sp>
    </p:spTree>
    <p:extLst>
      <p:ext uri="{BB962C8B-B14F-4D97-AF65-F5344CB8AC3E}">
        <p14:creationId xmlns:p14="http://schemas.microsoft.com/office/powerpoint/2010/main" val="3425298825"/>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FB23C8F-6D28-4F3D-8FDD-56C50BC4AAE4}"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7086E998-A4C2-4B06-BEF9-6BA9C49F1304}" type="slidenum">
              <a:rPr lang="zh-CN" altLang="en-US"/>
              <a:pPr/>
              <a:t>‹#›</a:t>
            </a:fld>
            <a:endParaRPr lang="zh-CN" altLang="en-US"/>
          </a:p>
        </p:txBody>
      </p:sp>
    </p:spTree>
    <p:extLst>
      <p:ext uri="{BB962C8B-B14F-4D97-AF65-F5344CB8AC3E}">
        <p14:creationId xmlns:p14="http://schemas.microsoft.com/office/powerpoint/2010/main" val="1968334610"/>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a:pPr/>
              <a:t>‹#›</a:t>
            </a:fld>
            <a:endParaRPr lang="zh-CN" altLang="en-US"/>
          </a:p>
        </p:txBody>
      </p:sp>
    </p:spTree>
    <p:extLst>
      <p:ext uri="{BB962C8B-B14F-4D97-AF65-F5344CB8AC3E}">
        <p14:creationId xmlns:p14="http://schemas.microsoft.com/office/powerpoint/2010/main" val="1138024648"/>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a:pPr/>
              <a:t>‹#›</a:t>
            </a:fld>
            <a:endParaRPr lang="zh-CN" altLang="en-US"/>
          </a:p>
        </p:txBody>
      </p:sp>
    </p:spTree>
    <p:extLst>
      <p:ext uri="{BB962C8B-B14F-4D97-AF65-F5344CB8AC3E}">
        <p14:creationId xmlns:p14="http://schemas.microsoft.com/office/powerpoint/2010/main" val="105078159"/>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a:pPr/>
              <a:t>‹#›</a:t>
            </a:fld>
            <a:endParaRPr lang="zh-CN" altLang="en-US"/>
          </a:p>
        </p:txBody>
      </p:sp>
    </p:spTree>
    <p:extLst>
      <p:ext uri="{BB962C8B-B14F-4D97-AF65-F5344CB8AC3E}">
        <p14:creationId xmlns:p14="http://schemas.microsoft.com/office/powerpoint/2010/main" val="863489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E676EEED-D605-41E6-A744-1D288275E1A3}" type="slidenum">
              <a:rPr lang="en-US" altLang="zh-CN"/>
              <a:pPr/>
              <a:t>‹#›</a:t>
            </a:fld>
            <a:endParaRPr lang="en-US" altLang="zh-CN"/>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a:pPr/>
              <a:t>‹#›</a:t>
            </a:fld>
            <a:endParaRPr lang="zh-CN" altLang="en-US"/>
          </a:p>
        </p:txBody>
      </p:sp>
    </p:spTree>
    <p:extLst>
      <p:ext uri="{BB962C8B-B14F-4D97-AF65-F5344CB8AC3E}">
        <p14:creationId xmlns:p14="http://schemas.microsoft.com/office/powerpoint/2010/main" val="2162441870"/>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a:pPr/>
              <a:t>‹#›</a:t>
            </a:fld>
            <a:endParaRPr lang="zh-CN" altLang="en-US"/>
          </a:p>
        </p:txBody>
      </p:sp>
    </p:spTree>
    <p:extLst>
      <p:ext uri="{BB962C8B-B14F-4D97-AF65-F5344CB8AC3E}">
        <p14:creationId xmlns:p14="http://schemas.microsoft.com/office/powerpoint/2010/main" val="3337802548"/>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a:pPr/>
              <a:t>‹#›</a:t>
            </a:fld>
            <a:endParaRPr lang="zh-CN" altLang="en-US"/>
          </a:p>
        </p:txBody>
      </p:sp>
    </p:spTree>
    <p:extLst>
      <p:ext uri="{BB962C8B-B14F-4D97-AF65-F5344CB8AC3E}">
        <p14:creationId xmlns:p14="http://schemas.microsoft.com/office/powerpoint/2010/main" val="940951332"/>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a:pPr/>
              <a:t>‹#›</a:t>
            </a:fld>
            <a:endParaRPr lang="zh-CN" altLang="en-US"/>
          </a:p>
        </p:txBody>
      </p:sp>
    </p:spTree>
    <p:extLst>
      <p:ext uri="{BB962C8B-B14F-4D97-AF65-F5344CB8AC3E}">
        <p14:creationId xmlns:p14="http://schemas.microsoft.com/office/powerpoint/2010/main" val="1988691871"/>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a:pPr/>
              <a:t>‹#›</a:t>
            </a:fld>
            <a:endParaRPr lang="zh-CN" altLang="en-US"/>
          </a:p>
        </p:txBody>
      </p:sp>
    </p:spTree>
    <p:extLst>
      <p:ext uri="{BB962C8B-B14F-4D97-AF65-F5344CB8AC3E}">
        <p14:creationId xmlns:p14="http://schemas.microsoft.com/office/powerpoint/2010/main" val="1058163998"/>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a:pPr/>
              <a:t>‹#›</a:t>
            </a:fld>
            <a:endParaRPr lang="zh-CN" altLang="en-US"/>
          </a:p>
        </p:txBody>
      </p:sp>
    </p:spTree>
    <p:extLst>
      <p:ext uri="{BB962C8B-B14F-4D97-AF65-F5344CB8AC3E}">
        <p14:creationId xmlns:p14="http://schemas.microsoft.com/office/powerpoint/2010/main" val="1507664332"/>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a:pPr/>
              <a:t>‹#›</a:t>
            </a:fld>
            <a:endParaRPr lang="zh-CN" altLang="en-US"/>
          </a:p>
        </p:txBody>
      </p:sp>
    </p:spTree>
    <p:extLst>
      <p:ext uri="{BB962C8B-B14F-4D97-AF65-F5344CB8AC3E}">
        <p14:creationId xmlns:p14="http://schemas.microsoft.com/office/powerpoint/2010/main" val="117295596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a:pPr/>
              <a:t>‹#›</a:t>
            </a:fld>
            <a:endParaRPr lang="zh-CN" altLang="en-US"/>
          </a:p>
        </p:txBody>
      </p:sp>
    </p:spTree>
    <p:extLst>
      <p:ext uri="{BB962C8B-B14F-4D97-AF65-F5344CB8AC3E}">
        <p14:creationId xmlns:p14="http://schemas.microsoft.com/office/powerpoint/2010/main" val="1858162234"/>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19454D43-39A1-4F1B-936F-46229D3E9B8C}"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5B6449F-C4AF-4FCC-8E18-DC4F4C2BA0E6}" type="slidenum">
              <a:rPr lang="zh-CN" altLang="en-US"/>
              <a:pPr/>
              <a:t>‹#›</a:t>
            </a:fld>
            <a:endParaRPr lang="zh-CN" altLang="en-US"/>
          </a:p>
        </p:txBody>
      </p:sp>
    </p:spTree>
    <p:extLst>
      <p:ext uri="{BB962C8B-B14F-4D97-AF65-F5344CB8AC3E}">
        <p14:creationId xmlns:p14="http://schemas.microsoft.com/office/powerpoint/2010/main" val="274101408"/>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5F63DDA-3ADF-4F08-817D-5D17E1DB37F1}"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7672414-BAC5-4E5D-9072-7A7BCD280824}" type="slidenum">
              <a:rPr lang="zh-CN" altLang="en-US"/>
              <a:pPr/>
              <a:t>‹#›</a:t>
            </a:fld>
            <a:endParaRPr lang="zh-CN" altLang="en-US"/>
          </a:p>
        </p:txBody>
      </p:sp>
    </p:spTree>
    <p:extLst>
      <p:ext uri="{BB962C8B-B14F-4D97-AF65-F5344CB8AC3E}">
        <p14:creationId xmlns:p14="http://schemas.microsoft.com/office/powerpoint/2010/main" val="6869307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80063D7D-D75F-4ECD-AAC1-87FEE8C3FA72}" type="slidenum">
              <a:rPr lang="en-US" altLang="zh-CN"/>
              <a:pPr/>
              <a:t>‹#›</a:t>
            </a:fld>
            <a:endParaRPr lang="en-US" altLang="zh-CN"/>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27249DD-649D-43A8-8204-FC901801F8C7}"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3B81D15-D7CE-4E9A-9F5B-1CB140D5A019}" type="slidenum">
              <a:rPr lang="zh-CN" altLang="en-US"/>
              <a:pPr/>
              <a:t>‹#›</a:t>
            </a:fld>
            <a:endParaRPr lang="zh-CN" altLang="en-US"/>
          </a:p>
        </p:txBody>
      </p:sp>
    </p:spTree>
    <p:extLst>
      <p:ext uri="{BB962C8B-B14F-4D97-AF65-F5344CB8AC3E}">
        <p14:creationId xmlns:p14="http://schemas.microsoft.com/office/powerpoint/2010/main" val="3139181466"/>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6591B127-7B90-449F-8B21-8E8E81F9A13A}"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B88D17-82AA-4AD8-BFD8-FCFCBB6FD798}" type="slidenum">
              <a:rPr lang="zh-CN" altLang="en-US"/>
              <a:pPr/>
              <a:t>‹#›</a:t>
            </a:fld>
            <a:endParaRPr lang="zh-CN" altLang="en-US"/>
          </a:p>
        </p:txBody>
      </p:sp>
    </p:spTree>
    <p:extLst>
      <p:ext uri="{BB962C8B-B14F-4D97-AF65-F5344CB8AC3E}">
        <p14:creationId xmlns:p14="http://schemas.microsoft.com/office/powerpoint/2010/main" val="3620490629"/>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DEC21381-EBAE-4701-AF99-4BA26AA10DC6}"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BDF234F2-BE95-41BB-885A-F58B08D1B46E}" type="slidenum">
              <a:rPr lang="zh-CN" altLang="en-US"/>
              <a:pPr/>
              <a:t>‹#›</a:t>
            </a:fld>
            <a:endParaRPr lang="zh-CN" altLang="en-US"/>
          </a:p>
        </p:txBody>
      </p:sp>
    </p:spTree>
    <p:extLst>
      <p:ext uri="{BB962C8B-B14F-4D97-AF65-F5344CB8AC3E}">
        <p14:creationId xmlns:p14="http://schemas.microsoft.com/office/powerpoint/2010/main" val="2086044122"/>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492B2A3-E242-4EEE-ABF2-CCB7198C3B12}"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1B365F4-43F5-4E0B-ADC5-EC39983FC6FA}" type="slidenum">
              <a:rPr lang="zh-CN" altLang="en-US"/>
              <a:pPr/>
              <a:t>‹#›</a:t>
            </a:fld>
            <a:endParaRPr lang="zh-CN" altLang="en-US"/>
          </a:p>
        </p:txBody>
      </p:sp>
    </p:spTree>
    <p:extLst>
      <p:ext uri="{BB962C8B-B14F-4D97-AF65-F5344CB8AC3E}">
        <p14:creationId xmlns:p14="http://schemas.microsoft.com/office/powerpoint/2010/main" val="800021644"/>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84E60B2-0BA9-4173-8B4B-7E73BBECAF10}"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9BB0999-70BD-4059-993D-411D6A7461CA}" type="slidenum">
              <a:rPr lang="zh-CN" altLang="en-US"/>
              <a:pPr/>
              <a:t>‹#›</a:t>
            </a:fld>
            <a:endParaRPr lang="zh-CN" altLang="en-US"/>
          </a:p>
        </p:txBody>
      </p:sp>
    </p:spTree>
    <p:extLst>
      <p:ext uri="{BB962C8B-B14F-4D97-AF65-F5344CB8AC3E}">
        <p14:creationId xmlns:p14="http://schemas.microsoft.com/office/powerpoint/2010/main" val="1596442539"/>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46A95CC-4D60-4B37-94F2-B006C5034200}"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C64036C6-D4C8-466F-9D41-008227C2249E}" type="slidenum">
              <a:rPr lang="zh-CN" altLang="en-US"/>
              <a:pPr/>
              <a:t>‹#›</a:t>
            </a:fld>
            <a:endParaRPr lang="zh-CN" altLang="en-US"/>
          </a:p>
        </p:txBody>
      </p:sp>
    </p:spTree>
    <p:extLst>
      <p:ext uri="{BB962C8B-B14F-4D97-AF65-F5344CB8AC3E}">
        <p14:creationId xmlns:p14="http://schemas.microsoft.com/office/powerpoint/2010/main" val="2563192907"/>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B7B35FA-1235-464D-87BD-3895F06599C9}"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45447AB-DFA4-4885-A54B-2E72D06D029B}" type="slidenum">
              <a:rPr lang="zh-CN" altLang="en-US"/>
              <a:pPr/>
              <a:t>‹#›</a:t>
            </a:fld>
            <a:endParaRPr lang="zh-CN" altLang="en-US"/>
          </a:p>
        </p:txBody>
      </p:sp>
    </p:spTree>
    <p:extLst>
      <p:ext uri="{BB962C8B-B14F-4D97-AF65-F5344CB8AC3E}">
        <p14:creationId xmlns:p14="http://schemas.microsoft.com/office/powerpoint/2010/main" val="3005146052"/>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75A28CD-5D0F-4137-A157-7B85DC6DCFED}"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C460072-6F73-4EFD-8765-6174EC1B1128}" type="slidenum">
              <a:rPr lang="zh-CN" altLang="en-US"/>
              <a:pPr/>
              <a:t>‹#›</a:t>
            </a:fld>
            <a:endParaRPr lang="zh-CN" altLang="en-US"/>
          </a:p>
        </p:txBody>
      </p:sp>
    </p:spTree>
    <p:extLst>
      <p:ext uri="{BB962C8B-B14F-4D97-AF65-F5344CB8AC3E}">
        <p14:creationId xmlns:p14="http://schemas.microsoft.com/office/powerpoint/2010/main" val="2217598879"/>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38C8CE32-C329-49DA-A84F-B4AEFDCAB42B}"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4A2BA5DC-8CEA-4BF4-A62B-BA66C0F01286}" type="slidenum">
              <a:rPr lang="zh-CN" altLang="en-US"/>
              <a:pPr/>
              <a:t>‹#›</a:t>
            </a:fld>
            <a:endParaRPr lang="zh-CN" altLang="en-US"/>
          </a:p>
        </p:txBody>
      </p:sp>
    </p:spTree>
    <p:extLst>
      <p:ext uri="{BB962C8B-B14F-4D97-AF65-F5344CB8AC3E}">
        <p14:creationId xmlns:p14="http://schemas.microsoft.com/office/powerpoint/2010/main" val="321826017"/>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8FEFCF30-AAD8-4545-9843-66CBD78AD1A6}"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0CCF965-1764-4E41-BDF7-989C6BAD4F66}" type="slidenum">
              <a:rPr lang="en-US" altLang="zh-CN"/>
              <a:pPr/>
              <a:t>‹#›</a:t>
            </a:fld>
            <a:endParaRPr lang="en-US" altLang="zh-CN"/>
          </a:p>
        </p:txBody>
      </p:sp>
    </p:spTree>
    <p:extLst>
      <p:ext uri="{BB962C8B-B14F-4D97-AF65-F5344CB8AC3E}">
        <p14:creationId xmlns:p14="http://schemas.microsoft.com/office/powerpoint/2010/main" val="284834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D8BD707-D9CF-40AE-B4C6-C98DA3205C09}" type="datetimeFigureOut">
              <a:rPr lang="en-US" smtClean="0"/>
              <a:pPr/>
              <a:t>30/06/2017</a:t>
            </a:fld>
            <a:endParaRPr lang="en-US" smtClean="0"/>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9DB1535E-749E-4102-8044-12D85AECD866}" type="slidenum">
              <a:rPr lang="en-US" altLang="zh-CN"/>
              <a:pPr/>
              <a:t>‹#›</a:t>
            </a:fld>
            <a:endParaRPr lang="en-US" altLang="zh-CN"/>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FA98857-FCDB-4C76-8E61-EC51F9341CBA}"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AEACB67-36AB-42FE-8A75-37E1E1491274}" type="slidenum">
              <a:rPr lang="en-US" altLang="zh-CN"/>
              <a:pPr/>
              <a:t>‹#›</a:t>
            </a:fld>
            <a:endParaRPr lang="en-US" altLang="zh-CN"/>
          </a:p>
        </p:txBody>
      </p:sp>
    </p:spTree>
    <p:extLst>
      <p:ext uri="{BB962C8B-B14F-4D97-AF65-F5344CB8AC3E}">
        <p14:creationId xmlns:p14="http://schemas.microsoft.com/office/powerpoint/2010/main" val="208106291"/>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E4D00B6-6D53-4006-9023-B642C0925CA2}"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EA4CC3A8-6E99-4E7A-8BBE-CF3796782F13}" type="slidenum">
              <a:rPr lang="en-US" altLang="zh-CN"/>
              <a:pPr/>
              <a:t>‹#›</a:t>
            </a:fld>
            <a:endParaRPr lang="en-US" altLang="zh-CN"/>
          </a:p>
        </p:txBody>
      </p:sp>
    </p:spTree>
    <p:extLst>
      <p:ext uri="{BB962C8B-B14F-4D97-AF65-F5344CB8AC3E}">
        <p14:creationId xmlns:p14="http://schemas.microsoft.com/office/powerpoint/2010/main" val="2839378714"/>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1A606FC7-83C6-4E39-B25D-21AA4AF828EE}" type="datetimeFigureOut">
              <a:rPr lang="zh-CN" altLang="en-US"/>
              <a:pPr/>
              <a:t>2017/6/30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1BB5EA43-7194-4683-BD1B-E24DAFE1A56F}" type="slidenum">
              <a:rPr lang="en-US" altLang="zh-CN"/>
              <a:pPr/>
              <a:t>‹#›</a:t>
            </a:fld>
            <a:endParaRPr lang="en-US" altLang="zh-CN"/>
          </a:p>
        </p:txBody>
      </p:sp>
    </p:spTree>
    <p:extLst>
      <p:ext uri="{BB962C8B-B14F-4D97-AF65-F5344CB8AC3E}">
        <p14:creationId xmlns:p14="http://schemas.microsoft.com/office/powerpoint/2010/main" val="392180298"/>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C03FACF-D99F-4DD3-8333-7DE38AEBCDE7}" type="datetimeFigureOut">
              <a:rPr lang="zh-CN" altLang="en-US"/>
              <a:pPr/>
              <a:t>2017/6/30</a:t>
            </a:fld>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5FA5844D-8A3C-48B4-9F1F-5DDE84D08404}" type="slidenum">
              <a:rPr lang="en-US" altLang="zh-CN"/>
              <a:pPr/>
              <a:t>‹#›</a:t>
            </a:fld>
            <a:endParaRPr lang="en-US" altLang="zh-CN"/>
          </a:p>
        </p:txBody>
      </p:sp>
    </p:spTree>
    <p:extLst>
      <p:ext uri="{BB962C8B-B14F-4D97-AF65-F5344CB8AC3E}">
        <p14:creationId xmlns:p14="http://schemas.microsoft.com/office/powerpoint/2010/main" val="4235560438"/>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78E5C36C-DC82-4616-87BC-46B4E74AF796}" type="datetimeFigureOut">
              <a:rPr lang="zh-CN" altLang="en-US"/>
              <a:pPr/>
              <a:t>2017/6/30</a:t>
            </a:fld>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2FD99354-9064-4731-ABD1-5F2DE292519A}" type="slidenum">
              <a:rPr lang="en-US" altLang="zh-CN"/>
              <a:pPr/>
              <a:t>‹#›</a:t>
            </a:fld>
            <a:endParaRPr lang="en-US" altLang="zh-CN"/>
          </a:p>
        </p:txBody>
      </p:sp>
    </p:spTree>
    <p:extLst>
      <p:ext uri="{BB962C8B-B14F-4D97-AF65-F5344CB8AC3E}">
        <p14:creationId xmlns:p14="http://schemas.microsoft.com/office/powerpoint/2010/main" val="673594393"/>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5FC2BA9-3D9F-4B91-87EC-22981E96358D}" type="datetimeFigureOut">
              <a:rPr lang="zh-CN" altLang="en-US"/>
              <a:pPr/>
              <a:t>2017/6/30</a:t>
            </a:fld>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BCC77325-99F5-47D2-BB05-14EDE1E99FD1}" type="slidenum">
              <a:rPr lang="en-US" altLang="zh-CN"/>
              <a:pPr/>
              <a:t>‹#›</a:t>
            </a:fld>
            <a:endParaRPr lang="en-US" altLang="zh-CN"/>
          </a:p>
        </p:txBody>
      </p:sp>
    </p:spTree>
    <p:extLst>
      <p:ext uri="{BB962C8B-B14F-4D97-AF65-F5344CB8AC3E}">
        <p14:creationId xmlns:p14="http://schemas.microsoft.com/office/powerpoint/2010/main" val="608569853"/>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17A3D0-B177-496C-9D38-1B0C75F1E404}" type="datetimeFigureOut">
              <a:rPr lang="zh-CN" altLang="en-US"/>
              <a:pPr/>
              <a:t>2017/6/30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53355957-8E49-4059-9696-39A1F3A21CAA}" type="slidenum">
              <a:rPr lang="en-US" altLang="zh-CN"/>
              <a:pPr/>
              <a:t>‹#›</a:t>
            </a:fld>
            <a:endParaRPr lang="en-US" altLang="zh-CN"/>
          </a:p>
        </p:txBody>
      </p:sp>
    </p:spTree>
    <p:extLst>
      <p:ext uri="{BB962C8B-B14F-4D97-AF65-F5344CB8AC3E}">
        <p14:creationId xmlns:p14="http://schemas.microsoft.com/office/powerpoint/2010/main" val="3940407333"/>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7E598043-F26B-4B92-AB55-8F9830132186}" type="datetimeFigureOut">
              <a:rPr lang="zh-CN" altLang="en-US"/>
              <a:pPr/>
              <a:t>2017/6/30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7D12BA5E-C0D7-4F5D-9E4C-859555525239}" type="slidenum">
              <a:rPr lang="en-US" altLang="zh-CN"/>
              <a:pPr/>
              <a:t>‹#›</a:t>
            </a:fld>
            <a:endParaRPr lang="en-US" altLang="zh-CN"/>
          </a:p>
        </p:txBody>
      </p:sp>
    </p:spTree>
    <p:extLst>
      <p:ext uri="{BB962C8B-B14F-4D97-AF65-F5344CB8AC3E}">
        <p14:creationId xmlns:p14="http://schemas.microsoft.com/office/powerpoint/2010/main" val="3151149649"/>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2C39D36-2216-49B7-AC3F-14A4687499B7}"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7196B6-3158-487F-905E-3B9AF24556F3}" type="slidenum">
              <a:rPr lang="en-US" altLang="zh-CN"/>
              <a:pPr/>
              <a:t>‹#›</a:t>
            </a:fld>
            <a:endParaRPr lang="en-US" altLang="zh-CN"/>
          </a:p>
        </p:txBody>
      </p:sp>
    </p:spTree>
    <p:extLst>
      <p:ext uri="{BB962C8B-B14F-4D97-AF65-F5344CB8AC3E}">
        <p14:creationId xmlns:p14="http://schemas.microsoft.com/office/powerpoint/2010/main" val="3726976647"/>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1EE2BFC-76CF-4837-8C2F-68AD69F7FB5F}"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8091A69-A575-4D2D-9F3A-393CFE548B6B}" type="slidenum">
              <a:rPr lang="en-US" altLang="zh-CN"/>
              <a:pPr/>
              <a:t>‹#›</a:t>
            </a:fld>
            <a:endParaRPr lang="en-US" altLang="zh-CN"/>
          </a:p>
        </p:txBody>
      </p:sp>
    </p:spTree>
    <p:extLst>
      <p:ext uri="{BB962C8B-B14F-4D97-AF65-F5344CB8AC3E}">
        <p14:creationId xmlns:p14="http://schemas.microsoft.com/office/powerpoint/2010/main" val="9804924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FF846E2-3200-47B4-974A-26C7FC769A7C}" type="slidenum">
              <a:rPr lang="en-US" altLang="zh-CN"/>
              <a:pPr/>
              <a:t>‹#›</a:t>
            </a:fld>
            <a:endParaRPr lang="en-US" altLang="zh-CN"/>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112044315"/>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1460105619"/>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3734432701"/>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864828725"/>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1821623510"/>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2940563817"/>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662802850"/>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211441758"/>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2070957669"/>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8764417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111343EA-EAF5-470C-B4C0-744BBC6DCF6F}" type="slidenum">
              <a:rPr lang="en-US" altLang="zh-CN"/>
              <a:pPr/>
              <a:t>‹#›</a:t>
            </a:fld>
            <a:endParaRPr lang="en-US" altLang="zh-CN"/>
          </a:p>
        </p:txBody>
      </p:sp>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4245035604"/>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8F76018-04AC-4EFE-95EB-6552C59B3EA4}" type="slidenum">
              <a:rPr lang="en-US" altLang="zh-CN"/>
              <a:pPr/>
              <a:t>‹#›</a:t>
            </a:fld>
            <a:endParaRPr lang="en-US" altLang="zh-CN"/>
          </a:p>
        </p:txBody>
      </p:sp>
    </p:spTree>
    <p:extLst>
      <p:ext uri="{BB962C8B-B14F-4D97-AF65-F5344CB8AC3E}">
        <p14:creationId xmlns:p14="http://schemas.microsoft.com/office/powerpoint/2010/main" val="2907646322"/>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54A1F94-D61F-4ED4-8058-D90AAD21E3A3}" type="slidenum">
              <a:rPr lang="en-US" altLang="zh-CN"/>
              <a:pPr/>
              <a:t>‹#›</a:t>
            </a:fld>
            <a:endParaRPr lang="en-US" altLang="zh-CN"/>
          </a:p>
        </p:txBody>
      </p:sp>
    </p:spTree>
    <p:extLst>
      <p:ext uri="{BB962C8B-B14F-4D97-AF65-F5344CB8AC3E}">
        <p14:creationId xmlns:p14="http://schemas.microsoft.com/office/powerpoint/2010/main" val="3141462510"/>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FD51C5F-25EA-4E4E-A88E-B167DF25C135}" type="slidenum">
              <a:rPr lang="en-US" altLang="zh-CN"/>
              <a:pPr/>
              <a:t>‹#›</a:t>
            </a:fld>
            <a:endParaRPr lang="en-US" altLang="zh-CN"/>
          </a:p>
        </p:txBody>
      </p:sp>
    </p:spTree>
    <p:extLst>
      <p:ext uri="{BB962C8B-B14F-4D97-AF65-F5344CB8AC3E}">
        <p14:creationId xmlns:p14="http://schemas.microsoft.com/office/powerpoint/2010/main" val="391215074"/>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E29DBE2-7834-452E-9A9C-E33688245F9A}" type="slidenum">
              <a:rPr lang="en-US" altLang="zh-CN"/>
              <a:pPr/>
              <a:t>‹#›</a:t>
            </a:fld>
            <a:endParaRPr lang="en-US" altLang="zh-CN"/>
          </a:p>
        </p:txBody>
      </p:sp>
    </p:spTree>
    <p:extLst>
      <p:ext uri="{BB962C8B-B14F-4D97-AF65-F5344CB8AC3E}">
        <p14:creationId xmlns:p14="http://schemas.microsoft.com/office/powerpoint/2010/main" val="3315453175"/>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F6B5EC04-D716-4EC1-B987-505F8ABCFC3E}" type="slidenum">
              <a:rPr lang="en-US" altLang="zh-CN"/>
              <a:pPr/>
              <a:t>‹#›</a:t>
            </a:fld>
            <a:endParaRPr lang="en-US" altLang="zh-CN"/>
          </a:p>
        </p:txBody>
      </p:sp>
    </p:spTree>
    <p:extLst>
      <p:ext uri="{BB962C8B-B14F-4D97-AF65-F5344CB8AC3E}">
        <p14:creationId xmlns:p14="http://schemas.microsoft.com/office/powerpoint/2010/main" val="429000194"/>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85A4C2AC-D25B-4FD2-9151-B6C449DEB21E}" type="slidenum">
              <a:rPr lang="en-US" altLang="zh-CN"/>
              <a:pPr/>
              <a:t>‹#›</a:t>
            </a:fld>
            <a:endParaRPr lang="en-US" altLang="zh-CN"/>
          </a:p>
        </p:txBody>
      </p:sp>
    </p:spTree>
    <p:extLst>
      <p:ext uri="{BB962C8B-B14F-4D97-AF65-F5344CB8AC3E}">
        <p14:creationId xmlns:p14="http://schemas.microsoft.com/office/powerpoint/2010/main" val="4231120106"/>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237A2884-067C-4737-99E3-4E5D1F8CD265}" type="slidenum">
              <a:rPr lang="en-US" altLang="zh-CN"/>
              <a:pPr/>
              <a:t>‹#›</a:t>
            </a:fld>
            <a:endParaRPr lang="en-US" altLang="zh-CN"/>
          </a:p>
        </p:txBody>
      </p:sp>
    </p:spTree>
    <p:extLst>
      <p:ext uri="{BB962C8B-B14F-4D97-AF65-F5344CB8AC3E}">
        <p14:creationId xmlns:p14="http://schemas.microsoft.com/office/powerpoint/2010/main" val="2028401458"/>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84F682C2-E9B2-4CB9-B1BA-2A5CB9731512}" type="slidenum">
              <a:rPr lang="en-US" altLang="zh-CN"/>
              <a:pPr/>
              <a:t>‹#›</a:t>
            </a:fld>
            <a:endParaRPr lang="en-US" altLang="zh-CN"/>
          </a:p>
        </p:txBody>
      </p:sp>
    </p:spTree>
    <p:extLst>
      <p:ext uri="{BB962C8B-B14F-4D97-AF65-F5344CB8AC3E}">
        <p14:creationId xmlns:p14="http://schemas.microsoft.com/office/powerpoint/2010/main" val="418540705"/>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4BA5FD4-4588-4DED-8E6A-0A8501EA886F}" type="slidenum">
              <a:rPr lang="en-US" altLang="zh-CN"/>
              <a:pPr/>
              <a:t>‹#›</a:t>
            </a:fld>
            <a:endParaRPr lang="en-US" altLang="zh-CN"/>
          </a:p>
        </p:txBody>
      </p:sp>
    </p:spTree>
    <p:extLst>
      <p:ext uri="{BB962C8B-B14F-4D97-AF65-F5344CB8AC3E}">
        <p14:creationId xmlns:p14="http://schemas.microsoft.com/office/powerpoint/2010/main" val="38670850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1D8BD707-D9CF-40AE-B4C6-C98DA3205C09}" type="datetimeFigureOut">
              <a:rPr lang="en-US" smtClean="0"/>
              <a:pPr/>
              <a:t>30/06/2017</a:t>
            </a:fld>
            <a:endParaRPr lang="en-US" smtClean="0"/>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DB14FC3-E595-419E-825E-7290A6AE0832}" type="slidenum">
              <a:rPr lang="en-US" altLang="zh-CN"/>
              <a:pPr/>
              <a:t>‹#›</a:t>
            </a:fld>
            <a:endParaRPr lang="en-US" altLang="zh-CN"/>
          </a:p>
        </p:txBody>
      </p:sp>
    </p:spTree>
    <p:extLst>
      <p:ext uri="{BB962C8B-B14F-4D97-AF65-F5344CB8AC3E}">
        <p14:creationId xmlns:p14="http://schemas.microsoft.com/office/powerpoint/2010/main" val="2782394772"/>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9340341C-D81D-4292-BB9F-0CA31588C3CA}" type="slidenum">
              <a:rPr lang="en-US" altLang="zh-CN"/>
              <a:pPr/>
              <a:t>‹#›</a:t>
            </a:fld>
            <a:endParaRPr lang="en-US" altLang="zh-CN"/>
          </a:p>
        </p:txBody>
      </p:sp>
    </p:spTree>
    <p:extLst>
      <p:ext uri="{BB962C8B-B14F-4D97-AF65-F5344CB8AC3E}">
        <p14:creationId xmlns:p14="http://schemas.microsoft.com/office/powerpoint/2010/main" val="3399391856"/>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3447206739"/>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3310559223"/>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4245178516"/>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195295380"/>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3255462980"/>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2332804086"/>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1147304302"/>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1100203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D8BD707-D9CF-40AE-B4C6-C98DA3205C09}" type="datetimeFigureOut">
              <a:rPr lang="en-US" smtClean="0"/>
              <a:pPr/>
              <a:t>30/06/2017</a:t>
            </a:fld>
            <a:endParaRPr lang="en-US" smtClean="0"/>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2675501987"/>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4005791900"/>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533400"/>
            <a:ext cx="207645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7695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3005269975"/>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201AB908-A64D-4587-8413-1214A2526196}" type="slidenum">
              <a:rPr lang="en-US" altLang="zh-CN"/>
              <a:pPr/>
              <a:t>‹#›</a:t>
            </a:fld>
            <a:endParaRPr lang="en-US" altLang="zh-CN"/>
          </a:p>
        </p:txBody>
      </p:sp>
    </p:spTree>
    <p:extLst>
      <p:ext uri="{BB962C8B-B14F-4D97-AF65-F5344CB8AC3E}">
        <p14:creationId xmlns:p14="http://schemas.microsoft.com/office/powerpoint/2010/main" val="3169044477"/>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C510879-625A-4ADA-8EAC-289B79B7D5FF}" type="slidenum">
              <a:rPr lang="en-US" altLang="zh-CN"/>
              <a:pPr/>
              <a:t>‹#›</a:t>
            </a:fld>
            <a:endParaRPr lang="en-US" altLang="zh-CN"/>
          </a:p>
        </p:txBody>
      </p:sp>
    </p:spTree>
    <p:extLst>
      <p:ext uri="{BB962C8B-B14F-4D97-AF65-F5344CB8AC3E}">
        <p14:creationId xmlns:p14="http://schemas.microsoft.com/office/powerpoint/2010/main" val="2747336557"/>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2C52E8B-45A3-420F-A501-64615EF92B8A}" type="slidenum">
              <a:rPr lang="en-US" altLang="zh-CN"/>
              <a:pPr/>
              <a:t>‹#›</a:t>
            </a:fld>
            <a:endParaRPr lang="en-US" altLang="zh-CN"/>
          </a:p>
        </p:txBody>
      </p:sp>
    </p:spTree>
    <p:extLst>
      <p:ext uri="{BB962C8B-B14F-4D97-AF65-F5344CB8AC3E}">
        <p14:creationId xmlns:p14="http://schemas.microsoft.com/office/powerpoint/2010/main" val="4206029333"/>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600548-E3C4-4D1B-AE95-11BA203619FF}" type="slidenum">
              <a:rPr lang="en-US" altLang="zh-CN"/>
              <a:pPr/>
              <a:t>‹#›</a:t>
            </a:fld>
            <a:endParaRPr lang="en-US" altLang="zh-CN"/>
          </a:p>
        </p:txBody>
      </p:sp>
    </p:spTree>
    <p:extLst>
      <p:ext uri="{BB962C8B-B14F-4D97-AF65-F5344CB8AC3E}">
        <p14:creationId xmlns:p14="http://schemas.microsoft.com/office/powerpoint/2010/main" val="3210075337"/>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1EF769C8-97FA-4918-B369-FE5540A6B011}" type="slidenum">
              <a:rPr lang="en-US" altLang="zh-CN"/>
              <a:pPr/>
              <a:t>‹#›</a:t>
            </a:fld>
            <a:endParaRPr lang="en-US" altLang="zh-CN"/>
          </a:p>
        </p:txBody>
      </p:sp>
    </p:spTree>
    <p:extLst>
      <p:ext uri="{BB962C8B-B14F-4D97-AF65-F5344CB8AC3E}">
        <p14:creationId xmlns:p14="http://schemas.microsoft.com/office/powerpoint/2010/main" val="3738742778"/>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40120AA5-D9AF-4558-AF58-0DA9A0BFEC85}" type="slidenum">
              <a:rPr lang="en-US" altLang="zh-CN"/>
              <a:pPr/>
              <a:t>‹#›</a:t>
            </a:fld>
            <a:endParaRPr lang="en-US" altLang="zh-CN"/>
          </a:p>
        </p:txBody>
      </p:sp>
    </p:spTree>
    <p:extLst>
      <p:ext uri="{BB962C8B-B14F-4D97-AF65-F5344CB8AC3E}">
        <p14:creationId xmlns:p14="http://schemas.microsoft.com/office/powerpoint/2010/main" val="1262100963"/>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A2F6B0B6-A7AB-4685-968A-4244CFBAC706}" type="slidenum">
              <a:rPr lang="en-US" altLang="zh-CN"/>
              <a:pPr/>
              <a:t>‹#›</a:t>
            </a:fld>
            <a:endParaRPr lang="en-US" altLang="zh-CN"/>
          </a:p>
        </p:txBody>
      </p:sp>
    </p:spTree>
    <p:extLst>
      <p:ext uri="{BB962C8B-B14F-4D97-AF65-F5344CB8AC3E}">
        <p14:creationId xmlns:p14="http://schemas.microsoft.com/office/powerpoint/2010/main" val="15072069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1D8BD707-D9CF-40AE-B4C6-C98DA3205C09}" type="datetimeFigureOut">
              <a:rPr lang="en-US" smtClean="0"/>
              <a:pPr/>
              <a:t>30/06/2017</a:t>
            </a:fld>
            <a:endParaRPr lang="en-US" smtClean="0"/>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23DBBB5C-226A-475E-A37F-0FFEBEF2018A}" type="slidenum">
              <a:rPr lang="en-US" altLang="zh-CN"/>
              <a:pPr/>
              <a:t>‹#›</a:t>
            </a:fld>
            <a:endParaRPr lang="en-US" altLang="zh-CN"/>
          </a:p>
        </p:txBody>
      </p:sp>
    </p:spTree>
    <p:extLst>
      <p:ext uri="{BB962C8B-B14F-4D97-AF65-F5344CB8AC3E}">
        <p14:creationId xmlns:p14="http://schemas.microsoft.com/office/powerpoint/2010/main" val="855755532"/>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7E2440-7DE6-488C-AF31-601BFA8DE601}" type="slidenum">
              <a:rPr lang="en-US" altLang="zh-CN"/>
              <a:pPr/>
              <a:t>‹#›</a:t>
            </a:fld>
            <a:endParaRPr lang="en-US" altLang="zh-CN"/>
          </a:p>
        </p:txBody>
      </p:sp>
    </p:spTree>
    <p:extLst>
      <p:ext uri="{BB962C8B-B14F-4D97-AF65-F5344CB8AC3E}">
        <p14:creationId xmlns:p14="http://schemas.microsoft.com/office/powerpoint/2010/main" val="3403750764"/>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D008A9-63C4-44B2-A0BE-277914033BCB}" type="slidenum">
              <a:rPr lang="en-US" altLang="zh-CN"/>
              <a:pPr/>
              <a:t>‹#›</a:t>
            </a:fld>
            <a:endParaRPr lang="en-US" altLang="zh-CN"/>
          </a:p>
        </p:txBody>
      </p:sp>
    </p:spTree>
    <p:extLst>
      <p:ext uri="{BB962C8B-B14F-4D97-AF65-F5344CB8AC3E}">
        <p14:creationId xmlns:p14="http://schemas.microsoft.com/office/powerpoint/2010/main" val="434352515"/>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A07553C-E097-43B1-8CB5-BA9B909A3B3E}" type="slidenum">
              <a:rPr lang="en-US" altLang="zh-CN"/>
              <a:pPr/>
              <a:t>‹#›</a:t>
            </a:fld>
            <a:endParaRPr lang="en-US" altLang="zh-CN"/>
          </a:p>
        </p:txBody>
      </p:sp>
    </p:spTree>
    <p:extLst>
      <p:ext uri="{BB962C8B-B14F-4D97-AF65-F5344CB8AC3E}">
        <p14:creationId xmlns:p14="http://schemas.microsoft.com/office/powerpoint/2010/main" val="3425855751"/>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1177243050"/>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2079469748"/>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4051212703"/>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2922372763"/>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2437481494"/>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1123296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1D8BD707-D9CF-40AE-B4C6-C98DA3205C09}" type="datetimeFigureOut">
              <a:rPr lang="en-US" smtClean="0"/>
              <a:pPr/>
              <a:t>30/06/2017</a:t>
            </a:fld>
            <a:endParaRPr lang="en-US" smtClean="0"/>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2012950012"/>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1025240786"/>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1843183355"/>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890337543"/>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1210020961"/>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751A584-189E-4BFE-8C81-FDAE009C3D3D}" type="slidenum">
              <a:rPr lang="en-US" altLang="zh-CN"/>
              <a:pPr/>
              <a:t>‹#›</a:t>
            </a:fld>
            <a:endParaRPr lang="en-US" altLang="zh-CN"/>
          </a:p>
        </p:txBody>
      </p:sp>
    </p:spTree>
    <p:extLst>
      <p:ext uri="{BB962C8B-B14F-4D97-AF65-F5344CB8AC3E}">
        <p14:creationId xmlns:p14="http://schemas.microsoft.com/office/powerpoint/2010/main" val="2299509391"/>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D2902974-E02F-468A-BDB0-B70F50E56700}" type="slidenum">
              <a:rPr lang="en-US" altLang="zh-CN"/>
              <a:pPr/>
              <a:t>‹#›</a:t>
            </a:fld>
            <a:endParaRPr lang="en-US" altLang="zh-CN"/>
          </a:p>
        </p:txBody>
      </p:sp>
    </p:spTree>
    <p:extLst>
      <p:ext uri="{BB962C8B-B14F-4D97-AF65-F5344CB8AC3E}">
        <p14:creationId xmlns:p14="http://schemas.microsoft.com/office/powerpoint/2010/main" val="213813331"/>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36DE902-0FFC-4129-97E2-4C970EEB1B91}" type="slidenum">
              <a:rPr lang="en-US" altLang="zh-CN"/>
              <a:pPr/>
              <a:t>‹#›</a:t>
            </a:fld>
            <a:endParaRPr lang="en-US" altLang="zh-CN"/>
          </a:p>
        </p:txBody>
      </p:sp>
    </p:spTree>
    <p:extLst>
      <p:ext uri="{BB962C8B-B14F-4D97-AF65-F5344CB8AC3E}">
        <p14:creationId xmlns:p14="http://schemas.microsoft.com/office/powerpoint/2010/main" val="1175032870"/>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BF03FD-D0BD-4141-A5DB-824D493D3F05}" type="slidenum">
              <a:rPr lang="en-US" altLang="zh-CN"/>
              <a:pPr/>
              <a:t>‹#›</a:t>
            </a:fld>
            <a:endParaRPr lang="en-US" altLang="zh-CN"/>
          </a:p>
        </p:txBody>
      </p:sp>
    </p:spTree>
    <p:extLst>
      <p:ext uri="{BB962C8B-B14F-4D97-AF65-F5344CB8AC3E}">
        <p14:creationId xmlns:p14="http://schemas.microsoft.com/office/powerpoint/2010/main" val="196267503"/>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E63B12FF-8A05-4A7D-9C88-5E91BE179253}" type="slidenum">
              <a:rPr lang="en-US" altLang="zh-CN"/>
              <a:pPr/>
              <a:t>‹#›</a:t>
            </a:fld>
            <a:endParaRPr lang="en-US" altLang="zh-CN"/>
          </a:p>
        </p:txBody>
      </p:sp>
    </p:spTree>
    <p:extLst>
      <p:ext uri="{BB962C8B-B14F-4D97-AF65-F5344CB8AC3E}">
        <p14:creationId xmlns:p14="http://schemas.microsoft.com/office/powerpoint/2010/main" val="21612005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D8BD707-D9CF-40AE-B4C6-C98DA3205C09}" type="datetimeFigureOut">
              <a:rPr lang="en-US" smtClean="0"/>
              <a:pPr/>
              <a:t>30/06/2017</a:t>
            </a:fld>
            <a:endParaRPr lang="en-US" smtClean="0"/>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AE5C3FF7-2121-4227-A034-64F63363239F}" type="slidenum">
              <a:rPr lang="en-US" altLang="zh-CN"/>
              <a:pPr/>
              <a:t>‹#›</a:t>
            </a:fld>
            <a:endParaRPr lang="en-US" altLang="zh-CN"/>
          </a:p>
        </p:txBody>
      </p:sp>
    </p:spTree>
    <p:extLst>
      <p:ext uri="{BB962C8B-B14F-4D97-AF65-F5344CB8AC3E}">
        <p14:creationId xmlns:p14="http://schemas.microsoft.com/office/powerpoint/2010/main" val="3023104804"/>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3BB8F145-79D5-4577-94BF-F1F699CBB8A7}" type="slidenum">
              <a:rPr lang="en-US" altLang="zh-CN"/>
              <a:pPr/>
              <a:t>‹#›</a:t>
            </a:fld>
            <a:endParaRPr lang="en-US" altLang="zh-CN"/>
          </a:p>
        </p:txBody>
      </p:sp>
    </p:spTree>
    <p:extLst>
      <p:ext uri="{BB962C8B-B14F-4D97-AF65-F5344CB8AC3E}">
        <p14:creationId xmlns:p14="http://schemas.microsoft.com/office/powerpoint/2010/main" val="452917636"/>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CF90D355-CAC7-4EF5-8F64-0FBE98F4AFF6}" type="slidenum">
              <a:rPr lang="en-US" altLang="zh-CN"/>
              <a:pPr/>
              <a:t>‹#›</a:t>
            </a:fld>
            <a:endParaRPr lang="en-US" altLang="zh-CN"/>
          </a:p>
        </p:txBody>
      </p:sp>
    </p:spTree>
    <p:extLst>
      <p:ext uri="{BB962C8B-B14F-4D97-AF65-F5344CB8AC3E}">
        <p14:creationId xmlns:p14="http://schemas.microsoft.com/office/powerpoint/2010/main" val="329256779"/>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630A34F7-84B4-4838-BA0B-45E4EBA1A07E}" type="slidenum">
              <a:rPr lang="en-US" altLang="zh-CN"/>
              <a:pPr/>
              <a:t>‹#›</a:t>
            </a:fld>
            <a:endParaRPr lang="en-US" altLang="zh-CN"/>
          </a:p>
        </p:txBody>
      </p:sp>
    </p:spTree>
    <p:extLst>
      <p:ext uri="{BB962C8B-B14F-4D97-AF65-F5344CB8AC3E}">
        <p14:creationId xmlns:p14="http://schemas.microsoft.com/office/powerpoint/2010/main" val="4197863982"/>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A438C8E-B566-4646-BA11-8C44543DD764}" type="slidenum">
              <a:rPr lang="en-US" altLang="zh-CN"/>
              <a:pPr/>
              <a:t>‹#›</a:t>
            </a:fld>
            <a:endParaRPr lang="en-US" altLang="zh-CN"/>
          </a:p>
        </p:txBody>
      </p:sp>
    </p:spTree>
    <p:extLst>
      <p:ext uri="{BB962C8B-B14F-4D97-AF65-F5344CB8AC3E}">
        <p14:creationId xmlns:p14="http://schemas.microsoft.com/office/powerpoint/2010/main" val="449458799"/>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423C5BA7-C6D7-4921-929D-ECFA2FC43387}" type="slidenum">
              <a:rPr lang="en-US" altLang="zh-CN"/>
              <a:pPr/>
              <a:t>‹#›</a:t>
            </a:fld>
            <a:endParaRPr lang="en-US" altLang="zh-CN"/>
          </a:p>
        </p:txBody>
      </p:sp>
    </p:spTree>
    <p:extLst>
      <p:ext uri="{BB962C8B-B14F-4D97-AF65-F5344CB8AC3E}">
        <p14:creationId xmlns:p14="http://schemas.microsoft.com/office/powerpoint/2010/main" val="2987574175"/>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168441088"/>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3896004328"/>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2588469405"/>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17497486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1D8BD707-D9CF-40AE-B4C6-C98DA3205C09}" type="datetimeFigureOut">
              <a:rPr lang="en-US" smtClean="0"/>
              <a:pPr/>
              <a:t>30/06/2017</a:t>
            </a:fld>
            <a:endParaRPr lang="en-US" smtClean="0"/>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243307217"/>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4164311882"/>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107073360"/>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1023024527"/>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3530950108"/>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2670362007"/>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2302064065"/>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2172958B-CFC7-405D-AD3B-9782AA35F1C4}"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FFC8294-3FEE-4751-BFD8-06FB946BD5F8}" type="slidenum">
              <a:rPr lang="zh-CN" altLang="en-US"/>
              <a:pPr/>
              <a:t>‹#›</a:t>
            </a:fld>
            <a:endParaRPr lang="zh-CN" altLang="en-US"/>
          </a:p>
        </p:txBody>
      </p:sp>
    </p:spTree>
    <p:extLst>
      <p:ext uri="{BB962C8B-B14F-4D97-AF65-F5344CB8AC3E}">
        <p14:creationId xmlns:p14="http://schemas.microsoft.com/office/powerpoint/2010/main" val="3368625160"/>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C679F6-F044-486E-8F9F-051777CD699E}"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a:pPr/>
              <a:t>‹#›</a:t>
            </a:fld>
            <a:endParaRPr lang="zh-CN" altLang="en-US"/>
          </a:p>
        </p:txBody>
      </p:sp>
    </p:spTree>
    <p:extLst>
      <p:ext uri="{BB962C8B-B14F-4D97-AF65-F5344CB8AC3E}">
        <p14:creationId xmlns:p14="http://schemas.microsoft.com/office/powerpoint/2010/main" val="2064917197"/>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E171F0A-74B8-4F10-905D-3E32385EC4F5}"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a:pPr/>
              <a:t>‹#›</a:t>
            </a:fld>
            <a:endParaRPr lang="zh-CN" altLang="en-US"/>
          </a:p>
        </p:txBody>
      </p:sp>
    </p:spTree>
    <p:extLst>
      <p:ext uri="{BB962C8B-B14F-4D97-AF65-F5344CB8AC3E}">
        <p14:creationId xmlns:p14="http://schemas.microsoft.com/office/powerpoint/2010/main" val="38909151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D8BD707-D9CF-40AE-B4C6-C98DA3205C09}" type="datetimeFigureOut">
              <a:rPr lang="en-US" smtClean="0"/>
              <a:pPr/>
              <a:t>30/06/2017</a:t>
            </a:fld>
            <a:endParaRPr lang="en-US" smtClean="0"/>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7B39A47-0181-45AA-AF97-7B505BAD8038}"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a:pPr/>
              <a:t>‹#›</a:t>
            </a:fld>
            <a:endParaRPr lang="zh-CN" altLang="en-US"/>
          </a:p>
        </p:txBody>
      </p:sp>
    </p:spTree>
    <p:extLst>
      <p:ext uri="{BB962C8B-B14F-4D97-AF65-F5344CB8AC3E}">
        <p14:creationId xmlns:p14="http://schemas.microsoft.com/office/powerpoint/2010/main" val="3931629230"/>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6E805BC6-AADB-451B-A25A-2AE33AFB2E09}"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a:pPr/>
              <a:t>‹#›</a:t>
            </a:fld>
            <a:endParaRPr lang="zh-CN" altLang="en-US"/>
          </a:p>
        </p:txBody>
      </p:sp>
    </p:spTree>
    <p:extLst>
      <p:ext uri="{BB962C8B-B14F-4D97-AF65-F5344CB8AC3E}">
        <p14:creationId xmlns:p14="http://schemas.microsoft.com/office/powerpoint/2010/main" val="928321690"/>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2BF1F05-D30B-4BC9-B1E6-0E1FE2D0DFD7}"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a:pPr/>
              <a:t>‹#›</a:t>
            </a:fld>
            <a:endParaRPr lang="zh-CN" altLang="en-US"/>
          </a:p>
        </p:txBody>
      </p:sp>
    </p:spTree>
    <p:extLst>
      <p:ext uri="{BB962C8B-B14F-4D97-AF65-F5344CB8AC3E}">
        <p14:creationId xmlns:p14="http://schemas.microsoft.com/office/powerpoint/2010/main" val="673520505"/>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EE7C1F1-C9A2-4996-B1C8-7A3116BBE366}"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a:pPr/>
              <a:t>‹#›</a:t>
            </a:fld>
            <a:endParaRPr lang="zh-CN" altLang="en-US"/>
          </a:p>
        </p:txBody>
      </p:sp>
    </p:spTree>
    <p:extLst>
      <p:ext uri="{BB962C8B-B14F-4D97-AF65-F5344CB8AC3E}">
        <p14:creationId xmlns:p14="http://schemas.microsoft.com/office/powerpoint/2010/main" val="3328787509"/>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C37E26-C551-46FA-A169-A509DB48898F}"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a:pPr/>
              <a:t>‹#›</a:t>
            </a:fld>
            <a:endParaRPr lang="zh-CN" altLang="en-US"/>
          </a:p>
        </p:txBody>
      </p:sp>
    </p:spTree>
    <p:extLst>
      <p:ext uri="{BB962C8B-B14F-4D97-AF65-F5344CB8AC3E}">
        <p14:creationId xmlns:p14="http://schemas.microsoft.com/office/powerpoint/2010/main" val="3793256025"/>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7FBD264-5513-4A8E-BA74-42A3DAFE6FC4}"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a:pPr/>
              <a:t>‹#›</a:t>
            </a:fld>
            <a:endParaRPr lang="zh-CN" altLang="en-US"/>
          </a:p>
        </p:txBody>
      </p:sp>
    </p:spTree>
    <p:extLst>
      <p:ext uri="{BB962C8B-B14F-4D97-AF65-F5344CB8AC3E}">
        <p14:creationId xmlns:p14="http://schemas.microsoft.com/office/powerpoint/2010/main" val="2135007193"/>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601143D-5A7E-45D4-9466-2C9268BA95A3}"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a:pPr/>
              <a:t>‹#›</a:t>
            </a:fld>
            <a:endParaRPr lang="zh-CN" altLang="en-US"/>
          </a:p>
        </p:txBody>
      </p:sp>
    </p:spTree>
    <p:extLst>
      <p:ext uri="{BB962C8B-B14F-4D97-AF65-F5344CB8AC3E}">
        <p14:creationId xmlns:p14="http://schemas.microsoft.com/office/powerpoint/2010/main" val="3862243735"/>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6C7E46-C256-4D29-B7AE-16B9751E85F2}"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a:pPr/>
              <a:t>‹#›</a:t>
            </a:fld>
            <a:endParaRPr lang="zh-CN" altLang="en-US"/>
          </a:p>
        </p:txBody>
      </p:sp>
    </p:spTree>
    <p:extLst>
      <p:ext uri="{BB962C8B-B14F-4D97-AF65-F5344CB8AC3E}">
        <p14:creationId xmlns:p14="http://schemas.microsoft.com/office/powerpoint/2010/main" val="184393473"/>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CAA902E2-BAE1-4E4F-B0C9-A3E497110F49}"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D74860E-2CD3-4050-B0B9-A852E2E08708}" type="slidenum">
              <a:rPr lang="zh-CN" altLang="en-US"/>
              <a:pPr/>
              <a:t>‹#›</a:t>
            </a:fld>
            <a:endParaRPr lang="zh-CN" altLang="en-US"/>
          </a:p>
        </p:txBody>
      </p:sp>
    </p:spTree>
    <p:extLst>
      <p:ext uri="{BB962C8B-B14F-4D97-AF65-F5344CB8AC3E}">
        <p14:creationId xmlns:p14="http://schemas.microsoft.com/office/powerpoint/2010/main" val="4067696447"/>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F4F2DA6-95AD-4357-BE2E-0AF0336BDBCF}"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D7271FC-08BF-4B82-BB60-E97F83E36EE2}" type="slidenum">
              <a:rPr lang="zh-CN" altLang="en-US"/>
              <a:pPr/>
              <a:t>‹#›</a:t>
            </a:fld>
            <a:endParaRPr lang="zh-CN" altLang="en-US"/>
          </a:p>
        </p:txBody>
      </p:sp>
    </p:spTree>
    <p:extLst>
      <p:ext uri="{BB962C8B-B14F-4D97-AF65-F5344CB8AC3E}">
        <p14:creationId xmlns:p14="http://schemas.microsoft.com/office/powerpoint/2010/main" val="1531276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1D8BD707-D9CF-40AE-B4C6-C98DA3205C09}" type="datetimeFigureOut">
              <a:rPr lang="en-US" smtClean="0"/>
              <a:pPr/>
              <a:t>30/06/2017</a:t>
            </a:fld>
            <a:endParaRPr lang="en-US" smtClean="0"/>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D8BD707-D9CF-40AE-B4C6-C98DA3205C09}" type="datetimeFigureOut">
              <a:rPr lang="en-US" smtClean="0"/>
              <a:pPr/>
              <a:t>30/06/2017</a:t>
            </a:fld>
            <a:endParaRPr lang="en-US" smtClean="0"/>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448D358-CB26-45A3-99CA-DE60EAD91F46}"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11028F7A-1D0D-4FE1-A0DF-AEBFBDD1BA33}" type="slidenum">
              <a:rPr lang="zh-CN" altLang="en-US"/>
              <a:pPr/>
              <a:t>‹#›</a:t>
            </a:fld>
            <a:endParaRPr lang="zh-CN" altLang="en-US"/>
          </a:p>
        </p:txBody>
      </p:sp>
    </p:spTree>
    <p:extLst>
      <p:ext uri="{BB962C8B-B14F-4D97-AF65-F5344CB8AC3E}">
        <p14:creationId xmlns:p14="http://schemas.microsoft.com/office/powerpoint/2010/main" val="1490423947"/>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D455CDA-6231-4A68-A544-B2797CE1B50E}"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4F1967F7-49C7-4BBC-8DB3-3E71B9847E97}" type="slidenum">
              <a:rPr lang="zh-CN" altLang="en-US"/>
              <a:pPr/>
              <a:t>‹#›</a:t>
            </a:fld>
            <a:endParaRPr lang="zh-CN" altLang="en-US"/>
          </a:p>
        </p:txBody>
      </p:sp>
    </p:spTree>
    <p:extLst>
      <p:ext uri="{BB962C8B-B14F-4D97-AF65-F5344CB8AC3E}">
        <p14:creationId xmlns:p14="http://schemas.microsoft.com/office/powerpoint/2010/main" val="2412503824"/>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4E6EB931-8522-457E-B5A0-13A954497068}"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5946D918-D8FC-488E-AE9E-31B2AD574CC3}" type="slidenum">
              <a:rPr lang="zh-CN" altLang="en-US"/>
              <a:pPr/>
              <a:t>‹#›</a:t>
            </a:fld>
            <a:endParaRPr lang="zh-CN" altLang="en-US"/>
          </a:p>
        </p:txBody>
      </p:sp>
    </p:spTree>
    <p:extLst>
      <p:ext uri="{BB962C8B-B14F-4D97-AF65-F5344CB8AC3E}">
        <p14:creationId xmlns:p14="http://schemas.microsoft.com/office/powerpoint/2010/main" val="3735536257"/>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23882CF4-626C-4D3F-8140-D9D3271DFF77}"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98A3A768-D316-472A-8D57-F3FBE50C8997}" type="slidenum">
              <a:rPr lang="zh-CN" altLang="en-US"/>
              <a:pPr/>
              <a:t>‹#›</a:t>
            </a:fld>
            <a:endParaRPr lang="zh-CN" altLang="en-US"/>
          </a:p>
        </p:txBody>
      </p:sp>
    </p:spTree>
    <p:extLst>
      <p:ext uri="{BB962C8B-B14F-4D97-AF65-F5344CB8AC3E}">
        <p14:creationId xmlns:p14="http://schemas.microsoft.com/office/powerpoint/2010/main" val="2200170231"/>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46772B6-6378-4D2F-BD54-5488DFC4516A}"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07E6C8B-43E3-4355-8107-52857AA303B3}" type="slidenum">
              <a:rPr lang="zh-CN" altLang="en-US"/>
              <a:pPr/>
              <a:t>‹#›</a:t>
            </a:fld>
            <a:endParaRPr lang="zh-CN" altLang="en-US"/>
          </a:p>
        </p:txBody>
      </p:sp>
    </p:spTree>
    <p:extLst>
      <p:ext uri="{BB962C8B-B14F-4D97-AF65-F5344CB8AC3E}">
        <p14:creationId xmlns:p14="http://schemas.microsoft.com/office/powerpoint/2010/main" val="854497718"/>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C60336D-AFF9-407E-B55F-4D89A22BAF1E}"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265EBA0-A551-4266-A8FB-ACD327D9A957}" type="slidenum">
              <a:rPr lang="zh-CN" altLang="en-US"/>
              <a:pPr/>
              <a:t>‹#›</a:t>
            </a:fld>
            <a:endParaRPr lang="zh-CN" altLang="en-US"/>
          </a:p>
        </p:txBody>
      </p:sp>
    </p:spTree>
    <p:extLst>
      <p:ext uri="{BB962C8B-B14F-4D97-AF65-F5344CB8AC3E}">
        <p14:creationId xmlns:p14="http://schemas.microsoft.com/office/powerpoint/2010/main" val="3730235106"/>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C074A54C-D5B0-4839-B5AA-691AD93DD3B7}"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44FD5CF-2248-46C1-A3A8-483F0F4E7EEE}" type="slidenum">
              <a:rPr lang="zh-CN" altLang="en-US"/>
              <a:pPr/>
              <a:t>‹#›</a:t>
            </a:fld>
            <a:endParaRPr lang="zh-CN" altLang="en-US"/>
          </a:p>
        </p:txBody>
      </p:sp>
    </p:spTree>
    <p:extLst>
      <p:ext uri="{BB962C8B-B14F-4D97-AF65-F5344CB8AC3E}">
        <p14:creationId xmlns:p14="http://schemas.microsoft.com/office/powerpoint/2010/main" val="649194280"/>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AF6B307-58C6-4707-8FF1-E5EE4921C34E}"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9139B74-3E6D-49F2-9E60-D585E04F4DC9}" type="slidenum">
              <a:rPr lang="zh-CN" altLang="en-US"/>
              <a:pPr/>
              <a:t>‹#›</a:t>
            </a:fld>
            <a:endParaRPr lang="zh-CN" altLang="en-US"/>
          </a:p>
        </p:txBody>
      </p:sp>
    </p:spTree>
    <p:extLst>
      <p:ext uri="{BB962C8B-B14F-4D97-AF65-F5344CB8AC3E}">
        <p14:creationId xmlns:p14="http://schemas.microsoft.com/office/powerpoint/2010/main" val="721785457"/>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A8D04C35-C1AE-4E00-9578-364D1A27B595}"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09F3C69-E83E-469F-BA69-9B83E5D76C7D}" type="slidenum">
              <a:rPr lang="zh-CN" altLang="en-US"/>
              <a:pPr/>
              <a:t>‹#›</a:t>
            </a:fld>
            <a:endParaRPr lang="zh-CN" altLang="en-US"/>
          </a:p>
        </p:txBody>
      </p:sp>
    </p:spTree>
    <p:extLst>
      <p:ext uri="{BB962C8B-B14F-4D97-AF65-F5344CB8AC3E}">
        <p14:creationId xmlns:p14="http://schemas.microsoft.com/office/powerpoint/2010/main" val="942719979"/>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7783765-EDA6-4855-80F4-87EAF57471F1}"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F310D13-912E-40E4-BDBF-45B6FA486E8A}" type="slidenum">
              <a:rPr lang="zh-CN" altLang="en-US"/>
              <a:pPr/>
              <a:t>‹#›</a:t>
            </a:fld>
            <a:endParaRPr lang="zh-CN" altLang="en-US"/>
          </a:p>
        </p:txBody>
      </p:sp>
    </p:spTree>
    <p:extLst>
      <p:ext uri="{BB962C8B-B14F-4D97-AF65-F5344CB8AC3E}">
        <p14:creationId xmlns:p14="http://schemas.microsoft.com/office/powerpoint/2010/main" val="12941040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D8BD707-D9CF-40AE-B4C6-C98DA3205C09}" type="datetimeFigureOut">
              <a:rPr lang="en-US" smtClean="0"/>
              <a:pPr/>
              <a:t>30/06/2017</a:t>
            </a:fld>
            <a:endParaRPr lang="en-US" smtClean="0"/>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958A255-2F8C-4AAE-9D00-3B535A118996}"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588AEF3-7634-471B-9B65-586238DFF981}" type="slidenum">
              <a:rPr lang="zh-CN" altLang="en-US"/>
              <a:pPr/>
              <a:t>‹#›</a:t>
            </a:fld>
            <a:endParaRPr lang="zh-CN" altLang="en-US"/>
          </a:p>
        </p:txBody>
      </p:sp>
    </p:spTree>
    <p:extLst>
      <p:ext uri="{BB962C8B-B14F-4D97-AF65-F5344CB8AC3E}">
        <p14:creationId xmlns:p14="http://schemas.microsoft.com/office/powerpoint/2010/main" val="120946051"/>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FC407047-BA75-4F62-9F54-FDD0CD6E3B5D}"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94A7A-F8BC-436F-B421-FF5051BDF83A}" type="slidenum">
              <a:rPr lang="zh-CN" altLang="en-US"/>
              <a:pPr/>
              <a:t>‹#›</a:t>
            </a:fld>
            <a:endParaRPr lang="zh-CN" altLang="en-US"/>
          </a:p>
        </p:txBody>
      </p:sp>
    </p:spTree>
    <p:extLst>
      <p:ext uri="{BB962C8B-B14F-4D97-AF65-F5344CB8AC3E}">
        <p14:creationId xmlns:p14="http://schemas.microsoft.com/office/powerpoint/2010/main" val="3756046316"/>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7A59BB15-1D8B-4006-BCB3-221EA387DDFE}"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1B0344-0032-486A-9003-E4F4ADAAB13F}" type="slidenum">
              <a:rPr lang="zh-CN" altLang="en-US"/>
              <a:pPr/>
              <a:t>‹#›</a:t>
            </a:fld>
            <a:endParaRPr lang="zh-CN" altLang="en-US"/>
          </a:p>
        </p:txBody>
      </p:sp>
    </p:spTree>
    <p:extLst>
      <p:ext uri="{BB962C8B-B14F-4D97-AF65-F5344CB8AC3E}">
        <p14:creationId xmlns:p14="http://schemas.microsoft.com/office/powerpoint/2010/main" val="3296866519"/>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AFDABA4-F85C-4E59-A518-E9CFAF98DF1A}"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6EAF839E-7D72-450D-A1A6-7350E9C3F832}" type="slidenum">
              <a:rPr lang="zh-CN" altLang="en-US"/>
              <a:pPr/>
              <a:t>‹#›</a:t>
            </a:fld>
            <a:endParaRPr lang="zh-CN" altLang="en-US"/>
          </a:p>
        </p:txBody>
      </p:sp>
    </p:spTree>
    <p:extLst>
      <p:ext uri="{BB962C8B-B14F-4D97-AF65-F5344CB8AC3E}">
        <p14:creationId xmlns:p14="http://schemas.microsoft.com/office/powerpoint/2010/main" val="377927861"/>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6DFD0483-FC83-4ACA-ADD3-41897F249C21}"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EA1510B6-A06E-4ECC-BF0A-F7ECE107F20A}" type="slidenum">
              <a:rPr lang="zh-CN" altLang="en-US"/>
              <a:pPr/>
              <a:t>‹#›</a:t>
            </a:fld>
            <a:endParaRPr lang="zh-CN" altLang="en-US"/>
          </a:p>
        </p:txBody>
      </p:sp>
    </p:spTree>
    <p:extLst>
      <p:ext uri="{BB962C8B-B14F-4D97-AF65-F5344CB8AC3E}">
        <p14:creationId xmlns:p14="http://schemas.microsoft.com/office/powerpoint/2010/main" val="1956495724"/>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70A6EF3-5F2F-4332-A7A5-2A8CCF44ABB4}"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919BCC39-B1E4-4291-AFFC-70CBA23328E4}" type="slidenum">
              <a:rPr lang="zh-CN" altLang="en-US"/>
              <a:pPr/>
              <a:t>‹#›</a:t>
            </a:fld>
            <a:endParaRPr lang="zh-CN" altLang="en-US"/>
          </a:p>
        </p:txBody>
      </p:sp>
    </p:spTree>
    <p:extLst>
      <p:ext uri="{BB962C8B-B14F-4D97-AF65-F5344CB8AC3E}">
        <p14:creationId xmlns:p14="http://schemas.microsoft.com/office/powerpoint/2010/main" val="2714984680"/>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1BB3E6E-5070-4A4A-9A54-D8306CDB5A94}"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E0DBD9B-6BCC-447C-B8EA-42D860DF0EB3}" type="slidenum">
              <a:rPr lang="zh-CN" altLang="en-US"/>
              <a:pPr/>
              <a:t>‹#›</a:t>
            </a:fld>
            <a:endParaRPr lang="zh-CN" altLang="en-US"/>
          </a:p>
        </p:txBody>
      </p:sp>
    </p:spTree>
    <p:extLst>
      <p:ext uri="{BB962C8B-B14F-4D97-AF65-F5344CB8AC3E}">
        <p14:creationId xmlns:p14="http://schemas.microsoft.com/office/powerpoint/2010/main" val="2259220641"/>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63A755D-4D3F-4B61-B149-CD0238291655}"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5FB0DF-EC54-40E0-B26B-A2987D0023D6}" type="slidenum">
              <a:rPr lang="zh-CN" altLang="en-US"/>
              <a:pPr/>
              <a:t>‹#›</a:t>
            </a:fld>
            <a:endParaRPr lang="zh-CN" altLang="en-US"/>
          </a:p>
        </p:txBody>
      </p:sp>
    </p:spTree>
    <p:extLst>
      <p:ext uri="{BB962C8B-B14F-4D97-AF65-F5344CB8AC3E}">
        <p14:creationId xmlns:p14="http://schemas.microsoft.com/office/powerpoint/2010/main" val="217261968"/>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6DE6E28-02B7-46E0-9438-439CB36E0F93}"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D98CF16-7D6E-468C-8939-0BCB30F2818A}" type="slidenum">
              <a:rPr lang="zh-CN" altLang="en-US"/>
              <a:pPr/>
              <a:t>‹#›</a:t>
            </a:fld>
            <a:endParaRPr lang="zh-CN" altLang="en-US"/>
          </a:p>
        </p:txBody>
      </p:sp>
    </p:spTree>
    <p:extLst>
      <p:ext uri="{BB962C8B-B14F-4D97-AF65-F5344CB8AC3E}">
        <p14:creationId xmlns:p14="http://schemas.microsoft.com/office/powerpoint/2010/main" val="1107147372"/>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FB23C8F-6D28-4F3D-8FDD-56C50BC4AAE4}"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7086E998-A4C2-4B06-BEF9-6BA9C49F1304}" type="slidenum">
              <a:rPr lang="zh-CN" altLang="en-US"/>
              <a:pPr/>
              <a:t>‹#›</a:t>
            </a:fld>
            <a:endParaRPr lang="zh-CN" altLang="en-US"/>
          </a:p>
        </p:txBody>
      </p:sp>
    </p:spTree>
    <p:extLst>
      <p:ext uri="{BB962C8B-B14F-4D97-AF65-F5344CB8AC3E}">
        <p14:creationId xmlns:p14="http://schemas.microsoft.com/office/powerpoint/2010/main" val="3988586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D8BD707-D9CF-40AE-B4C6-C98DA3205C09}" type="datetimeFigureOut">
              <a:rPr lang="en-US" smtClean="0"/>
              <a:pPr/>
              <a:t>30/06/2017</a:t>
            </a:fld>
            <a:endParaRPr lang="en-US" smtClean="0"/>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a:pPr/>
              <a:t>‹#›</a:t>
            </a:fld>
            <a:endParaRPr lang="zh-CN" altLang="en-US"/>
          </a:p>
        </p:txBody>
      </p:sp>
    </p:spTree>
    <p:extLst>
      <p:ext uri="{BB962C8B-B14F-4D97-AF65-F5344CB8AC3E}">
        <p14:creationId xmlns:p14="http://schemas.microsoft.com/office/powerpoint/2010/main" val="1178687363"/>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a:pPr/>
              <a:t>‹#›</a:t>
            </a:fld>
            <a:endParaRPr lang="zh-CN" altLang="en-US"/>
          </a:p>
        </p:txBody>
      </p:sp>
    </p:spTree>
    <p:extLst>
      <p:ext uri="{BB962C8B-B14F-4D97-AF65-F5344CB8AC3E}">
        <p14:creationId xmlns:p14="http://schemas.microsoft.com/office/powerpoint/2010/main" val="596433174"/>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a:pPr/>
              <a:t>‹#›</a:t>
            </a:fld>
            <a:endParaRPr lang="zh-CN" altLang="en-US"/>
          </a:p>
        </p:txBody>
      </p:sp>
    </p:spTree>
    <p:extLst>
      <p:ext uri="{BB962C8B-B14F-4D97-AF65-F5344CB8AC3E}">
        <p14:creationId xmlns:p14="http://schemas.microsoft.com/office/powerpoint/2010/main" val="2258715336"/>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a:pPr/>
              <a:t>‹#›</a:t>
            </a:fld>
            <a:endParaRPr lang="zh-CN" altLang="en-US"/>
          </a:p>
        </p:txBody>
      </p:sp>
    </p:spTree>
    <p:extLst>
      <p:ext uri="{BB962C8B-B14F-4D97-AF65-F5344CB8AC3E}">
        <p14:creationId xmlns:p14="http://schemas.microsoft.com/office/powerpoint/2010/main" val="3123306219"/>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a:pPr/>
              <a:t>‹#›</a:t>
            </a:fld>
            <a:endParaRPr lang="zh-CN" altLang="en-US"/>
          </a:p>
        </p:txBody>
      </p:sp>
    </p:spTree>
    <p:extLst>
      <p:ext uri="{BB962C8B-B14F-4D97-AF65-F5344CB8AC3E}">
        <p14:creationId xmlns:p14="http://schemas.microsoft.com/office/powerpoint/2010/main" val="1130424443"/>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a:pPr/>
              <a:t>‹#›</a:t>
            </a:fld>
            <a:endParaRPr lang="zh-CN" altLang="en-US"/>
          </a:p>
        </p:txBody>
      </p:sp>
    </p:spTree>
    <p:extLst>
      <p:ext uri="{BB962C8B-B14F-4D97-AF65-F5344CB8AC3E}">
        <p14:creationId xmlns:p14="http://schemas.microsoft.com/office/powerpoint/2010/main" val="23759236"/>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a:pPr/>
              <a:t>‹#›</a:t>
            </a:fld>
            <a:endParaRPr lang="zh-CN" altLang="en-US"/>
          </a:p>
        </p:txBody>
      </p:sp>
    </p:spTree>
    <p:extLst>
      <p:ext uri="{BB962C8B-B14F-4D97-AF65-F5344CB8AC3E}">
        <p14:creationId xmlns:p14="http://schemas.microsoft.com/office/powerpoint/2010/main" val="3333904848"/>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a:pPr/>
              <a:t>‹#›</a:t>
            </a:fld>
            <a:endParaRPr lang="zh-CN" altLang="en-US"/>
          </a:p>
        </p:txBody>
      </p:sp>
    </p:spTree>
    <p:extLst>
      <p:ext uri="{BB962C8B-B14F-4D97-AF65-F5344CB8AC3E}">
        <p14:creationId xmlns:p14="http://schemas.microsoft.com/office/powerpoint/2010/main" val="2371249257"/>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a:pPr/>
              <a:t>‹#›</a:t>
            </a:fld>
            <a:endParaRPr lang="zh-CN" altLang="en-US"/>
          </a:p>
        </p:txBody>
      </p:sp>
    </p:spTree>
    <p:extLst>
      <p:ext uri="{BB962C8B-B14F-4D97-AF65-F5344CB8AC3E}">
        <p14:creationId xmlns:p14="http://schemas.microsoft.com/office/powerpoint/2010/main" val="1316487806"/>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a:pPr/>
              <a:t>‹#›</a:t>
            </a:fld>
            <a:endParaRPr lang="zh-CN" altLang="en-US"/>
          </a:p>
        </p:txBody>
      </p:sp>
    </p:spTree>
    <p:extLst>
      <p:ext uri="{BB962C8B-B14F-4D97-AF65-F5344CB8AC3E}">
        <p14:creationId xmlns:p14="http://schemas.microsoft.com/office/powerpoint/2010/main" val="41686317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D8BD707-D9CF-40AE-B4C6-C98DA3205C09}" type="datetimeFigureOut">
              <a:rPr lang="en-US" smtClean="0"/>
              <a:pPr/>
              <a:t>30/06/2017</a:t>
            </a:fld>
            <a:endParaRPr lang="en-US" smtClean="0"/>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a:pPr/>
              <a:t>‹#›</a:t>
            </a:fld>
            <a:endParaRPr lang="zh-CN" altLang="en-US"/>
          </a:p>
        </p:txBody>
      </p:sp>
    </p:spTree>
    <p:extLst>
      <p:ext uri="{BB962C8B-B14F-4D97-AF65-F5344CB8AC3E}">
        <p14:creationId xmlns:p14="http://schemas.microsoft.com/office/powerpoint/2010/main" val="2293030539"/>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19454D43-39A1-4F1B-936F-46229D3E9B8C}"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5B6449F-C4AF-4FCC-8E18-DC4F4C2BA0E6}" type="slidenum">
              <a:rPr lang="zh-CN" altLang="en-US"/>
              <a:pPr/>
              <a:t>‹#›</a:t>
            </a:fld>
            <a:endParaRPr lang="zh-CN" altLang="en-US"/>
          </a:p>
        </p:txBody>
      </p:sp>
    </p:spTree>
    <p:extLst>
      <p:ext uri="{BB962C8B-B14F-4D97-AF65-F5344CB8AC3E}">
        <p14:creationId xmlns:p14="http://schemas.microsoft.com/office/powerpoint/2010/main" val="3812597060"/>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5F63DDA-3ADF-4F08-817D-5D17E1DB37F1}"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7672414-BAC5-4E5D-9072-7A7BCD280824}" type="slidenum">
              <a:rPr lang="zh-CN" altLang="en-US"/>
              <a:pPr/>
              <a:t>‹#›</a:t>
            </a:fld>
            <a:endParaRPr lang="zh-CN" altLang="en-US"/>
          </a:p>
        </p:txBody>
      </p:sp>
    </p:spTree>
    <p:extLst>
      <p:ext uri="{BB962C8B-B14F-4D97-AF65-F5344CB8AC3E}">
        <p14:creationId xmlns:p14="http://schemas.microsoft.com/office/powerpoint/2010/main" val="94165786"/>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27249DD-649D-43A8-8204-FC901801F8C7}"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3B81D15-D7CE-4E9A-9F5B-1CB140D5A019}" type="slidenum">
              <a:rPr lang="zh-CN" altLang="en-US"/>
              <a:pPr/>
              <a:t>‹#›</a:t>
            </a:fld>
            <a:endParaRPr lang="zh-CN" altLang="en-US"/>
          </a:p>
        </p:txBody>
      </p:sp>
    </p:spTree>
    <p:extLst>
      <p:ext uri="{BB962C8B-B14F-4D97-AF65-F5344CB8AC3E}">
        <p14:creationId xmlns:p14="http://schemas.microsoft.com/office/powerpoint/2010/main" val="3917352662"/>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6591B127-7B90-449F-8B21-8E8E81F9A13A}"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B88D17-82AA-4AD8-BFD8-FCFCBB6FD798}" type="slidenum">
              <a:rPr lang="zh-CN" altLang="en-US"/>
              <a:pPr/>
              <a:t>‹#›</a:t>
            </a:fld>
            <a:endParaRPr lang="zh-CN" altLang="en-US"/>
          </a:p>
        </p:txBody>
      </p:sp>
    </p:spTree>
    <p:extLst>
      <p:ext uri="{BB962C8B-B14F-4D97-AF65-F5344CB8AC3E}">
        <p14:creationId xmlns:p14="http://schemas.microsoft.com/office/powerpoint/2010/main" val="4180873354"/>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DEC21381-EBAE-4701-AF99-4BA26AA10DC6}"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BDF234F2-BE95-41BB-885A-F58B08D1B46E}" type="slidenum">
              <a:rPr lang="zh-CN" altLang="en-US"/>
              <a:pPr/>
              <a:t>‹#›</a:t>
            </a:fld>
            <a:endParaRPr lang="zh-CN" altLang="en-US"/>
          </a:p>
        </p:txBody>
      </p:sp>
    </p:spTree>
    <p:extLst>
      <p:ext uri="{BB962C8B-B14F-4D97-AF65-F5344CB8AC3E}">
        <p14:creationId xmlns:p14="http://schemas.microsoft.com/office/powerpoint/2010/main" val="1081295922"/>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492B2A3-E242-4EEE-ABF2-CCB7198C3B12}"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1B365F4-43F5-4E0B-ADC5-EC39983FC6FA}" type="slidenum">
              <a:rPr lang="zh-CN" altLang="en-US"/>
              <a:pPr/>
              <a:t>‹#›</a:t>
            </a:fld>
            <a:endParaRPr lang="zh-CN" altLang="en-US"/>
          </a:p>
        </p:txBody>
      </p:sp>
    </p:spTree>
    <p:extLst>
      <p:ext uri="{BB962C8B-B14F-4D97-AF65-F5344CB8AC3E}">
        <p14:creationId xmlns:p14="http://schemas.microsoft.com/office/powerpoint/2010/main" val="3238190982"/>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84E60B2-0BA9-4173-8B4B-7E73BBECAF10}"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9BB0999-70BD-4059-993D-411D6A7461CA}" type="slidenum">
              <a:rPr lang="zh-CN" altLang="en-US"/>
              <a:pPr/>
              <a:t>‹#›</a:t>
            </a:fld>
            <a:endParaRPr lang="zh-CN" altLang="en-US"/>
          </a:p>
        </p:txBody>
      </p:sp>
    </p:spTree>
    <p:extLst>
      <p:ext uri="{BB962C8B-B14F-4D97-AF65-F5344CB8AC3E}">
        <p14:creationId xmlns:p14="http://schemas.microsoft.com/office/powerpoint/2010/main" val="75918350"/>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46A95CC-4D60-4B37-94F2-B006C5034200}"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C64036C6-D4C8-466F-9D41-008227C2249E}" type="slidenum">
              <a:rPr lang="zh-CN" altLang="en-US"/>
              <a:pPr/>
              <a:t>‹#›</a:t>
            </a:fld>
            <a:endParaRPr lang="zh-CN" altLang="en-US"/>
          </a:p>
        </p:txBody>
      </p:sp>
    </p:spTree>
    <p:extLst>
      <p:ext uri="{BB962C8B-B14F-4D97-AF65-F5344CB8AC3E}">
        <p14:creationId xmlns:p14="http://schemas.microsoft.com/office/powerpoint/2010/main" val="315625193"/>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B7B35FA-1235-464D-87BD-3895F06599C9}"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45447AB-DFA4-4885-A54B-2E72D06D029B}" type="slidenum">
              <a:rPr lang="zh-CN" altLang="en-US"/>
              <a:pPr/>
              <a:t>‹#›</a:t>
            </a:fld>
            <a:endParaRPr lang="zh-CN" altLang="en-US"/>
          </a:p>
        </p:txBody>
      </p:sp>
    </p:spTree>
    <p:extLst>
      <p:ext uri="{BB962C8B-B14F-4D97-AF65-F5344CB8AC3E}">
        <p14:creationId xmlns:p14="http://schemas.microsoft.com/office/powerpoint/2010/main" val="20064913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E3BB932E-31AE-4BDF-869D-94E518EC1B89}"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44DB266-C8B9-4881-B3F6-84A563A3B946}" type="slidenum">
              <a:rPr lang="zh-CN" altLang="en-US"/>
              <a:pPr/>
              <a:t>‹#›</a:t>
            </a:fld>
            <a:endParaRPr lang="zh-CN" altLang="en-US"/>
          </a:p>
        </p:txBody>
      </p:sp>
    </p:spTree>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75A28CD-5D0F-4137-A157-7B85DC6DCFED}"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C460072-6F73-4EFD-8765-6174EC1B1128}" type="slidenum">
              <a:rPr lang="zh-CN" altLang="en-US"/>
              <a:pPr/>
              <a:t>‹#›</a:t>
            </a:fld>
            <a:endParaRPr lang="zh-CN" altLang="en-US"/>
          </a:p>
        </p:txBody>
      </p:sp>
    </p:spTree>
    <p:extLst>
      <p:ext uri="{BB962C8B-B14F-4D97-AF65-F5344CB8AC3E}">
        <p14:creationId xmlns:p14="http://schemas.microsoft.com/office/powerpoint/2010/main" val="3704728119"/>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38C8CE32-C329-49DA-A84F-B4AEFDCAB42B}"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4A2BA5DC-8CEA-4BF4-A62B-BA66C0F01286}" type="slidenum">
              <a:rPr lang="zh-CN" altLang="en-US"/>
              <a:pPr/>
              <a:t>‹#›</a:t>
            </a:fld>
            <a:endParaRPr lang="zh-CN" altLang="en-US"/>
          </a:p>
        </p:txBody>
      </p:sp>
    </p:spTree>
    <p:extLst>
      <p:ext uri="{BB962C8B-B14F-4D97-AF65-F5344CB8AC3E}">
        <p14:creationId xmlns:p14="http://schemas.microsoft.com/office/powerpoint/2010/main" val="2634926037"/>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8FEFCF30-AAD8-4545-9843-66CBD78AD1A6}"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0CCF965-1764-4E41-BDF7-989C6BAD4F66}" type="slidenum">
              <a:rPr lang="en-US" altLang="zh-CN"/>
              <a:pPr/>
              <a:t>‹#›</a:t>
            </a:fld>
            <a:endParaRPr lang="en-US" altLang="zh-CN"/>
          </a:p>
        </p:txBody>
      </p:sp>
    </p:spTree>
    <p:extLst>
      <p:ext uri="{BB962C8B-B14F-4D97-AF65-F5344CB8AC3E}">
        <p14:creationId xmlns:p14="http://schemas.microsoft.com/office/powerpoint/2010/main" val="3508792758"/>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FA98857-FCDB-4C76-8E61-EC51F9341CBA}"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AEACB67-36AB-42FE-8A75-37E1E1491274}" type="slidenum">
              <a:rPr lang="en-US" altLang="zh-CN"/>
              <a:pPr/>
              <a:t>‹#›</a:t>
            </a:fld>
            <a:endParaRPr lang="en-US" altLang="zh-CN"/>
          </a:p>
        </p:txBody>
      </p:sp>
    </p:spTree>
    <p:extLst>
      <p:ext uri="{BB962C8B-B14F-4D97-AF65-F5344CB8AC3E}">
        <p14:creationId xmlns:p14="http://schemas.microsoft.com/office/powerpoint/2010/main" val="1349627727"/>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E4D00B6-6D53-4006-9023-B642C0925CA2}"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EA4CC3A8-6E99-4E7A-8BBE-CF3796782F13}" type="slidenum">
              <a:rPr lang="en-US" altLang="zh-CN"/>
              <a:pPr/>
              <a:t>‹#›</a:t>
            </a:fld>
            <a:endParaRPr lang="en-US" altLang="zh-CN"/>
          </a:p>
        </p:txBody>
      </p:sp>
    </p:spTree>
    <p:extLst>
      <p:ext uri="{BB962C8B-B14F-4D97-AF65-F5344CB8AC3E}">
        <p14:creationId xmlns:p14="http://schemas.microsoft.com/office/powerpoint/2010/main" val="3326128466"/>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1A606FC7-83C6-4E39-B25D-21AA4AF828EE}" type="datetimeFigureOut">
              <a:rPr lang="zh-CN" altLang="en-US"/>
              <a:pPr/>
              <a:t>2017/6/30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1BB5EA43-7194-4683-BD1B-E24DAFE1A56F}" type="slidenum">
              <a:rPr lang="en-US" altLang="zh-CN"/>
              <a:pPr/>
              <a:t>‹#›</a:t>
            </a:fld>
            <a:endParaRPr lang="en-US" altLang="zh-CN"/>
          </a:p>
        </p:txBody>
      </p:sp>
    </p:spTree>
    <p:extLst>
      <p:ext uri="{BB962C8B-B14F-4D97-AF65-F5344CB8AC3E}">
        <p14:creationId xmlns:p14="http://schemas.microsoft.com/office/powerpoint/2010/main" val="1024035817"/>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C03FACF-D99F-4DD3-8333-7DE38AEBCDE7}" type="datetimeFigureOut">
              <a:rPr lang="zh-CN" altLang="en-US"/>
              <a:pPr/>
              <a:t>2017/6/30</a:t>
            </a:fld>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5FA5844D-8A3C-48B4-9F1F-5DDE84D08404}" type="slidenum">
              <a:rPr lang="en-US" altLang="zh-CN"/>
              <a:pPr/>
              <a:t>‹#›</a:t>
            </a:fld>
            <a:endParaRPr lang="en-US" altLang="zh-CN"/>
          </a:p>
        </p:txBody>
      </p:sp>
    </p:spTree>
    <p:extLst>
      <p:ext uri="{BB962C8B-B14F-4D97-AF65-F5344CB8AC3E}">
        <p14:creationId xmlns:p14="http://schemas.microsoft.com/office/powerpoint/2010/main" val="3863983542"/>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78E5C36C-DC82-4616-87BC-46B4E74AF796}" type="datetimeFigureOut">
              <a:rPr lang="zh-CN" altLang="en-US"/>
              <a:pPr/>
              <a:t>2017/6/30</a:t>
            </a:fld>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2FD99354-9064-4731-ABD1-5F2DE292519A}" type="slidenum">
              <a:rPr lang="en-US" altLang="zh-CN"/>
              <a:pPr/>
              <a:t>‹#›</a:t>
            </a:fld>
            <a:endParaRPr lang="en-US" altLang="zh-CN"/>
          </a:p>
        </p:txBody>
      </p:sp>
    </p:spTree>
    <p:extLst>
      <p:ext uri="{BB962C8B-B14F-4D97-AF65-F5344CB8AC3E}">
        <p14:creationId xmlns:p14="http://schemas.microsoft.com/office/powerpoint/2010/main" val="3148112907"/>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5FC2BA9-3D9F-4B91-87EC-22981E96358D}" type="datetimeFigureOut">
              <a:rPr lang="zh-CN" altLang="en-US"/>
              <a:pPr/>
              <a:t>2017/6/30</a:t>
            </a:fld>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BCC77325-99F5-47D2-BB05-14EDE1E99FD1}" type="slidenum">
              <a:rPr lang="en-US" altLang="zh-CN"/>
              <a:pPr/>
              <a:t>‹#›</a:t>
            </a:fld>
            <a:endParaRPr lang="en-US" altLang="zh-CN"/>
          </a:p>
        </p:txBody>
      </p:sp>
    </p:spTree>
    <p:extLst>
      <p:ext uri="{BB962C8B-B14F-4D97-AF65-F5344CB8AC3E}">
        <p14:creationId xmlns:p14="http://schemas.microsoft.com/office/powerpoint/2010/main" val="659889460"/>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17A3D0-B177-496C-9D38-1B0C75F1E404}" type="datetimeFigureOut">
              <a:rPr lang="zh-CN" altLang="en-US"/>
              <a:pPr/>
              <a:t>2017/6/30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53355957-8E49-4059-9696-39A1F3A21CAA}" type="slidenum">
              <a:rPr lang="en-US" altLang="zh-CN"/>
              <a:pPr/>
              <a:t>‹#›</a:t>
            </a:fld>
            <a:endParaRPr lang="en-US" altLang="zh-CN"/>
          </a:p>
        </p:txBody>
      </p:sp>
    </p:spTree>
    <p:extLst>
      <p:ext uri="{BB962C8B-B14F-4D97-AF65-F5344CB8AC3E}">
        <p14:creationId xmlns:p14="http://schemas.microsoft.com/office/powerpoint/2010/main" val="12517980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AE91B6A-8E15-4BE4-8323-F161A28E5FAA}"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6C1DBD1-E258-4F02-A9D4-228432551939}" type="slidenum">
              <a:rPr lang="zh-CN" altLang="en-US"/>
              <a:pPr/>
              <a:t>‹#›</a:t>
            </a:fld>
            <a:endParaRPr lang="zh-CN" altLang="en-US"/>
          </a:p>
        </p:txBody>
      </p:sp>
    </p:spTree>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7E598043-F26B-4B92-AB55-8F9830132186}" type="datetimeFigureOut">
              <a:rPr lang="zh-CN" altLang="en-US"/>
              <a:pPr/>
              <a:t>2017/6/30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7D12BA5E-C0D7-4F5D-9E4C-859555525239}" type="slidenum">
              <a:rPr lang="en-US" altLang="zh-CN"/>
              <a:pPr/>
              <a:t>‹#›</a:t>
            </a:fld>
            <a:endParaRPr lang="en-US" altLang="zh-CN"/>
          </a:p>
        </p:txBody>
      </p:sp>
    </p:spTree>
    <p:extLst>
      <p:ext uri="{BB962C8B-B14F-4D97-AF65-F5344CB8AC3E}">
        <p14:creationId xmlns:p14="http://schemas.microsoft.com/office/powerpoint/2010/main" val="3902756048"/>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2C39D36-2216-49B7-AC3F-14A4687499B7}"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7196B6-3158-487F-905E-3B9AF24556F3}" type="slidenum">
              <a:rPr lang="en-US" altLang="zh-CN"/>
              <a:pPr/>
              <a:t>‹#›</a:t>
            </a:fld>
            <a:endParaRPr lang="en-US" altLang="zh-CN"/>
          </a:p>
        </p:txBody>
      </p:sp>
    </p:spTree>
    <p:extLst>
      <p:ext uri="{BB962C8B-B14F-4D97-AF65-F5344CB8AC3E}">
        <p14:creationId xmlns:p14="http://schemas.microsoft.com/office/powerpoint/2010/main" val="2102317998"/>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1EE2BFC-76CF-4837-8C2F-68AD69F7FB5F}"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8091A69-A575-4D2D-9F3A-393CFE548B6B}" type="slidenum">
              <a:rPr lang="en-US" altLang="zh-CN"/>
              <a:pPr/>
              <a:t>‹#›</a:t>
            </a:fld>
            <a:endParaRPr lang="en-US" altLang="zh-CN"/>
          </a:p>
        </p:txBody>
      </p:sp>
    </p:spTree>
    <p:extLst>
      <p:ext uri="{BB962C8B-B14F-4D97-AF65-F5344CB8AC3E}">
        <p14:creationId xmlns:p14="http://schemas.microsoft.com/office/powerpoint/2010/main" val="3940488768"/>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3738949310"/>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2377148019"/>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3298263929"/>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2696308089"/>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2323279914"/>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879144171"/>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38313361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19114168-0B32-45AA-BA3A-22DF39E7C7F8}"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1B748EBF-7E49-479A-ABF9-AC9B19CB4448}" type="slidenum">
              <a:rPr lang="zh-CN" altLang="en-US"/>
              <a:pPr/>
              <a:t>‹#›</a:t>
            </a:fld>
            <a:endParaRPr lang="zh-CN" altLang="en-US"/>
          </a:p>
        </p:txBody>
      </p:sp>
    </p:spTree>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3574900256"/>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3597057402"/>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1013836636"/>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290765240"/>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8F76018-04AC-4EFE-95EB-6552C59B3EA4}" type="slidenum">
              <a:rPr lang="en-US" altLang="zh-CN"/>
              <a:pPr/>
              <a:t>‹#›</a:t>
            </a:fld>
            <a:endParaRPr lang="en-US" altLang="zh-CN"/>
          </a:p>
        </p:txBody>
      </p:sp>
    </p:spTree>
    <p:extLst>
      <p:ext uri="{BB962C8B-B14F-4D97-AF65-F5344CB8AC3E}">
        <p14:creationId xmlns:p14="http://schemas.microsoft.com/office/powerpoint/2010/main" val="2873306288"/>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54A1F94-D61F-4ED4-8058-D90AAD21E3A3}" type="slidenum">
              <a:rPr lang="en-US" altLang="zh-CN"/>
              <a:pPr/>
              <a:t>‹#›</a:t>
            </a:fld>
            <a:endParaRPr lang="en-US" altLang="zh-CN"/>
          </a:p>
        </p:txBody>
      </p:sp>
    </p:spTree>
    <p:extLst>
      <p:ext uri="{BB962C8B-B14F-4D97-AF65-F5344CB8AC3E}">
        <p14:creationId xmlns:p14="http://schemas.microsoft.com/office/powerpoint/2010/main" val="918854922"/>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FD51C5F-25EA-4E4E-A88E-B167DF25C135}" type="slidenum">
              <a:rPr lang="en-US" altLang="zh-CN"/>
              <a:pPr/>
              <a:t>‹#›</a:t>
            </a:fld>
            <a:endParaRPr lang="en-US" altLang="zh-CN"/>
          </a:p>
        </p:txBody>
      </p:sp>
    </p:spTree>
    <p:extLst>
      <p:ext uri="{BB962C8B-B14F-4D97-AF65-F5344CB8AC3E}">
        <p14:creationId xmlns:p14="http://schemas.microsoft.com/office/powerpoint/2010/main" val="1431795855"/>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E29DBE2-7834-452E-9A9C-E33688245F9A}" type="slidenum">
              <a:rPr lang="en-US" altLang="zh-CN"/>
              <a:pPr/>
              <a:t>‹#›</a:t>
            </a:fld>
            <a:endParaRPr lang="en-US" altLang="zh-CN"/>
          </a:p>
        </p:txBody>
      </p:sp>
    </p:spTree>
    <p:extLst>
      <p:ext uri="{BB962C8B-B14F-4D97-AF65-F5344CB8AC3E}">
        <p14:creationId xmlns:p14="http://schemas.microsoft.com/office/powerpoint/2010/main" val="2044393345"/>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F6B5EC04-D716-4EC1-B987-505F8ABCFC3E}" type="slidenum">
              <a:rPr lang="en-US" altLang="zh-CN"/>
              <a:pPr/>
              <a:t>‹#›</a:t>
            </a:fld>
            <a:endParaRPr lang="en-US" altLang="zh-CN"/>
          </a:p>
        </p:txBody>
      </p:sp>
    </p:spTree>
    <p:extLst>
      <p:ext uri="{BB962C8B-B14F-4D97-AF65-F5344CB8AC3E}">
        <p14:creationId xmlns:p14="http://schemas.microsoft.com/office/powerpoint/2010/main" val="4232905485"/>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85A4C2AC-D25B-4FD2-9151-B6C449DEB21E}" type="slidenum">
              <a:rPr lang="en-US" altLang="zh-CN"/>
              <a:pPr/>
              <a:t>‹#›</a:t>
            </a:fld>
            <a:endParaRPr lang="en-US" altLang="zh-CN"/>
          </a:p>
        </p:txBody>
      </p:sp>
    </p:spTree>
    <p:extLst>
      <p:ext uri="{BB962C8B-B14F-4D97-AF65-F5344CB8AC3E}">
        <p14:creationId xmlns:p14="http://schemas.microsoft.com/office/powerpoint/2010/main" val="5085060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DD56D0D3-9E4A-43BF-BD0C-71CF96CB65E8}"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FA85DF3-D87F-45B9-8B4E-62D933B8207C}" type="slidenum">
              <a:rPr lang="zh-CN" altLang="en-US"/>
              <a:pPr/>
              <a:t>‹#›</a:t>
            </a:fld>
            <a:endParaRPr lang="zh-CN" altLang="en-US"/>
          </a:p>
        </p:txBody>
      </p:sp>
    </p:spTree>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237A2884-067C-4737-99E3-4E5D1F8CD265}" type="slidenum">
              <a:rPr lang="en-US" altLang="zh-CN"/>
              <a:pPr/>
              <a:t>‹#›</a:t>
            </a:fld>
            <a:endParaRPr lang="en-US" altLang="zh-CN"/>
          </a:p>
        </p:txBody>
      </p:sp>
    </p:spTree>
    <p:extLst>
      <p:ext uri="{BB962C8B-B14F-4D97-AF65-F5344CB8AC3E}">
        <p14:creationId xmlns:p14="http://schemas.microsoft.com/office/powerpoint/2010/main" val="2774576833"/>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84F682C2-E9B2-4CB9-B1BA-2A5CB9731512}" type="slidenum">
              <a:rPr lang="en-US" altLang="zh-CN"/>
              <a:pPr/>
              <a:t>‹#›</a:t>
            </a:fld>
            <a:endParaRPr lang="en-US" altLang="zh-CN"/>
          </a:p>
        </p:txBody>
      </p:sp>
    </p:spTree>
    <p:extLst>
      <p:ext uri="{BB962C8B-B14F-4D97-AF65-F5344CB8AC3E}">
        <p14:creationId xmlns:p14="http://schemas.microsoft.com/office/powerpoint/2010/main" val="873541200"/>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4BA5FD4-4588-4DED-8E6A-0A8501EA886F}" type="slidenum">
              <a:rPr lang="en-US" altLang="zh-CN"/>
              <a:pPr/>
              <a:t>‹#›</a:t>
            </a:fld>
            <a:endParaRPr lang="en-US" altLang="zh-CN"/>
          </a:p>
        </p:txBody>
      </p:sp>
    </p:spTree>
    <p:extLst>
      <p:ext uri="{BB962C8B-B14F-4D97-AF65-F5344CB8AC3E}">
        <p14:creationId xmlns:p14="http://schemas.microsoft.com/office/powerpoint/2010/main" val="4256383811"/>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DB14FC3-E595-419E-825E-7290A6AE0832}" type="slidenum">
              <a:rPr lang="en-US" altLang="zh-CN"/>
              <a:pPr/>
              <a:t>‹#›</a:t>
            </a:fld>
            <a:endParaRPr lang="en-US" altLang="zh-CN"/>
          </a:p>
        </p:txBody>
      </p:sp>
    </p:spTree>
    <p:extLst>
      <p:ext uri="{BB962C8B-B14F-4D97-AF65-F5344CB8AC3E}">
        <p14:creationId xmlns:p14="http://schemas.microsoft.com/office/powerpoint/2010/main" val="1256260520"/>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9340341C-D81D-4292-BB9F-0CA31588C3CA}" type="slidenum">
              <a:rPr lang="en-US" altLang="zh-CN"/>
              <a:pPr/>
              <a:t>‹#›</a:t>
            </a:fld>
            <a:endParaRPr lang="en-US" altLang="zh-CN"/>
          </a:p>
        </p:txBody>
      </p:sp>
    </p:spTree>
    <p:extLst>
      <p:ext uri="{BB962C8B-B14F-4D97-AF65-F5344CB8AC3E}">
        <p14:creationId xmlns:p14="http://schemas.microsoft.com/office/powerpoint/2010/main" val="564837172"/>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2765134082"/>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165134752"/>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663184320"/>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3493262162"/>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199521349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420A5232-1CCC-49B3-87FB-90589B609446}"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B3914F58-AE10-4196-86AA-5FFABFF3BB48}" type="slidenum">
              <a:rPr lang="zh-CN" altLang="en-US"/>
              <a:pPr/>
              <a:t>‹#›</a:t>
            </a:fld>
            <a:endParaRPr lang="zh-CN" altLang="en-US"/>
          </a:p>
        </p:txBody>
      </p:sp>
    </p:spTree>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950841967"/>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808694162"/>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2769492482"/>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1228923237"/>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2996009860"/>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533400"/>
            <a:ext cx="207645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7695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3749202277"/>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201AB908-A64D-4587-8413-1214A2526196}" type="slidenum">
              <a:rPr lang="en-US" altLang="zh-CN"/>
              <a:pPr/>
              <a:t>‹#›</a:t>
            </a:fld>
            <a:endParaRPr lang="en-US" altLang="zh-CN"/>
          </a:p>
        </p:txBody>
      </p:sp>
    </p:spTree>
    <p:extLst>
      <p:ext uri="{BB962C8B-B14F-4D97-AF65-F5344CB8AC3E}">
        <p14:creationId xmlns:p14="http://schemas.microsoft.com/office/powerpoint/2010/main" val="3767431301"/>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C510879-625A-4ADA-8EAC-289B79B7D5FF}" type="slidenum">
              <a:rPr lang="en-US" altLang="zh-CN"/>
              <a:pPr/>
              <a:t>‹#›</a:t>
            </a:fld>
            <a:endParaRPr lang="en-US" altLang="zh-CN"/>
          </a:p>
        </p:txBody>
      </p:sp>
    </p:spTree>
    <p:extLst>
      <p:ext uri="{BB962C8B-B14F-4D97-AF65-F5344CB8AC3E}">
        <p14:creationId xmlns:p14="http://schemas.microsoft.com/office/powerpoint/2010/main" val="3919717430"/>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2C52E8B-45A3-420F-A501-64615EF92B8A}" type="slidenum">
              <a:rPr lang="en-US" altLang="zh-CN"/>
              <a:pPr/>
              <a:t>‹#›</a:t>
            </a:fld>
            <a:endParaRPr lang="en-US" altLang="zh-CN"/>
          </a:p>
        </p:txBody>
      </p:sp>
    </p:spTree>
    <p:extLst>
      <p:ext uri="{BB962C8B-B14F-4D97-AF65-F5344CB8AC3E}">
        <p14:creationId xmlns:p14="http://schemas.microsoft.com/office/powerpoint/2010/main" val="2223416573"/>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600548-E3C4-4D1B-AE95-11BA203619FF}" type="slidenum">
              <a:rPr lang="en-US" altLang="zh-CN"/>
              <a:pPr/>
              <a:t>‹#›</a:t>
            </a:fld>
            <a:endParaRPr lang="en-US" altLang="zh-CN"/>
          </a:p>
        </p:txBody>
      </p:sp>
    </p:spTree>
    <p:extLst>
      <p:ext uri="{BB962C8B-B14F-4D97-AF65-F5344CB8AC3E}">
        <p14:creationId xmlns:p14="http://schemas.microsoft.com/office/powerpoint/2010/main" val="7423385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C3710D05-5261-4232-9317-85B49773F66F}"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FAACC0F3-67A7-4AFF-B8F1-8A87AF5F5E70}" type="slidenum">
              <a:rPr lang="zh-CN" altLang="en-US"/>
              <a:pPr/>
              <a:t>‹#›</a:t>
            </a:fld>
            <a:endParaRPr lang="zh-CN" altLang="en-US"/>
          </a:p>
        </p:txBody>
      </p:sp>
    </p:spTree>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1EF769C8-97FA-4918-B369-FE5540A6B011}" type="slidenum">
              <a:rPr lang="en-US" altLang="zh-CN"/>
              <a:pPr/>
              <a:t>‹#›</a:t>
            </a:fld>
            <a:endParaRPr lang="en-US" altLang="zh-CN"/>
          </a:p>
        </p:txBody>
      </p:sp>
    </p:spTree>
    <p:extLst>
      <p:ext uri="{BB962C8B-B14F-4D97-AF65-F5344CB8AC3E}">
        <p14:creationId xmlns:p14="http://schemas.microsoft.com/office/powerpoint/2010/main" val="4232978012"/>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40120AA5-D9AF-4558-AF58-0DA9A0BFEC85}" type="slidenum">
              <a:rPr lang="en-US" altLang="zh-CN"/>
              <a:pPr/>
              <a:t>‹#›</a:t>
            </a:fld>
            <a:endParaRPr lang="en-US" altLang="zh-CN"/>
          </a:p>
        </p:txBody>
      </p:sp>
    </p:spTree>
    <p:extLst>
      <p:ext uri="{BB962C8B-B14F-4D97-AF65-F5344CB8AC3E}">
        <p14:creationId xmlns:p14="http://schemas.microsoft.com/office/powerpoint/2010/main" val="2984286953"/>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A2F6B0B6-A7AB-4685-968A-4244CFBAC706}" type="slidenum">
              <a:rPr lang="en-US" altLang="zh-CN"/>
              <a:pPr/>
              <a:t>‹#›</a:t>
            </a:fld>
            <a:endParaRPr lang="en-US" altLang="zh-CN"/>
          </a:p>
        </p:txBody>
      </p:sp>
    </p:spTree>
    <p:extLst>
      <p:ext uri="{BB962C8B-B14F-4D97-AF65-F5344CB8AC3E}">
        <p14:creationId xmlns:p14="http://schemas.microsoft.com/office/powerpoint/2010/main" val="1142312253"/>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23DBBB5C-226A-475E-A37F-0FFEBEF2018A}" type="slidenum">
              <a:rPr lang="en-US" altLang="zh-CN"/>
              <a:pPr/>
              <a:t>‹#›</a:t>
            </a:fld>
            <a:endParaRPr lang="en-US" altLang="zh-CN"/>
          </a:p>
        </p:txBody>
      </p:sp>
    </p:spTree>
    <p:extLst>
      <p:ext uri="{BB962C8B-B14F-4D97-AF65-F5344CB8AC3E}">
        <p14:creationId xmlns:p14="http://schemas.microsoft.com/office/powerpoint/2010/main" val="3135081389"/>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7E2440-7DE6-488C-AF31-601BFA8DE601}" type="slidenum">
              <a:rPr lang="en-US" altLang="zh-CN"/>
              <a:pPr/>
              <a:t>‹#›</a:t>
            </a:fld>
            <a:endParaRPr lang="en-US" altLang="zh-CN"/>
          </a:p>
        </p:txBody>
      </p:sp>
    </p:spTree>
    <p:extLst>
      <p:ext uri="{BB962C8B-B14F-4D97-AF65-F5344CB8AC3E}">
        <p14:creationId xmlns:p14="http://schemas.microsoft.com/office/powerpoint/2010/main" val="3856316918"/>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D008A9-63C4-44B2-A0BE-277914033BCB}" type="slidenum">
              <a:rPr lang="en-US" altLang="zh-CN"/>
              <a:pPr/>
              <a:t>‹#›</a:t>
            </a:fld>
            <a:endParaRPr lang="en-US" altLang="zh-CN"/>
          </a:p>
        </p:txBody>
      </p:sp>
    </p:spTree>
    <p:extLst>
      <p:ext uri="{BB962C8B-B14F-4D97-AF65-F5344CB8AC3E}">
        <p14:creationId xmlns:p14="http://schemas.microsoft.com/office/powerpoint/2010/main" val="1166963281"/>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A07553C-E097-43B1-8CB5-BA9B909A3B3E}" type="slidenum">
              <a:rPr lang="en-US" altLang="zh-CN"/>
              <a:pPr/>
              <a:t>‹#›</a:t>
            </a:fld>
            <a:endParaRPr lang="en-US" altLang="zh-CN"/>
          </a:p>
        </p:txBody>
      </p:sp>
    </p:spTree>
    <p:extLst>
      <p:ext uri="{BB962C8B-B14F-4D97-AF65-F5344CB8AC3E}">
        <p14:creationId xmlns:p14="http://schemas.microsoft.com/office/powerpoint/2010/main" val="2522240296"/>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502100326"/>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1895922219"/>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65952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68413"/>
            <a:ext cx="4038600" cy="4857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68413"/>
            <a:ext cx="4038600" cy="4857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1D8BD707-D9CF-40AE-B4C6-C98DA3205C09}" type="datetimeFigureOut">
              <a:rPr lang="en-US" smtClean="0"/>
              <a:pPr/>
              <a:t>30/06/2017</a:t>
            </a:fld>
            <a:endParaRPr lang="en-US" smtClean="0"/>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DB945AE0-26B0-4316-B703-7A8380167C15}"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6EA52F2-60D5-4905-978D-DA2035E46870}" type="slidenum">
              <a:rPr lang="zh-CN" altLang="en-US"/>
              <a:pPr/>
              <a:t>‹#›</a:t>
            </a:fld>
            <a:endParaRPr lang="zh-CN" altLang="en-US"/>
          </a:p>
        </p:txBody>
      </p:sp>
    </p:spTree>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921367158"/>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1849181418"/>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3594590967"/>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2829048448"/>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2575836603"/>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3465995786"/>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3045063893"/>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1947379927"/>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751A584-189E-4BFE-8C81-FDAE009C3D3D}" type="slidenum">
              <a:rPr lang="en-US" altLang="zh-CN"/>
              <a:pPr/>
              <a:t>‹#›</a:t>
            </a:fld>
            <a:endParaRPr lang="en-US" altLang="zh-CN"/>
          </a:p>
        </p:txBody>
      </p:sp>
    </p:spTree>
    <p:extLst>
      <p:ext uri="{BB962C8B-B14F-4D97-AF65-F5344CB8AC3E}">
        <p14:creationId xmlns:p14="http://schemas.microsoft.com/office/powerpoint/2010/main" val="1718861480"/>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D2902974-E02F-468A-BDB0-B70F50E56700}" type="slidenum">
              <a:rPr lang="en-US" altLang="zh-CN"/>
              <a:pPr/>
              <a:t>‹#›</a:t>
            </a:fld>
            <a:endParaRPr lang="en-US" altLang="zh-CN"/>
          </a:p>
        </p:txBody>
      </p:sp>
    </p:spTree>
    <p:extLst>
      <p:ext uri="{BB962C8B-B14F-4D97-AF65-F5344CB8AC3E}">
        <p14:creationId xmlns:p14="http://schemas.microsoft.com/office/powerpoint/2010/main" val="18830507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66964A7-168C-45A9-9A76-2E02E825A95D}"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CFC4717-2E2F-4387-99DA-3884B54F34A1}" type="slidenum">
              <a:rPr lang="zh-CN" altLang="en-US"/>
              <a:pPr/>
              <a:t>‹#›</a:t>
            </a:fld>
            <a:endParaRPr lang="zh-CN" altLang="en-US"/>
          </a:p>
        </p:txBody>
      </p:sp>
    </p:spTree>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36DE902-0FFC-4129-97E2-4C970EEB1B91}" type="slidenum">
              <a:rPr lang="en-US" altLang="zh-CN"/>
              <a:pPr/>
              <a:t>‹#›</a:t>
            </a:fld>
            <a:endParaRPr lang="en-US" altLang="zh-CN"/>
          </a:p>
        </p:txBody>
      </p:sp>
    </p:spTree>
    <p:extLst>
      <p:ext uri="{BB962C8B-B14F-4D97-AF65-F5344CB8AC3E}">
        <p14:creationId xmlns:p14="http://schemas.microsoft.com/office/powerpoint/2010/main" val="1873419351"/>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BF03FD-D0BD-4141-A5DB-824D493D3F05}" type="slidenum">
              <a:rPr lang="en-US" altLang="zh-CN"/>
              <a:pPr/>
              <a:t>‹#›</a:t>
            </a:fld>
            <a:endParaRPr lang="en-US" altLang="zh-CN"/>
          </a:p>
        </p:txBody>
      </p:sp>
    </p:spTree>
    <p:extLst>
      <p:ext uri="{BB962C8B-B14F-4D97-AF65-F5344CB8AC3E}">
        <p14:creationId xmlns:p14="http://schemas.microsoft.com/office/powerpoint/2010/main" val="1570441565"/>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E63B12FF-8A05-4A7D-9C88-5E91BE179253}" type="slidenum">
              <a:rPr lang="en-US" altLang="zh-CN"/>
              <a:pPr/>
              <a:t>‹#›</a:t>
            </a:fld>
            <a:endParaRPr lang="en-US" altLang="zh-CN"/>
          </a:p>
        </p:txBody>
      </p:sp>
    </p:spTree>
    <p:extLst>
      <p:ext uri="{BB962C8B-B14F-4D97-AF65-F5344CB8AC3E}">
        <p14:creationId xmlns:p14="http://schemas.microsoft.com/office/powerpoint/2010/main" val="57765260"/>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AE5C3FF7-2121-4227-A034-64F63363239F}" type="slidenum">
              <a:rPr lang="en-US" altLang="zh-CN"/>
              <a:pPr/>
              <a:t>‹#›</a:t>
            </a:fld>
            <a:endParaRPr lang="en-US" altLang="zh-CN"/>
          </a:p>
        </p:txBody>
      </p:sp>
    </p:spTree>
    <p:extLst>
      <p:ext uri="{BB962C8B-B14F-4D97-AF65-F5344CB8AC3E}">
        <p14:creationId xmlns:p14="http://schemas.microsoft.com/office/powerpoint/2010/main" val="3678715818"/>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3BB8F145-79D5-4577-94BF-F1F699CBB8A7}" type="slidenum">
              <a:rPr lang="en-US" altLang="zh-CN"/>
              <a:pPr/>
              <a:t>‹#›</a:t>
            </a:fld>
            <a:endParaRPr lang="en-US" altLang="zh-CN"/>
          </a:p>
        </p:txBody>
      </p:sp>
    </p:spTree>
    <p:extLst>
      <p:ext uri="{BB962C8B-B14F-4D97-AF65-F5344CB8AC3E}">
        <p14:creationId xmlns:p14="http://schemas.microsoft.com/office/powerpoint/2010/main" val="3715316618"/>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CF90D355-CAC7-4EF5-8F64-0FBE98F4AFF6}" type="slidenum">
              <a:rPr lang="en-US" altLang="zh-CN"/>
              <a:pPr/>
              <a:t>‹#›</a:t>
            </a:fld>
            <a:endParaRPr lang="en-US" altLang="zh-CN"/>
          </a:p>
        </p:txBody>
      </p:sp>
    </p:spTree>
    <p:extLst>
      <p:ext uri="{BB962C8B-B14F-4D97-AF65-F5344CB8AC3E}">
        <p14:creationId xmlns:p14="http://schemas.microsoft.com/office/powerpoint/2010/main" val="1069307207"/>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630A34F7-84B4-4838-BA0B-45E4EBA1A07E}" type="slidenum">
              <a:rPr lang="en-US" altLang="zh-CN"/>
              <a:pPr/>
              <a:t>‹#›</a:t>
            </a:fld>
            <a:endParaRPr lang="en-US" altLang="zh-CN"/>
          </a:p>
        </p:txBody>
      </p:sp>
    </p:spTree>
    <p:extLst>
      <p:ext uri="{BB962C8B-B14F-4D97-AF65-F5344CB8AC3E}">
        <p14:creationId xmlns:p14="http://schemas.microsoft.com/office/powerpoint/2010/main" val="383040267"/>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A438C8E-B566-4646-BA11-8C44543DD764}" type="slidenum">
              <a:rPr lang="en-US" altLang="zh-CN"/>
              <a:pPr/>
              <a:t>‹#›</a:t>
            </a:fld>
            <a:endParaRPr lang="en-US" altLang="zh-CN"/>
          </a:p>
        </p:txBody>
      </p:sp>
    </p:spTree>
    <p:extLst>
      <p:ext uri="{BB962C8B-B14F-4D97-AF65-F5344CB8AC3E}">
        <p14:creationId xmlns:p14="http://schemas.microsoft.com/office/powerpoint/2010/main" val="4286433453"/>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423C5BA7-C6D7-4921-929D-ECFA2FC43387}" type="slidenum">
              <a:rPr lang="en-US" altLang="zh-CN"/>
              <a:pPr/>
              <a:t>‹#›</a:t>
            </a:fld>
            <a:endParaRPr lang="en-US" altLang="zh-CN"/>
          </a:p>
        </p:txBody>
      </p:sp>
    </p:spTree>
    <p:extLst>
      <p:ext uri="{BB962C8B-B14F-4D97-AF65-F5344CB8AC3E}">
        <p14:creationId xmlns:p14="http://schemas.microsoft.com/office/powerpoint/2010/main" val="2407999551"/>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7CEC9B96-E90A-45AA-ADB5-EE5D7324444C}" type="datetimeFigureOut">
              <a:rPr lang="zh-CN" altLang="en-US" smtClean="0"/>
              <a:pPr/>
              <a:t>2017/6/30</a:t>
            </a:fld>
            <a:endParaRPr lang="zh-CN" altLang="en-US"/>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zh-CN" altLang="en-US"/>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3301326572"/>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9D6B273-36A1-4626-834D-4ED023A45C1B}"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2BA7EF33-E51D-405A-B97E-37E7DF886BFB}" type="slidenum">
              <a:rPr lang="zh-CN" altLang="en-US"/>
              <a:pPr/>
              <a:t>‹#›</a:t>
            </a:fld>
            <a:endParaRPr lang="zh-CN" altLang="en-US"/>
          </a:p>
        </p:txBody>
      </p:sp>
    </p:spTree>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48B31326-CD05-41DC-A86A-D323305FF35B}" type="datetimeFigureOut">
              <a:rPr lang="zh-CN" altLang="en-US" smtClean="0"/>
              <a:pPr/>
              <a:t>2017/6/30</a:t>
            </a:fld>
            <a:endParaRPr lang="zh-CN" altLang="en-US"/>
          </a:p>
        </p:txBody>
      </p:sp>
      <p:sp>
        <p:nvSpPr>
          <p:cNvPr id="5" name="Footer Placeholder 4"/>
          <p:cNvSpPr>
            <a:spLocks noGrp="1"/>
          </p:cNvSpPr>
          <p:nvPr>
            <p:ph type="ftr" sz="quarter" idx="11"/>
          </p:nvPr>
        </p:nvSpPr>
        <p:spPr>
          <a:xfrm>
            <a:off x="457200" y="6480969"/>
            <a:ext cx="4260056" cy="300831"/>
          </a:xfrm>
        </p:spPr>
        <p:txBody>
          <a:bodyPr/>
          <a:lstStyle/>
          <a:p>
            <a:endParaRPr lang="zh-CN" altLang="en-US"/>
          </a:p>
        </p:txBody>
      </p:sp>
      <p:sp>
        <p:nvSpPr>
          <p:cNvPr id="6" name="Slide Number Placeholder 5"/>
          <p:cNvSpPr>
            <a:spLocks noGrp="1"/>
          </p:cNvSpPr>
          <p:nvPr>
            <p:ph type="sldNum" sz="quarter" idx="12"/>
          </p:nvPr>
        </p:nvSpPr>
        <p:spPr/>
        <p:txBody>
          <a:body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3220013700"/>
      </p:ext>
    </p:extLst>
  </p:cSld>
  <p:clrMapOvr>
    <a:masterClrMapping/>
  </p:clrMapOvr>
  <p:timing>
    <p:tnLst>
      <p:par>
        <p:cTn id="1" dur="indefinite" restart="never" nodeType="tmRoot"/>
      </p:par>
    </p:tnLst>
  </p:timing>
</p:sldLayout>
</file>

<file path=ppt/slideLayouts/slideLayout42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BB6957F9-3B5D-47DD-BB5B-7BF15DF3217A}" type="datetimeFigureOut">
              <a:rPr lang="zh-CN" altLang="en-US" smtClean="0"/>
              <a:pPr/>
              <a:t>2017/6/30</a:t>
            </a:fld>
            <a:endParaRPr lang="zh-CN" altLang="en-US"/>
          </a:p>
        </p:txBody>
      </p:sp>
      <p:sp>
        <p:nvSpPr>
          <p:cNvPr id="5" name="Footer Placeholder 4"/>
          <p:cNvSpPr>
            <a:spLocks noGrp="1"/>
          </p:cNvSpPr>
          <p:nvPr>
            <p:ph type="ftr" sz="quarter" idx="11"/>
          </p:nvPr>
        </p:nvSpPr>
        <p:spPr>
          <a:xfrm>
            <a:off x="2619376" y="6480969"/>
            <a:ext cx="4260056" cy="300831"/>
          </a:xfrm>
        </p:spPr>
        <p:txBody>
          <a:bodyPr/>
          <a:lstStyle/>
          <a:p>
            <a:endParaRPr lang="zh-CN" altLang="en-US"/>
          </a:p>
        </p:txBody>
      </p:sp>
      <p:sp>
        <p:nvSpPr>
          <p:cNvPr id="6" name="Slide Number Placeholder 5"/>
          <p:cNvSpPr>
            <a:spLocks noGrp="1"/>
          </p:cNvSpPr>
          <p:nvPr>
            <p:ph type="sldNum" sz="quarter" idx="12"/>
          </p:nvPr>
        </p:nvSpPr>
        <p:spPr>
          <a:xfrm>
            <a:off x="8451056" y="809624"/>
            <a:ext cx="502920" cy="300831"/>
          </a:xfrm>
        </p:spPr>
        <p:txBody>
          <a:bodyPr/>
          <a:lstStyle/>
          <a:p>
            <a:fld id="{6AC15D1D-8727-4528-BD97-32F6D909067C}" type="slidenum">
              <a:rPr lang="zh-CN" altLang="en-US" smtClean="0"/>
              <a:pPr/>
              <a:t>‹#›</a:t>
            </a:fld>
            <a:endParaRPr lang="zh-CN" altLang="en-US"/>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2109285787"/>
      </p:ext>
    </p:extLst>
  </p:cSld>
  <p:clrMapOvr>
    <a:masterClrMapping/>
  </p:clrMapOvr>
  <p:timing>
    <p:tnLst>
      <p:par>
        <p:cTn id="1" dur="indefinite" restart="never" nodeType="tmRoot"/>
      </p:par>
    </p:tnLst>
  </p:timing>
</p:sldLayout>
</file>

<file path=ppt/slideLayouts/slideLayout42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2CEDE91F-FB1F-4E4D-A0F3-3F06C7918513}" type="datetimeFigureOut">
              <a:rPr lang="zh-CN" altLang="en-US" smtClean="0"/>
              <a:pPr/>
              <a:t>2017/6/30</a:t>
            </a:fld>
            <a:endParaRPr lang="zh-CN" altLang="en-US"/>
          </a:p>
        </p:txBody>
      </p:sp>
      <p:sp>
        <p:nvSpPr>
          <p:cNvPr id="6" name="Footer Placeholder 5"/>
          <p:cNvSpPr>
            <a:spLocks noGrp="1"/>
          </p:cNvSpPr>
          <p:nvPr>
            <p:ph type="ftr" sz="quarter" idx="11"/>
          </p:nvPr>
        </p:nvSpPr>
        <p:spPr>
          <a:xfrm>
            <a:off x="457200" y="6480969"/>
            <a:ext cx="4260056" cy="301752"/>
          </a:xfrm>
        </p:spPr>
        <p:txBody>
          <a:bodyPr/>
          <a:lstStyle/>
          <a:p>
            <a:endParaRPr lang="zh-CN" altLang="en-US"/>
          </a:p>
        </p:txBody>
      </p:sp>
      <p:sp>
        <p:nvSpPr>
          <p:cNvPr id="7" name="Slide Number Placeholder 6"/>
          <p:cNvSpPr>
            <a:spLocks noGrp="1"/>
          </p:cNvSpPr>
          <p:nvPr>
            <p:ph type="sldNum" sz="quarter" idx="12"/>
          </p:nvPr>
        </p:nvSpPr>
        <p:spPr>
          <a:xfrm>
            <a:off x="7589520" y="6480969"/>
            <a:ext cx="502920" cy="301752"/>
          </a:xfrm>
        </p:spPr>
        <p:txBody>
          <a:body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2107368065"/>
      </p:ext>
    </p:extLst>
  </p:cSld>
  <p:clrMapOvr>
    <a:masterClrMapping/>
  </p:clrMapOvr>
  <p:timing>
    <p:tnLst>
      <p:par>
        <p:cTn id="1" dur="indefinite" restart="never" nodeType="tmRoot"/>
      </p:par>
    </p:tnLst>
  </p:timing>
</p:sldLayout>
</file>

<file path=ppt/slideLayouts/slideLayout42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1EE418F2-2039-4820-968F-51F05DF66739}" type="datetimeFigureOut">
              <a:rPr lang="zh-CN" altLang="en-US" smtClean="0"/>
              <a:pPr/>
              <a:t>2017/6/30</a:t>
            </a:fld>
            <a:endParaRPr lang="zh-CN" altLang="en-US"/>
          </a:p>
        </p:txBody>
      </p:sp>
      <p:sp>
        <p:nvSpPr>
          <p:cNvPr id="8" name="Footer Placeholder 7"/>
          <p:cNvSpPr>
            <a:spLocks noGrp="1"/>
          </p:cNvSpPr>
          <p:nvPr>
            <p:ph type="ftr" sz="quarter" idx="11"/>
          </p:nvPr>
        </p:nvSpPr>
        <p:spPr>
          <a:xfrm>
            <a:off x="457200" y="6480969"/>
            <a:ext cx="4261104" cy="301752"/>
          </a:xfrm>
        </p:spPr>
        <p:txBody>
          <a:bodyPr/>
          <a:lstStyle/>
          <a:p>
            <a:endParaRPr lang="zh-CN" altLang="en-US"/>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3834871743"/>
      </p:ext>
    </p:extLst>
  </p:cSld>
  <p:clrMapOvr>
    <a:masterClrMapping/>
  </p:clrMapOvr>
  <p:timing>
    <p:tnLst>
      <p:par>
        <p:cTn id="1" dur="indefinite" restart="never" nodeType="tmRoot"/>
      </p:par>
    </p:tnLst>
  </p:timing>
</p:sldLayout>
</file>

<file path=ppt/slideLayouts/slideLayout42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78EA32B-91B6-4CF1-89A1-C075C15730D2}" type="datetimeFigureOut">
              <a:rPr lang="zh-CN" altLang="en-US" smtClean="0"/>
              <a:pPr/>
              <a:t>2017/6/30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2702211965"/>
      </p:ext>
    </p:extLst>
  </p:cSld>
  <p:clrMapOvr>
    <a:masterClrMapping/>
  </p:clrMapOvr>
  <p:timing>
    <p:tnLst>
      <p:par>
        <p:cTn id="1" dur="indefinite" restart="never" nodeType="tmRoot"/>
      </p:par>
    </p:tnLst>
  </p:timing>
</p:sldLayout>
</file>

<file path=ppt/slideLayouts/slideLayout42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B852E73E-530C-4514-B026-6AC897C2AC61}" type="datetimeFigureOut">
              <a:rPr lang="zh-CN" altLang="en-US" smtClean="0"/>
              <a:pPr/>
              <a:t>2017/6/30</a:t>
            </a:fld>
            <a:endParaRPr lang="zh-CN" altLang="en-US"/>
          </a:p>
        </p:txBody>
      </p:sp>
      <p:sp>
        <p:nvSpPr>
          <p:cNvPr id="3" name="Footer Placeholder 2"/>
          <p:cNvSpPr>
            <a:spLocks noGrp="1"/>
          </p:cNvSpPr>
          <p:nvPr>
            <p:ph type="ftr" sz="quarter" idx="11"/>
          </p:nvPr>
        </p:nvSpPr>
        <p:spPr>
          <a:xfrm>
            <a:off x="457200" y="6481890"/>
            <a:ext cx="4260056" cy="300831"/>
          </a:xfrm>
        </p:spPr>
        <p:txBody>
          <a:bodyPr/>
          <a:lstStyle/>
          <a:p>
            <a:endParaRPr lang="zh-CN" altLang="en-US"/>
          </a:p>
        </p:txBody>
      </p:sp>
      <p:sp>
        <p:nvSpPr>
          <p:cNvPr id="4" name="Slide Number Placeholder 3"/>
          <p:cNvSpPr>
            <a:spLocks noGrp="1"/>
          </p:cNvSpPr>
          <p:nvPr>
            <p:ph type="sldNum" sz="quarter" idx="12"/>
          </p:nvPr>
        </p:nvSpPr>
        <p:spPr>
          <a:xfrm>
            <a:off x="7589520" y="6480969"/>
            <a:ext cx="502920" cy="301752"/>
          </a:xfrm>
        </p:spPr>
        <p:txBody>
          <a:body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3286047704"/>
      </p:ext>
    </p:extLst>
  </p:cSld>
  <p:clrMapOvr>
    <a:masterClrMapping/>
  </p:clrMapOvr>
  <p:timing>
    <p:tnLst>
      <p:par>
        <p:cTn id="1" dur="indefinite" restart="never" nodeType="tmRoot"/>
      </p:par>
    </p:tnLst>
  </p:timing>
</p:sldLayout>
</file>

<file path=ppt/slideLayouts/slideLayout42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F2580D6C-583A-42D2-8CA7-2CDCC4002A72}" type="datetimeFigureOut">
              <a:rPr lang="zh-CN" altLang="en-US" smtClean="0"/>
              <a:pPr/>
              <a:t>2017/6/30</a:t>
            </a:fld>
            <a:endParaRPr lang="zh-CN" altLang="en-US"/>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zh-CN" altLang="en-US"/>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332283485"/>
      </p:ext>
    </p:extLst>
  </p:cSld>
  <p:clrMapOvr>
    <a:masterClrMapping/>
  </p:clrMapOvr>
  <p:timing>
    <p:tnLst>
      <p:par>
        <p:cTn id="1" dur="indefinite" restart="never" nodeType="tmRoot"/>
      </p:par>
    </p:tn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24A327EF-0BF1-4683-8E63-D490357D9B0E}" type="datetimeFigureOut">
              <a:rPr lang="zh-CN" altLang="en-US" smtClean="0"/>
              <a:pPr/>
              <a:t>2017/6/30</a:t>
            </a:fld>
            <a:endParaRPr lang="zh-CN" altLang="en-US"/>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zh-CN" altLang="en-US"/>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2141632951"/>
      </p:ext>
    </p:extLst>
  </p:cSld>
  <p:clrMapOvr>
    <a:masterClrMapping/>
  </p:clrMapOvr>
  <p:timing>
    <p:tnLst>
      <p:par>
        <p:cTn id="1" dur="indefinite" restart="never" nodeType="tmRoot"/>
      </p:par>
    </p:tnLst>
  </p:timing>
</p:sldLayout>
</file>

<file path=ppt/slideLayouts/slideLayout42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B0389E6-7935-49B8-BD66-421840CFBCB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1621501057"/>
      </p:ext>
    </p:extLst>
  </p:cSld>
  <p:clrMapOvr>
    <a:masterClrMapping/>
  </p:clrMapOvr>
  <p:timing>
    <p:tnLst>
      <p:par>
        <p:cTn id="1" dur="indefinite" restart="never" nodeType="tmRoot"/>
      </p:par>
    </p:tn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9EA5EA1-E72B-410A-B578-3C2856908809}"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3048560666"/>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E358A2-B42F-469E-8398-AEFCE71F6E21}"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469CAA8-BE61-49D1-AA35-022082BE2059}" type="slidenum">
              <a:rPr lang="zh-CN" altLang="en-US"/>
              <a:pPr/>
              <a:t>‹#›</a:t>
            </a:fld>
            <a:endParaRPr lang="zh-CN" altLang="en-US"/>
          </a:p>
        </p:txBody>
      </p:sp>
    </p:spTree>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831231511"/>
      </p:ext>
    </p:extLst>
  </p:cSld>
  <p:clrMapOvr>
    <a:masterClrMapping/>
  </p:clrMapOvr>
  <p:timing>
    <p:tnLst>
      <p:par>
        <p:cTn id="1" dur="indefinite" restart="never" nodeType="tmRoot"/>
      </p:par>
    </p:tnLst>
  </p:timing>
</p:sldLayout>
</file>

<file path=ppt/slideLayouts/slideLayout43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3067744370"/>
      </p:ext>
    </p:extLst>
  </p:cSld>
  <p:clrMapOvr>
    <a:masterClrMapping/>
  </p:clrMapOvr>
  <p:timing>
    <p:tnLst>
      <p:par>
        <p:cTn id="1" dur="indefinite" restart="never" nodeType="tmRoot"/>
      </p:par>
    </p:tnLst>
  </p:timing>
</p:sldLayout>
</file>

<file path=ppt/slideLayouts/slideLayout43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1086614211"/>
      </p:ext>
    </p:extLst>
  </p:cSld>
  <p:clrMapOvr>
    <a:masterClrMapping/>
  </p:clrMapOvr>
  <p:timing>
    <p:tnLst>
      <p:par>
        <p:cTn id="1" dur="indefinite" restart="never" nodeType="tmRoot"/>
      </p:par>
    </p:tnLst>
  </p:timing>
</p:sldLayout>
</file>

<file path=ppt/slideLayouts/slideLayout43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2217114426"/>
      </p:ext>
    </p:extLst>
  </p:cSld>
  <p:clrMapOvr>
    <a:masterClrMapping/>
  </p:clrMapOvr>
  <p:timing>
    <p:tnLst>
      <p:par>
        <p:cTn id="1" dur="indefinite" restart="never" nodeType="tmRoot"/>
      </p:par>
    </p:tnLst>
  </p:timing>
</p:sldLayout>
</file>

<file path=ppt/slideLayouts/slideLayout43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4188879064"/>
      </p:ext>
    </p:extLst>
  </p:cSld>
  <p:clrMapOvr>
    <a:masterClrMapping/>
  </p:clrMapOvr>
  <p:timing>
    <p:tnLst>
      <p:par>
        <p:cTn id="1" dur="indefinite" restart="never" nodeType="tmRoot"/>
      </p:par>
    </p:tnLst>
  </p:timing>
</p:sldLayout>
</file>

<file path=ppt/slideLayouts/slideLayout43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1578940047"/>
      </p:ext>
    </p:extLst>
  </p:cSld>
  <p:clrMapOvr>
    <a:masterClrMapping/>
  </p:clrMapOvr>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108481448"/>
      </p:ext>
    </p:extLst>
  </p:cSld>
  <p:clrMapOvr>
    <a:masterClrMapping/>
  </p:clrMapOvr>
  <p:timing>
    <p:tnLst>
      <p:par>
        <p:cTn id="1" dur="indefinite" restart="never" nodeType="tmRoot"/>
      </p:par>
    </p:tn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1429920293"/>
      </p:ext>
    </p:extLst>
  </p:cSld>
  <p:clrMapOvr>
    <a:masterClrMapping/>
  </p:clrMapOvr>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3929928073"/>
      </p:ext>
    </p:extLst>
  </p:cSld>
  <p:clrMapOvr>
    <a:masterClrMapping/>
  </p:clrMapOvr>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2588297321"/>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8C54A88-CC34-4C9A-AE25-2C9118980F68}"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46A4271-2FB1-4284-B9E9-60B061DED271}" type="slidenum">
              <a:rPr lang="zh-CN" altLang="en-US"/>
              <a:pPr/>
              <a:t>‹#›</a:t>
            </a:fld>
            <a:endParaRPr lang="zh-CN" altLang="en-US"/>
          </a:p>
        </p:txBody>
      </p:sp>
    </p:spTree>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1602858822"/>
      </p:ext>
    </p:extLst>
  </p:cSld>
  <p:clrMapOvr>
    <a:masterClrMapping/>
  </p:clrMapOvr>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BB2BF56F-823D-4D24-BE26-F98B2EAF7A66}" type="slidenum">
              <a:rPr lang="en-US" altLang="zh-CN"/>
              <a:pPr/>
              <a:t>‹#›</a:t>
            </a:fld>
            <a:endParaRPr lang="en-US" altLang="zh-CN"/>
          </a:p>
        </p:txBody>
      </p:sp>
    </p:spTree>
    <p:extLst>
      <p:ext uri="{BB962C8B-B14F-4D97-AF65-F5344CB8AC3E}">
        <p14:creationId xmlns:p14="http://schemas.microsoft.com/office/powerpoint/2010/main" val="3612117121"/>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98125E83-2B76-4A67-A8A5-C892B19878DC}" type="slidenum">
              <a:rPr lang="en-US" altLang="zh-CN"/>
              <a:pPr/>
              <a:t>‹#›</a:t>
            </a:fld>
            <a:endParaRPr lang="en-US" altLang="zh-CN"/>
          </a:p>
        </p:txBody>
      </p:sp>
    </p:spTree>
    <p:extLst>
      <p:ext uri="{BB962C8B-B14F-4D97-AF65-F5344CB8AC3E}">
        <p14:creationId xmlns:p14="http://schemas.microsoft.com/office/powerpoint/2010/main" val="2716291927"/>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7798AC8-B9BA-4057-A9AF-A8C4B95F8EA4}" type="slidenum">
              <a:rPr lang="en-US" altLang="zh-CN"/>
              <a:pPr/>
              <a:t>‹#›</a:t>
            </a:fld>
            <a:endParaRPr lang="en-US" altLang="zh-CN"/>
          </a:p>
        </p:txBody>
      </p:sp>
    </p:spTree>
    <p:extLst>
      <p:ext uri="{BB962C8B-B14F-4D97-AF65-F5344CB8AC3E}">
        <p14:creationId xmlns:p14="http://schemas.microsoft.com/office/powerpoint/2010/main" val="2396881321"/>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0674F858-E84C-41B5-A139-963969368EA3}" type="slidenum">
              <a:rPr lang="en-US" altLang="zh-CN"/>
              <a:pPr/>
              <a:t>‹#›</a:t>
            </a:fld>
            <a:endParaRPr lang="en-US" altLang="zh-CN"/>
          </a:p>
        </p:txBody>
      </p:sp>
    </p:spTree>
    <p:extLst>
      <p:ext uri="{BB962C8B-B14F-4D97-AF65-F5344CB8AC3E}">
        <p14:creationId xmlns:p14="http://schemas.microsoft.com/office/powerpoint/2010/main" val="3468454453"/>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23AD149F-35A4-4F82-B04C-E660BED62820}" type="slidenum">
              <a:rPr lang="en-US" altLang="zh-CN"/>
              <a:pPr/>
              <a:t>‹#›</a:t>
            </a:fld>
            <a:endParaRPr lang="en-US" altLang="zh-CN"/>
          </a:p>
        </p:txBody>
      </p:sp>
    </p:spTree>
    <p:extLst>
      <p:ext uri="{BB962C8B-B14F-4D97-AF65-F5344CB8AC3E}">
        <p14:creationId xmlns:p14="http://schemas.microsoft.com/office/powerpoint/2010/main" val="3617668358"/>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3F84EC95-DA37-45E0-A743-1A097FD90F9D}" type="slidenum">
              <a:rPr lang="en-US" altLang="zh-CN"/>
              <a:pPr/>
              <a:t>‹#›</a:t>
            </a:fld>
            <a:endParaRPr lang="en-US" altLang="zh-CN"/>
          </a:p>
        </p:txBody>
      </p:sp>
    </p:spTree>
    <p:extLst>
      <p:ext uri="{BB962C8B-B14F-4D97-AF65-F5344CB8AC3E}">
        <p14:creationId xmlns:p14="http://schemas.microsoft.com/office/powerpoint/2010/main" val="3108316982"/>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B3E17544-9EA7-4706-9C6E-7CBEBB66AAD4}" type="slidenum">
              <a:rPr lang="en-US" altLang="zh-CN"/>
              <a:pPr/>
              <a:t>‹#›</a:t>
            </a:fld>
            <a:endParaRPr lang="en-US" altLang="zh-CN"/>
          </a:p>
        </p:txBody>
      </p:sp>
    </p:spTree>
    <p:extLst>
      <p:ext uri="{BB962C8B-B14F-4D97-AF65-F5344CB8AC3E}">
        <p14:creationId xmlns:p14="http://schemas.microsoft.com/office/powerpoint/2010/main" val="528040084"/>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D48A0591-1314-48C1-982D-694485A6BFF7}" type="slidenum">
              <a:rPr lang="en-US" altLang="zh-CN"/>
              <a:pPr/>
              <a:t>‹#›</a:t>
            </a:fld>
            <a:endParaRPr lang="en-US" altLang="zh-CN"/>
          </a:p>
        </p:txBody>
      </p:sp>
    </p:spTree>
    <p:extLst>
      <p:ext uri="{BB962C8B-B14F-4D97-AF65-F5344CB8AC3E}">
        <p14:creationId xmlns:p14="http://schemas.microsoft.com/office/powerpoint/2010/main" val="2079384019"/>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E604A2-F769-4367-A568-0DC991456630}" type="slidenum">
              <a:rPr lang="en-US" altLang="zh-CN"/>
              <a:pPr/>
              <a:t>‹#›</a:t>
            </a:fld>
            <a:endParaRPr lang="en-US" altLang="zh-CN"/>
          </a:p>
        </p:txBody>
      </p:sp>
    </p:spTree>
    <p:extLst>
      <p:ext uri="{BB962C8B-B14F-4D97-AF65-F5344CB8AC3E}">
        <p14:creationId xmlns:p14="http://schemas.microsoft.com/office/powerpoint/2010/main" val="33095221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4E95B298-7B86-44D5-AEE5-BDA69D554CA6}"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7C17417A-DAF9-4C72-AAD2-1DC4E34738B6}" type="slidenum">
              <a:rPr lang="zh-CN" altLang="en-US"/>
              <a:pPr/>
              <a:t>‹#›</a:t>
            </a:fld>
            <a:endParaRPr lang="zh-CN" altLang="en-US"/>
          </a:p>
        </p:txBody>
      </p:sp>
    </p:spTree>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4EE3E78-03E4-4D21-BFDF-6DA7F075ECFD}" type="slidenum">
              <a:rPr lang="en-US" altLang="zh-CN"/>
              <a:pPr/>
              <a:t>‹#›</a:t>
            </a:fld>
            <a:endParaRPr lang="en-US" altLang="zh-CN"/>
          </a:p>
        </p:txBody>
      </p:sp>
    </p:spTree>
    <p:extLst>
      <p:ext uri="{BB962C8B-B14F-4D97-AF65-F5344CB8AC3E}">
        <p14:creationId xmlns:p14="http://schemas.microsoft.com/office/powerpoint/2010/main" val="404816332"/>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F1B4EA59-3397-442B-AF22-3B369A77F1D4}" type="slidenum">
              <a:rPr lang="en-US" altLang="zh-CN"/>
              <a:pPr/>
              <a:t>‹#›</a:t>
            </a:fld>
            <a:endParaRPr lang="en-US" altLang="zh-CN"/>
          </a:p>
        </p:txBody>
      </p:sp>
    </p:spTree>
    <p:extLst>
      <p:ext uri="{BB962C8B-B14F-4D97-AF65-F5344CB8AC3E}">
        <p14:creationId xmlns:p14="http://schemas.microsoft.com/office/powerpoint/2010/main" val="1338376277"/>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050" name="Picture 2" descr="red"/>
          <p:cNvPicPr>
            <a:picLocks noChangeAspect="1" noChangeArrowheads="1"/>
          </p:cNvPicPr>
          <p:nvPr/>
        </p:nvPicPr>
        <p:blipFill>
          <a:blip r:embed="rId2" cstate="print"/>
          <a:srcRect/>
          <a:stretch>
            <a:fillRect/>
          </a:stretch>
        </p:blipFill>
        <p:spPr bwMode="auto">
          <a:xfrm>
            <a:off x="-6350" y="1989138"/>
            <a:ext cx="9159875" cy="4873625"/>
          </a:xfrm>
          <a:prstGeom prst="rect">
            <a:avLst/>
          </a:prstGeom>
          <a:noFill/>
          <a:ln w="9525">
            <a:noFill/>
            <a:miter lim="800000"/>
            <a:headEnd/>
            <a:tailEnd/>
          </a:ln>
        </p:spPr>
      </p:pic>
      <p:sp>
        <p:nvSpPr>
          <p:cNvPr id="2051" name="未知"/>
          <p:cNvSpPr>
            <a:spLocks/>
          </p:cNvSpPr>
          <p:nvPr/>
        </p:nvSpPr>
        <p:spPr bwMode="auto">
          <a:xfrm>
            <a:off x="-6350" y="0"/>
            <a:ext cx="9159875" cy="4033838"/>
          </a:xfrm>
          <a:custGeom>
            <a:avLst/>
            <a:gdLst/>
            <a:ahLst/>
            <a:cxnLst>
              <a:cxn ang="0">
                <a:pos x="0" y="0"/>
              </a:cxn>
              <a:cxn ang="0">
                <a:pos x="6" y="1272"/>
              </a:cxn>
              <a:cxn ang="0">
                <a:pos x="3064" y="2364"/>
              </a:cxn>
              <a:cxn ang="0">
                <a:pos x="5772" y="1762"/>
              </a:cxn>
              <a:cxn ang="0">
                <a:pos x="5755" y="1"/>
              </a:cxn>
              <a:cxn ang="0">
                <a:pos x="0" y="0"/>
              </a:cxn>
            </a:cxnLst>
            <a:rect l="0" t="0" r="r" b="b"/>
            <a:pathLst>
              <a:path w="5772" h="2541">
                <a:moveTo>
                  <a:pt x="0" y="0"/>
                </a:moveTo>
                <a:lnTo>
                  <a:pt x="6" y="1272"/>
                </a:lnTo>
                <a:cubicBezTo>
                  <a:pt x="517" y="1666"/>
                  <a:pt x="2103" y="2282"/>
                  <a:pt x="3064" y="2364"/>
                </a:cubicBezTo>
                <a:cubicBezTo>
                  <a:pt x="4702" y="2541"/>
                  <a:pt x="5251" y="2003"/>
                  <a:pt x="5772" y="1762"/>
                </a:cubicBezTo>
                <a:lnTo>
                  <a:pt x="5755" y="1"/>
                </a:lnTo>
                <a:lnTo>
                  <a:pt x="0" y="0"/>
                </a:lnTo>
                <a:close/>
              </a:path>
            </a:pathLst>
          </a:custGeom>
          <a:solidFill>
            <a:srgbClr val="DDDDDD"/>
          </a:solidFill>
          <a:ln w="9525">
            <a:noFill/>
            <a:round/>
            <a:headEnd/>
            <a:tailEnd/>
          </a:ln>
          <a:effectLst/>
        </p:spPr>
        <p:txBody>
          <a:bodyPr wrap="none" anchor="ctr"/>
          <a:lstStyle/>
          <a:p>
            <a:endParaRPr lang="en-US"/>
          </a:p>
        </p:txBody>
      </p:sp>
      <p:sp>
        <p:nvSpPr>
          <p:cNvPr id="2052" name="未知"/>
          <p:cNvSpPr>
            <a:spLocks/>
          </p:cNvSpPr>
          <p:nvPr/>
        </p:nvSpPr>
        <p:spPr bwMode="auto">
          <a:xfrm>
            <a:off x="-33338" y="3429000"/>
            <a:ext cx="3457576" cy="666750"/>
          </a:xfrm>
          <a:custGeom>
            <a:avLst/>
            <a:gdLst/>
            <a:ahLst/>
            <a:cxnLst>
              <a:cxn ang="0">
                <a:pos x="2178" y="240"/>
              </a:cxn>
              <a:cxn ang="0">
                <a:pos x="1314" y="420"/>
              </a:cxn>
              <a:cxn ang="0">
                <a:pos x="714" y="378"/>
              </a:cxn>
              <a:cxn ang="0">
                <a:pos x="6" y="313"/>
              </a:cxn>
              <a:cxn ang="0">
                <a:pos x="0" y="41"/>
              </a:cxn>
              <a:cxn ang="0">
                <a:pos x="522" y="66"/>
              </a:cxn>
              <a:cxn ang="0">
                <a:pos x="1374" y="276"/>
              </a:cxn>
              <a:cxn ang="0">
                <a:pos x="2178" y="240"/>
              </a:cxn>
            </a:cxnLst>
            <a:rect l="0" t="0" r="r" b="b"/>
            <a:pathLst>
              <a:path w="2180" h="420">
                <a:moveTo>
                  <a:pt x="2178" y="240"/>
                </a:moveTo>
                <a:cubicBezTo>
                  <a:pt x="2180" y="264"/>
                  <a:pt x="1614" y="420"/>
                  <a:pt x="1314" y="420"/>
                </a:cubicBezTo>
                <a:cubicBezTo>
                  <a:pt x="1002" y="414"/>
                  <a:pt x="1004" y="408"/>
                  <a:pt x="714" y="378"/>
                </a:cubicBezTo>
                <a:cubicBezTo>
                  <a:pt x="424" y="349"/>
                  <a:pt x="15" y="305"/>
                  <a:pt x="6" y="313"/>
                </a:cubicBezTo>
                <a:lnTo>
                  <a:pt x="0" y="41"/>
                </a:lnTo>
                <a:cubicBezTo>
                  <a:pt x="86" y="0"/>
                  <a:pt x="378" y="42"/>
                  <a:pt x="522" y="66"/>
                </a:cubicBezTo>
                <a:cubicBezTo>
                  <a:pt x="803" y="111"/>
                  <a:pt x="1116" y="250"/>
                  <a:pt x="1374" y="276"/>
                </a:cubicBezTo>
                <a:cubicBezTo>
                  <a:pt x="1692" y="300"/>
                  <a:pt x="1968" y="294"/>
                  <a:pt x="2178" y="240"/>
                </a:cubicBezTo>
                <a:close/>
              </a:path>
            </a:pathLst>
          </a:custGeom>
          <a:solidFill>
            <a:srgbClr val="FF0066">
              <a:alpha val="25999"/>
            </a:srgbClr>
          </a:solidFill>
          <a:ln w="9525">
            <a:noFill/>
            <a:round/>
            <a:headEnd/>
            <a:tailEnd/>
          </a:ln>
          <a:effectLst/>
        </p:spPr>
        <p:txBody>
          <a:bodyPr/>
          <a:lstStyle/>
          <a:p>
            <a:endParaRPr lang="en-US"/>
          </a:p>
        </p:txBody>
      </p:sp>
      <p:sp>
        <p:nvSpPr>
          <p:cNvPr id="2053" name="未知"/>
          <p:cNvSpPr>
            <a:spLocks/>
          </p:cNvSpPr>
          <p:nvPr/>
        </p:nvSpPr>
        <p:spPr bwMode="auto">
          <a:xfrm>
            <a:off x="107950" y="2790825"/>
            <a:ext cx="9053513" cy="1223963"/>
          </a:xfrm>
          <a:custGeom>
            <a:avLst/>
            <a:gdLst/>
            <a:ahLst/>
            <a:cxnLst>
              <a:cxn ang="0">
                <a:pos x="10" y="462"/>
              </a:cxn>
              <a:cxn ang="0">
                <a:pos x="1336" y="193"/>
              </a:cxn>
              <a:cxn ang="0">
                <a:pos x="3628" y="348"/>
              </a:cxn>
              <a:cxn ang="0">
                <a:pos x="5698" y="0"/>
              </a:cxn>
              <a:cxn ang="0">
                <a:pos x="5703" y="644"/>
              </a:cxn>
              <a:cxn ang="0">
                <a:pos x="3315" y="839"/>
              </a:cxn>
              <a:cxn ang="0">
                <a:pos x="1285" y="436"/>
              </a:cxn>
              <a:cxn ang="0">
                <a:pos x="10" y="462"/>
              </a:cxn>
            </a:cxnLst>
            <a:rect l="0" t="0" r="r" b="b"/>
            <a:pathLst>
              <a:path w="5703" h="874">
                <a:moveTo>
                  <a:pt x="10" y="462"/>
                </a:moveTo>
                <a:cubicBezTo>
                  <a:pt x="0" y="417"/>
                  <a:pt x="666" y="208"/>
                  <a:pt x="1336" y="193"/>
                </a:cubicBezTo>
                <a:cubicBezTo>
                  <a:pt x="2139" y="157"/>
                  <a:pt x="2901" y="380"/>
                  <a:pt x="3628" y="348"/>
                </a:cubicBezTo>
                <a:cubicBezTo>
                  <a:pt x="4355" y="316"/>
                  <a:pt x="5674" y="18"/>
                  <a:pt x="5698" y="0"/>
                </a:cubicBezTo>
                <a:lnTo>
                  <a:pt x="5703" y="644"/>
                </a:lnTo>
                <a:cubicBezTo>
                  <a:pt x="5306" y="784"/>
                  <a:pt x="4051" y="874"/>
                  <a:pt x="3315" y="839"/>
                </a:cubicBezTo>
                <a:cubicBezTo>
                  <a:pt x="2107" y="712"/>
                  <a:pt x="2132" y="520"/>
                  <a:pt x="1285" y="436"/>
                </a:cubicBezTo>
                <a:cubicBezTo>
                  <a:pt x="557" y="362"/>
                  <a:pt x="117" y="451"/>
                  <a:pt x="10" y="462"/>
                </a:cubicBezTo>
                <a:close/>
              </a:path>
            </a:pathLst>
          </a:custGeom>
          <a:solidFill>
            <a:srgbClr val="BD8DB0"/>
          </a:solidFill>
          <a:ln w="9525">
            <a:noFill/>
            <a:round/>
            <a:headEnd/>
            <a:tailEnd/>
          </a:ln>
          <a:effectLst/>
        </p:spPr>
        <p:txBody>
          <a:bodyPr/>
          <a:lstStyle/>
          <a:p>
            <a:endParaRPr lang="en-US"/>
          </a:p>
        </p:txBody>
      </p:sp>
      <p:sp>
        <p:nvSpPr>
          <p:cNvPr id="2054" name="未知"/>
          <p:cNvSpPr>
            <a:spLocks/>
          </p:cNvSpPr>
          <p:nvPr/>
        </p:nvSpPr>
        <p:spPr bwMode="auto">
          <a:xfrm>
            <a:off x="1974850" y="3392488"/>
            <a:ext cx="7196138" cy="1208087"/>
          </a:xfrm>
          <a:custGeom>
            <a:avLst/>
            <a:gdLst/>
            <a:ahLst/>
            <a:cxnLst>
              <a:cxn ang="0">
                <a:pos x="5" y="247"/>
              </a:cxn>
              <a:cxn ang="0">
                <a:pos x="1089" y="38"/>
              </a:cxn>
              <a:cxn ang="0">
                <a:pos x="2731" y="184"/>
              </a:cxn>
              <a:cxn ang="0">
                <a:pos x="4533" y="68"/>
              </a:cxn>
              <a:cxn ang="0">
                <a:pos x="4516" y="669"/>
              </a:cxn>
              <a:cxn ang="0">
                <a:pos x="2469" y="623"/>
              </a:cxn>
              <a:cxn ang="0">
                <a:pos x="1075" y="241"/>
              </a:cxn>
              <a:cxn ang="0">
                <a:pos x="5" y="247"/>
              </a:cxn>
            </a:cxnLst>
            <a:rect l="0" t="0" r="r" b="b"/>
            <a:pathLst>
              <a:path w="4533" h="761">
                <a:moveTo>
                  <a:pt x="5" y="247"/>
                </a:moveTo>
                <a:cubicBezTo>
                  <a:pt x="0" y="214"/>
                  <a:pt x="581" y="0"/>
                  <a:pt x="1089" y="38"/>
                </a:cubicBezTo>
                <a:cubicBezTo>
                  <a:pt x="1700" y="71"/>
                  <a:pt x="2138" y="141"/>
                  <a:pt x="2731" y="184"/>
                </a:cubicBezTo>
                <a:cubicBezTo>
                  <a:pt x="3324" y="226"/>
                  <a:pt x="4514" y="79"/>
                  <a:pt x="4533" y="68"/>
                </a:cubicBezTo>
                <a:lnTo>
                  <a:pt x="4516" y="669"/>
                </a:lnTo>
                <a:cubicBezTo>
                  <a:pt x="4172" y="761"/>
                  <a:pt x="3088" y="728"/>
                  <a:pt x="2469" y="623"/>
                </a:cubicBezTo>
                <a:cubicBezTo>
                  <a:pt x="1562" y="443"/>
                  <a:pt x="1597" y="387"/>
                  <a:pt x="1075" y="241"/>
                </a:cubicBezTo>
                <a:cubicBezTo>
                  <a:pt x="534" y="97"/>
                  <a:pt x="73" y="241"/>
                  <a:pt x="5" y="247"/>
                </a:cubicBezTo>
                <a:close/>
              </a:path>
            </a:pathLst>
          </a:custGeom>
          <a:solidFill>
            <a:srgbClr val="FF66CC">
              <a:alpha val="50000"/>
            </a:srgbClr>
          </a:solidFill>
          <a:ln w="9525">
            <a:noFill/>
            <a:round/>
            <a:headEnd/>
            <a:tailEnd/>
          </a:ln>
          <a:effectLst/>
        </p:spPr>
        <p:txBody>
          <a:bodyPr/>
          <a:lstStyle/>
          <a:p>
            <a:endParaRPr lang="en-US"/>
          </a:p>
        </p:txBody>
      </p:sp>
      <p:sp>
        <p:nvSpPr>
          <p:cNvPr id="2055" name="未知"/>
          <p:cNvSpPr>
            <a:spLocks/>
          </p:cNvSpPr>
          <p:nvPr/>
        </p:nvSpPr>
        <p:spPr bwMode="auto">
          <a:xfrm>
            <a:off x="3781425" y="3300413"/>
            <a:ext cx="5389563" cy="776287"/>
          </a:xfrm>
          <a:custGeom>
            <a:avLst/>
            <a:gdLst/>
            <a:ahLst/>
            <a:cxnLst>
              <a:cxn ang="0">
                <a:pos x="3" y="256"/>
              </a:cxn>
              <a:cxn ang="0">
                <a:pos x="1350" y="489"/>
              </a:cxn>
              <a:cxn ang="0">
                <a:pos x="2286" y="435"/>
              </a:cxn>
              <a:cxn ang="0">
                <a:pos x="3390" y="350"/>
              </a:cxn>
              <a:cxn ang="0">
                <a:pos x="3395" y="8"/>
              </a:cxn>
              <a:cxn ang="0">
                <a:pos x="1257" y="302"/>
              </a:cxn>
              <a:cxn ang="0">
                <a:pos x="3" y="256"/>
              </a:cxn>
            </a:cxnLst>
            <a:rect l="0" t="0" r="r" b="b"/>
            <a:pathLst>
              <a:path w="3395" h="489">
                <a:moveTo>
                  <a:pt x="3" y="256"/>
                </a:moveTo>
                <a:cubicBezTo>
                  <a:pt x="0" y="287"/>
                  <a:pt x="882" y="489"/>
                  <a:pt x="1350" y="489"/>
                </a:cubicBezTo>
                <a:cubicBezTo>
                  <a:pt x="1837" y="481"/>
                  <a:pt x="1834" y="473"/>
                  <a:pt x="2286" y="435"/>
                </a:cubicBezTo>
                <a:cubicBezTo>
                  <a:pt x="2738" y="397"/>
                  <a:pt x="3376" y="340"/>
                  <a:pt x="3390" y="350"/>
                </a:cubicBezTo>
                <a:lnTo>
                  <a:pt x="3395" y="8"/>
                </a:lnTo>
                <a:cubicBezTo>
                  <a:pt x="3040" y="0"/>
                  <a:pt x="1822" y="261"/>
                  <a:pt x="1257" y="302"/>
                </a:cubicBezTo>
                <a:cubicBezTo>
                  <a:pt x="761" y="334"/>
                  <a:pt x="331" y="326"/>
                  <a:pt x="3" y="256"/>
                </a:cubicBezTo>
                <a:close/>
              </a:path>
            </a:pathLst>
          </a:custGeom>
          <a:solidFill>
            <a:srgbClr val="FFFFFF">
              <a:alpha val="62000"/>
            </a:srgbClr>
          </a:solidFill>
          <a:ln w="9525">
            <a:noFill/>
            <a:round/>
            <a:headEnd/>
            <a:tailEnd/>
          </a:ln>
          <a:effectLst/>
        </p:spPr>
        <p:txBody>
          <a:bodyPr/>
          <a:lstStyle/>
          <a:p>
            <a:endParaRPr lang="en-US"/>
          </a:p>
        </p:txBody>
      </p:sp>
      <p:sp>
        <p:nvSpPr>
          <p:cNvPr id="2056" name="Rectangle 8"/>
          <p:cNvSpPr>
            <a:spLocks noGrp="1" noChangeArrowheads="1"/>
          </p:cNvSpPr>
          <p:nvPr>
            <p:ph type="ctrTitle"/>
          </p:nvPr>
        </p:nvSpPr>
        <p:spPr>
          <a:xfrm>
            <a:off x="933450" y="1773238"/>
            <a:ext cx="7340600" cy="1470025"/>
          </a:xfrm>
        </p:spPr>
        <p:txBody>
          <a:bodyPr/>
          <a:lstStyle>
            <a:lvl1pPr algn="ctr">
              <a:defRPr sz="4000">
                <a:latin typeface="Arial Black" pitchFamily="34" charset="0"/>
              </a:defRPr>
            </a:lvl1pPr>
          </a:lstStyle>
          <a:p>
            <a:r>
              <a:rPr lang="en-US" altLang="ko-KR" smtClean="0"/>
              <a:t>Click to edit Master title style</a:t>
            </a:r>
            <a:endParaRPr lang="ko-KR"/>
          </a:p>
        </p:txBody>
      </p:sp>
      <p:sp>
        <p:nvSpPr>
          <p:cNvPr id="2057" name="Rectangle 9"/>
          <p:cNvSpPr>
            <a:spLocks noGrp="1" noChangeArrowheads="1"/>
          </p:cNvSpPr>
          <p:nvPr>
            <p:ph type="subTitle" idx="1"/>
          </p:nvPr>
        </p:nvSpPr>
        <p:spPr>
          <a:xfrm>
            <a:off x="1403350" y="4868863"/>
            <a:ext cx="6400800" cy="649287"/>
          </a:xfrm>
        </p:spPr>
        <p:txBody>
          <a:bodyPr/>
          <a:lstStyle>
            <a:lvl1pPr marL="0" indent="0" algn="ctr">
              <a:buFont typeface="Wingdings" pitchFamily="2" charset="2"/>
              <a:buNone/>
              <a:defRPr>
                <a:solidFill>
                  <a:schemeClr val="bg1"/>
                </a:solidFill>
              </a:defRPr>
            </a:lvl1pPr>
          </a:lstStyle>
          <a:p>
            <a:r>
              <a:rPr lang="en-US" altLang="ko-KR" smtClean="0"/>
              <a:t>Click to edit Master subtitle style</a:t>
            </a:r>
            <a:endParaRPr lang="ko-KR"/>
          </a:p>
        </p:txBody>
      </p:sp>
      <p:sp>
        <p:nvSpPr>
          <p:cNvPr id="2058" name="Rectangle 10"/>
          <p:cNvSpPr>
            <a:spLocks noGrp="1" noChangeArrowheads="1"/>
          </p:cNvSpPr>
          <p:nvPr>
            <p:ph type="dt" sz="half" idx="2"/>
          </p:nvPr>
        </p:nvSpPr>
        <p:spPr bwMode="auto">
          <a:xfrm>
            <a:off x="457200" y="6245225"/>
            <a:ext cx="2133600" cy="4762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7CEC9B96-E90A-45AA-ADB5-EE5D7324444C}" type="datetimeFigureOut">
              <a:rPr lang="zh-CN" altLang="en-US" smtClean="0"/>
              <a:pPr/>
              <a:t>2017/6/30</a:t>
            </a:fld>
            <a:endParaRPr lang="zh-CN" altLang="en-US"/>
          </a:p>
        </p:txBody>
      </p:sp>
      <p:sp>
        <p:nvSpPr>
          <p:cNvPr id="2059" name="Rectangle 11"/>
          <p:cNvSpPr>
            <a:spLocks noGrp="1" noChangeArrowheads="1"/>
          </p:cNvSpPr>
          <p:nvPr>
            <p:ph type="sldNum" sz="quarter" idx="4"/>
          </p:nvPr>
        </p:nvSpPr>
        <p:spPr>
          <a:xfrm>
            <a:off x="6553200" y="6245225"/>
            <a:ext cx="2133600" cy="476250"/>
          </a:xfrm>
        </p:spPr>
        <p:txBody>
          <a:bodyPr anchor="t" anchorCtr="0"/>
          <a:lstStyle>
            <a:lvl1pPr algn="r">
              <a:defRPr sz="1400">
                <a:solidFill>
                  <a:schemeClr val="tx1"/>
                </a:solidFill>
              </a:defRPr>
            </a:lvl1pPr>
          </a:lstStyle>
          <a:p>
            <a:fld id="{CEBCC341-D899-4ADA-93DA-0730D40ADABD}" type="slidenum">
              <a:rPr lang="zh-CN" altLang="en-US" smtClean="0"/>
              <a:pPr/>
              <a:t>‹#›</a:t>
            </a:fld>
            <a:endParaRPr lang="zh-CN" altLang="en-US"/>
          </a:p>
        </p:txBody>
      </p:sp>
      <p:sp>
        <p:nvSpPr>
          <p:cNvPr id="2060" name="Rectangle 12"/>
          <p:cNvSpPr>
            <a:spLocks noGrp="1" noChangeArrowheads="1"/>
          </p:cNvSpPr>
          <p:nvPr>
            <p:ph type="ftr" sz="quarter" idx="3"/>
          </p:nvPr>
        </p:nvSpPr>
        <p:spPr/>
        <p:txBody>
          <a:bodyPr/>
          <a:lstStyle>
            <a:lvl1pPr>
              <a:defRPr/>
            </a:lvl1pPr>
          </a:lstStyle>
          <a:p>
            <a:endParaRPr lang="zh-CN" altLang="en-US"/>
          </a:p>
        </p:txBody>
      </p:sp>
    </p:spTree>
    <p:extLst>
      <p:ext uri="{BB962C8B-B14F-4D97-AF65-F5344CB8AC3E}">
        <p14:creationId xmlns:p14="http://schemas.microsoft.com/office/powerpoint/2010/main" val="3298831704"/>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958605E1-DFCE-4B9E-B8B2-86BCDC567547}"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1879712254"/>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6AC15D1D-8727-4528-BD97-32F6D909067C}"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2500882628"/>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66725" y="105251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7725" y="105251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8571E66A-3CD2-48A4-8908-A4B18BDA19C1}"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4000223506"/>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3176CBC5-F29E-4BBC-80FF-0C4B516389F4}" type="slidenum">
              <a:rPr lang="zh-CN" altLang="en-US" smtClean="0"/>
              <a:pPr/>
              <a:t>‹#›</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3118339139"/>
      </p:ext>
    </p:extLst>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BB1169C7-0AE6-4998-BF0C-4E9876356798}" type="slidenum">
              <a:rPr lang="zh-CN" altLang="en-US" smtClean="0"/>
              <a:pPr/>
              <a:t>‹#›</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720200807"/>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C7113DA0-9AF7-4B11-AFF4-11DDD7A2F2A8}" type="slidenum">
              <a:rPr lang="zh-CN" altLang="en-US" smtClean="0"/>
              <a:pPr/>
              <a:t>‹#›</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3763575306"/>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384C54D0-A4AB-4FF0-A925-035F7E92ABBD}"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27469345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E7B460E-A86B-4AA8-9532-41A72CC9BB8F}"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E8D76F2-0471-4018-AEAF-155B3623B56F}" type="slidenum">
              <a:rPr lang="zh-CN" altLang="en-US"/>
              <a:pPr/>
              <a:t>‹#›</a:t>
            </a:fld>
            <a:endParaRPr lang="zh-CN" altLang="en-US"/>
          </a:p>
        </p:txBody>
      </p:sp>
    </p:spTree>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6B837D61-85EC-425E-A4CA-683F395882D9}"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2036063636"/>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DECCE41B-472A-4C60-AA9F-67E1B12CF3F4}"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1048608723"/>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7338" y="117475"/>
            <a:ext cx="2058987" cy="5461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7475"/>
            <a:ext cx="6027738" cy="5461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2FC4FB49-0946-445B-A8BC-42340104BAC8}"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1224255360"/>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7086ECEF-76C4-4DE5-A701-977FEDF930C0}" type="slidenum">
              <a:rPr lang="en-US" altLang="ko-KR"/>
              <a:pPr/>
              <a:t>‹#›</a:t>
            </a:fld>
            <a:endParaRPr lang="en-US" altLang="ko-KR"/>
          </a:p>
        </p:txBody>
      </p:sp>
    </p:spTree>
    <p:extLst>
      <p:ext uri="{BB962C8B-B14F-4D97-AF65-F5344CB8AC3E}">
        <p14:creationId xmlns:p14="http://schemas.microsoft.com/office/powerpoint/2010/main" val="4252526599"/>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F94DC2E3-ED49-487C-9CBB-C536C5EF9350}" type="slidenum">
              <a:rPr lang="en-US" altLang="ko-KR"/>
              <a:pPr/>
              <a:t>‹#›</a:t>
            </a:fld>
            <a:endParaRPr lang="en-US" altLang="ko-KR"/>
          </a:p>
        </p:txBody>
      </p:sp>
    </p:spTree>
    <p:extLst>
      <p:ext uri="{BB962C8B-B14F-4D97-AF65-F5344CB8AC3E}">
        <p14:creationId xmlns:p14="http://schemas.microsoft.com/office/powerpoint/2010/main" val="1689662617"/>
      </p:ext>
    </p:extLst>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EC5B7057-41BD-4940-A549-A408577E1E42}" type="slidenum">
              <a:rPr lang="en-US" altLang="ko-KR"/>
              <a:pPr/>
              <a:t>‹#›</a:t>
            </a:fld>
            <a:endParaRPr lang="en-US" altLang="ko-KR"/>
          </a:p>
        </p:txBody>
      </p:sp>
    </p:spTree>
    <p:extLst>
      <p:ext uri="{BB962C8B-B14F-4D97-AF65-F5344CB8AC3E}">
        <p14:creationId xmlns:p14="http://schemas.microsoft.com/office/powerpoint/2010/main" val="1827469999"/>
      </p:ext>
    </p:extLst>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5A2CD817-F1E4-4539-BCDA-328398C60C86}" type="slidenum">
              <a:rPr lang="en-US" altLang="ko-KR"/>
              <a:pPr/>
              <a:t>‹#›</a:t>
            </a:fld>
            <a:endParaRPr lang="en-US" altLang="ko-KR"/>
          </a:p>
        </p:txBody>
      </p:sp>
    </p:spTree>
    <p:extLst>
      <p:ext uri="{BB962C8B-B14F-4D97-AF65-F5344CB8AC3E}">
        <p14:creationId xmlns:p14="http://schemas.microsoft.com/office/powerpoint/2010/main" val="2041009740"/>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ko-KR"/>
          </a:p>
        </p:txBody>
      </p:sp>
      <p:sp>
        <p:nvSpPr>
          <p:cNvPr id="8" name="Footer Placeholder 7"/>
          <p:cNvSpPr>
            <a:spLocks noGrp="1"/>
          </p:cNvSpPr>
          <p:nvPr>
            <p:ph type="ftr" sz="quarter" idx="11"/>
          </p:nvPr>
        </p:nvSpPr>
        <p:spPr/>
        <p:txBody>
          <a:bodyPr/>
          <a:lstStyle>
            <a:lvl1pPr>
              <a:defRPr/>
            </a:lvl1pPr>
          </a:lstStyle>
          <a:p>
            <a:endParaRPr lang="en-US" altLang="ko-KR"/>
          </a:p>
        </p:txBody>
      </p:sp>
      <p:sp>
        <p:nvSpPr>
          <p:cNvPr id="9" name="Slide Number Placeholder 8"/>
          <p:cNvSpPr>
            <a:spLocks noGrp="1"/>
          </p:cNvSpPr>
          <p:nvPr>
            <p:ph type="sldNum" sz="quarter" idx="12"/>
          </p:nvPr>
        </p:nvSpPr>
        <p:spPr/>
        <p:txBody>
          <a:bodyPr/>
          <a:lstStyle>
            <a:lvl1pPr>
              <a:defRPr/>
            </a:lvl1pPr>
          </a:lstStyle>
          <a:p>
            <a:fld id="{1D56CEEC-6C0B-44A6-9FF3-CD8C1B49765B}" type="slidenum">
              <a:rPr lang="en-US" altLang="ko-KR"/>
              <a:pPr/>
              <a:t>‹#›</a:t>
            </a:fld>
            <a:endParaRPr lang="en-US" altLang="ko-KR"/>
          </a:p>
        </p:txBody>
      </p:sp>
    </p:spTree>
    <p:extLst>
      <p:ext uri="{BB962C8B-B14F-4D97-AF65-F5344CB8AC3E}">
        <p14:creationId xmlns:p14="http://schemas.microsoft.com/office/powerpoint/2010/main" val="4270139096"/>
      </p:ext>
    </p:extLst>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ko-KR"/>
          </a:p>
        </p:txBody>
      </p:sp>
      <p:sp>
        <p:nvSpPr>
          <p:cNvPr id="4" name="Footer Placeholder 3"/>
          <p:cNvSpPr>
            <a:spLocks noGrp="1"/>
          </p:cNvSpPr>
          <p:nvPr>
            <p:ph type="ftr" sz="quarter" idx="11"/>
          </p:nvPr>
        </p:nvSpPr>
        <p:spPr/>
        <p:txBody>
          <a:bodyPr/>
          <a:lstStyle>
            <a:lvl1pPr>
              <a:defRPr/>
            </a:lvl1pPr>
          </a:lstStyle>
          <a:p>
            <a:endParaRPr lang="en-US" altLang="ko-KR"/>
          </a:p>
        </p:txBody>
      </p:sp>
      <p:sp>
        <p:nvSpPr>
          <p:cNvPr id="5" name="Slide Number Placeholder 4"/>
          <p:cNvSpPr>
            <a:spLocks noGrp="1"/>
          </p:cNvSpPr>
          <p:nvPr>
            <p:ph type="sldNum" sz="quarter" idx="12"/>
          </p:nvPr>
        </p:nvSpPr>
        <p:spPr/>
        <p:txBody>
          <a:bodyPr/>
          <a:lstStyle>
            <a:lvl1pPr>
              <a:defRPr/>
            </a:lvl1pPr>
          </a:lstStyle>
          <a:p>
            <a:fld id="{AB385762-53C8-4DCC-AF24-92A183712B35}" type="slidenum">
              <a:rPr lang="en-US" altLang="ko-KR"/>
              <a:pPr/>
              <a:t>‹#›</a:t>
            </a:fld>
            <a:endParaRPr lang="en-US" altLang="ko-KR"/>
          </a:p>
        </p:txBody>
      </p:sp>
    </p:spTree>
    <p:extLst>
      <p:ext uri="{BB962C8B-B14F-4D97-AF65-F5344CB8AC3E}">
        <p14:creationId xmlns:p14="http://schemas.microsoft.com/office/powerpoint/2010/main" val="3270679096"/>
      </p:ext>
    </p:extLst>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ko-KR"/>
          </a:p>
        </p:txBody>
      </p:sp>
      <p:sp>
        <p:nvSpPr>
          <p:cNvPr id="3" name="Footer Placeholder 2"/>
          <p:cNvSpPr>
            <a:spLocks noGrp="1"/>
          </p:cNvSpPr>
          <p:nvPr>
            <p:ph type="ftr" sz="quarter" idx="11"/>
          </p:nvPr>
        </p:nvSpPr>
        <p:spPr/>
        <p:txBody>
          <a:bodyPr/>
          <a:lstStyle>
            <a:lvl1pPr>
              <a:defRPr/>
            </a:lvl1pPr>
          </a:lstStyle>
          <a:p>
            <a:endParaRPr lang="en-US" altLang="ko-KR"/>
          </a:p>
        </p:txBody>
      </p:sp>
      <p:sp>
        <p:nvSpPr>
          <p:cNvPr id="4" name="Slide Number Placeholder 3"/>
          <p:cNvSpPr>
            <a:spLocks noGrp="1"/>
          </p:cNvSpPr>
          <p:nvPr>
            <p:ph type="sldNum" sz="quarter" idx="12"/>
          </p:nvPr>
        </p:nvSpPr>
        <p:spPr/>
        <p:txBody>
          <a:bodyPr/>
          <a:lstStyle>
            <a:lvl1pPr>
              <a:defRPr/>
            </a:lvl1pPr>
          </a:lstStyle>
          <a:p>
            <a:fld id="{C8AC9FB5-FCC2-4665-9BD2-DFF48EFCA5E8}" type="slidenum">
              <a:rPr lang="en-US" altLang="ko-KR"/>
              <a:pPr/>
              <a:t>‹#›</a:t>
            </a:fld>
            <a:endParaRPr lang="en-US" altLang="ko-KR"/>
          </a:p>
        </p:txBody>
      </p:sp>
    </p:spTree>
    <p:extLst>
      <p:ext uri="{BB962C8B-B14F-4D97-AF65-F5344CB8AC3E}">
        <p14:creationId xmlns:p14="http://schemas.microsoft.com/office/powerpoint/2010/main" val="23646388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0E7DEE6-201A-45C1-9AF8-E290BAAB73E2}"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17018BE-E17F-431D-A334-52F965919722}" type="slidenum">
              <a:rPr lang="zh-CN" altLang="en-US"/>
              <a:pPr/>
              <a:t>‹#›</a:t>
            </a:fld>
            <a:endParaRPr lang="zh-CN" altLang="en-US"/>
          </a:p>
        </p:txBody>
      </p:sp>
    </p:spTree>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89421978-A47B-4B72-B443-A44AAB28310F}" type="slidenum">
              <a:rPr lang="en-US" altLang="ko-KR"/>
              <a:pPr/>
              <a:t>‹#›</a:t>
            </a:fld>
            <a:endParaRPr lang="en-US" altLang="ko-KR"/>
          </a:p>
        </p:txBody>
      </p:sp>
    </p:spTree>
    <p:extLst>
      <p:ext uri="{BB962C8B-B14F-4D97-AF65-F5344CB8AC3E}">
        <p14:creationId xmlns:p14="http://schemas.microsoft.com/office/powerpoint/2010/main" val="3818355050"/>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EE8A6BBF-22F1-4974-B044-8B2A70F1A9C0}" type="slidenum">
              <a:rPr lang="en-US" altLang="ko-KR"/>
              <a:pPr/>
              <a:t>‹#›</a:t>
            </a:fld>
            <a:endParaRPr lang="en-US" altLang="ko-KR"/>
          </a:p>
        </p:txBody>
      </p:sp>
    </p:spTree>
    <p:extLst>
      <p:ext uri="{BB962C8B-B14F-4D97-AF65-F5344CB8AC3E}">
        <p14:creationId xmlns:p14="http://schemas.microsoft.com/office/powerpoint/2010/main" val="3761069930"/>
      </p:ext>
    </p:extLst>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0B45E448-B5F2-498F-B168-CA3C27B64628}" type="slidenum">
              <a:rPr lang="en-US" altLang="ko-KR"/>
              <a:pPr/>
              <a:t>‹#›</a:t>
            </a:fld>
            <a:endParaRPr lang="en-US" altLang="ko-KR"/>
          </a:p>
        </p:txBody>
      </p:sp>
    </p:spTree>
    <p:extLst>
      <p:ext uri="{BB962C8B-B14F-4D97-AF65-F5344CB8AC3E}">
        <p14:creationId xmlns:p14="http://schemas.microsoft.com/office/powerpoint/2010/main" val="949665223"/>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737393D0-5B96-460E-8606-11DCE76B65CC}" type="slidenum">
              <a:rPr lang="en-US" altLang="ko-KR"/>
              <a:pPr/>
              <a:t>‹#›</a:t>
            </a:fld>
            <a:endParaRPr lang="en-US" altLang="ko-KR"/>
          </a:p>
        </p:txBody>
      </p:sp>
    </p:spTree>
    <p:extLst>
      <p:ext uri="{BB962C8B-B14F-4D97-AF65-F5344CB8AC3E}">
        <p14:creationId xmlns:p14="http://schemas.microsoft.com/office/powerpoint/2010/main" val="3537562823"/>
      </p:ext>
    </p:extLst>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4137344092"/>
      </p:ext>
    </p:extLst>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C6AD3E6-7F8F-4B13-B004-0539FDC50FB0}" type="datetime1">
              <a:rPr lang="en-US" smtClean="0"/>
              <a:pPr/>
              <a:t>30/06/2017</a:t>
            </a:fld>
            <a:endParaRPr 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3389133611"/>
      </p:ext>
    </p:extLst>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3D76EB55-8A39-4DE8-9706-2ECE92AD93EA}" type="datetime1">
              <a:rPr lang="en-US" smtClean="0"/>
              <a:pPr/>
              <a:t>30/06/2017</a:t>
            </a:fld>
            <a:endParaRPr 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1439159274"/>
      </p:ext>
    </p:extLst>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102F7C0-9235-498A-8BC0-404BD1DE3CFF}" type="datetime1">
              <a:rPr lang="en-US" smtClean="0"/>
              <a:pPr/>
              <a:t>30/06/2017</a:t>
            </a:fld>
            <a:endParaRPr 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1754470720"/>
      </p:ext>
    </p:extLst>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A4E66286-7E11-4D88-BDA8-F0F76261F622}" type="datetime1">
              <a:rPr lang="en-US" smtClean="0"/>
              <a:pPr/>
              <a:t>30/06/2017</a:t>
            </a:fld>
            <a:endParaRPr 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3936058046"/>
      </p:ext>
    </p:extLst>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A5F8B6F2-E8EA-41B7-82DD-64D1244FB39E}" type="datetime1">
              <a:rPr lang="en-US" smtClean="0"/>
              <a:pPr/>
              <a:t>30/06/2017</a:t>
            </a:fld>
            <a:endParaRPr 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210874493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CDD3993A-B2B8-490A-9ABD-46E23F58AD75}"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C9C5AD8-EE44-40EB-A3A0-3F57E117FD54}" type="slidenum">
              <a:rPr lang="zh-CN" altLang="en-US"/>
              <a:pPr/>
              <a:t>‹#›</a:t>
            </a:fld>
            <a:endParaRPr lang="zh-CN" altLang="en-US"/>
          </a:p>
        </p:txBody>
      </p:sp>
    </p:spTree>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053AC31D-47B3-452D-BA24-5A6947083FF1}" type="datetime1">
              <a:rPr lang="en-US" smtClean="0"/>
              <a:pPr/>
              <a:t>30/06/2017</a:t>
            </a:fld>
            <a:endParaRPr 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3226780389"/>
      </p:ext>
    </p:extLst>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4BF38ADC-87B9-4CEA-888D-E32D65DFF6CA}" type="datetime1">
              <a:rPr lang="en-US" smtClean="0"/>
              <a:pPr/>
              <a:t>30/06/2017</a:t>
            </a:fld>
            <a:endParaRPr 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4017194506"/>
      </p:ext>
    </p:extLst>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66FE058-6A0F-4FB1-8505-DF1B48F9056D}" type="datetime1">
              <a:rPr lang="en-US" smtClean="0"/>
              <a:pPr/>
              <a:t>30/06/2017</a:t>
            </a:fld>
            <a:endParaRPr 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3301337739"/>
      </p:ext>
    </p:extLst>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7516C405-364E-40E1-8788-143737F3D4C7}" type="datetime1">
              <a:rPr lang="en-US" smtClean="0"/>
              <a:pPr/>
              <a:t>30/06/2017</a:t>
            </a:fld>
            <a:endParaRPr 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832709526"/>
      </p:ext>
    </p:extLst>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A184CBD-FAEE-4795-A9D5-6F33F7ABC967}" type="datetime1">
              <a:rPr lang="en-US" smtClean="0"/>
              <a:pPr/>
              <a:t>30/06/2017</a:t>
            </a:fld>
            <a:endParaRPr 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1076790361"/>
      </p:ext>
    </p:extLst>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2172958B-CFC7-405D-AD3B-9782AA35F1C4}"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FFC8294-3FEE-4751-BFD8-06FB946BD5F8}" type="slidenum">
              <a:rPr lang="zh-CN" altLang="en-US"/>
              <a:pPr/>
              <a:t>‹#›</a:t>
            </a:fld>
            <a:endParaRPr lang="zh-CN" altLang="en-US"/>
          </a:p>
        </p:txBody>
      </p:sp>
    </p:spTree>
    <p:extLst>
      <p:ext uri="{BB962C8B-B14F-4D97-AF65-F5344CB8AC3E}">
        <p14:creationId xmlns:p14="http://schemas.microsoft.com/office/powerpoint/2010/main" val="3220522665"/>
      </p:ext>
    </p:extLst>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C679F6-F044-486E-8F9F-051777CD699E}"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a:pPr/>
              <a:t>‹#›</a:t>
            </a:fld>
            <a:endParaRPr lang="zh-CN" altLang="en-US"/>
          </a:p>
        </p:txBody>
      </p:sp>
    </p:spTree>
    <p:extLst>
      <p:ext uri="{BB962C8B-B14F-4D97-AF65-F5344CB8AC3E}">
        <p14:creationId xmlns:p14="http://schemas.microsoft.com/office/powerpoint/2010/main" val="2763179272"/>
      </p:ext>
    </p:extLst>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E171F0A-74B8-4F10-905D-3E32385EC4F5}"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a:pPr/>
              <a:t>‹#›</a:t>
            </a:fld>
            <a:endParaRPr lang="zh-CN" altLang="en-US"/>
          </a:p>
        </p:txBody>
      </p:sp>
    </p:spTree>
    <p:extLst>
      <p:ext uri="{BB962C8B-B14F-4D97-AF65-F5344CB8AC3E}">
        <p14:creationId xmlns:p14="http://schemas.microsoft.com/office/powerpoint/2010/main" val="800378417"/>
      </p:ext>
    </p:extLst>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7B39A47-0181-45AA-AF97-7B505BAD8038}"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a:pPr/>
              <a:t>‹#›</a:t>
            </a:fld>
            <a:endParaRPr lang="zh-CN" altLang="en-US"/>
          </a:p>
        </p:txBody>
      </p:sp>
    </p:spTree>
    <p:extLst>
      <p:ext uri="{BB962C8B-B14F-4D97-AF65-F5344CB8AC3E}">
        <p14:creationId xmlns:p14="http://schemas.microsoft.com/office/powerpoint/2010/main" val="2463448604"/>
      </p:ext>
    </p:extLst>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6E805BC6-AADB-451B-A25A-2AE33AFB2E09}"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a:pPr/>
              <a:t>‹#›</a:t>
            </a:fld>
            <a:endParaRPr lang="zh-CN" altLang="en-US"/>
          </a:p>
        </p:txBody>
      </p:sp>
    </p:spTree>
    <p:extLst>
      <p:ext uri="{BB962C8B-B14F-4D97-AF65-F5344CB8AC3E}">
        <p14:creationId xmlns:p14="http://schemas.microsoft.com/office/powerpoint/2010/main" val="26019337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FDF74E36-1F64-4921-9587-AE0D3A74021F}"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0E1FEE51-A518-4BBE-ACFE-B80DA9BE82F3}" type="slidenum">
              <a:rPr lang="zh-CN" altLang="en-US"/>
              <a:pPr/>
              <a:t>‹#›</a:t>
            </a:fld>
            <a:endParaRPr lang="zh-CN" altLang="en-US"/>
          </a:p>
        </p:txBody>
      </p:sp>
    </p:spTree>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2BF1F05-D30B-4BC9-B1E6-0E1FE2D0DFD7}"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a:pPr/>
              <a:t>‹#›</a:t>
            </a:fld>
            <a:endParaRPr lang="zh-CN" altLang="en-US"/>
          </a:p>
        </p:txBody>
      </p:sp>
    </p:spTree>
    <p:extLst>
      <p:ext uri="{BB962C8B-B14F-4D97-AF65-F5344CB8AC3E}">
        <p14:creationId xmlns:p14="http://schemas.microsoft.com/office/powerpoint/2010/main" val="1674147179"/>
      </p:ext>
    </p:extLst>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EE7C1F1-C9A2-4996-B1C8-7A3116BBE366}"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a:pPr/>
              <a:t>‹#›</a:t>
            </a:fld>
            <a:endParaRPr lang="zh-CN" altLang="en-US"/>
          </a:p>
        </p:txBody>
      </p:sp>
    </p:spTree>
    <p:extLst>
      <p:ext uri="{BB962C8B-B14F-4D97-AF65-F5344CB8AC3E}">
        <p14:creationId xmlns:p14="http://schemas.microsoft.com/office/powerpoint/2010/main" val="2012552250"/>
      </p:ext>
    </p:extLst>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C37E26-C551-46FA-A169-A509DB48898F}"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a:pPr/>
              <a:t>‹#›</a:t>
            </a:fld>
            <a:endParaRPr lang="zh-CN" altLang="en-US"/>
          </a:p>
        </p:txBody>
      </p:sp>
    </p:spTree>
    <p:extLst>
      <p:ext uri="{BB962C8B-B14F-4D97-AF65-F5344CB8AC3E}">
        <p14:creationId xmlns:p14="http://schemas.microsoft.com/office/powerpoint/2010/main" val="2038280698"/>
      </p:ext>
    </p:extLst>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7FBD264-5513-4A8E-BA74-42A3DAFE6FC4}"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a:pPr/>
              <a:t>‹#›</a:t>
            </a:fld>
            <a:endParaRPr lang="zh-CN" altLang="en-US"/>
          </a:p>
        </p:txBody>
      </p:sp>
    </p:spTree>
    <p:extLst>
      <p:ext uri="{BB962C8B-B14F-4D97-AF65-F5344CB8AC3E}">
        <p14:creationId xmlns:p14="http://schemas.microsoft.com/office/powerpoint/2010/main" val="2074275499"/>
      </p:ext>
    </p:extLst>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601143D-5A7E-45D4-9466-2C9268BA95A3}"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a:pPr/>
              <a:t>‹#›</a:t>
            </a:fld>
            <a:endParaRPr lang="zh-CN" altLang="en-US"/>
          </a:p>
        </p:txBody>
      </p:sp>
    </p:spTree>
    <p:extLst>
      <p:ext uri="{BB962C8B-B14F-4D97-AF65-F5344CB8AC3E}">
        <p14:creationId xmlns:p14="http://schemas.microsoft.com/office/powerpoint/2010/main" val="4108937686"/>
      </p:ext>
    </p:extLst>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6C7E46-C256-4D29-B7AE-16B9751E85F2}"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a:pPr/>
              <a:t>‹#›</a:t>
            </a:fld>
            <a:endParaRPr lang="zh-CN" altLang="en-US"/>
          </a:p>
        </p:txBody>
      </p:sp>
    </p:spTree>
    <p:extLst>
      <p:ext uri="{BB962C8B-B14F-4D97-AF65-F5344CB8AC3E}">
        <p14:creationId xmlns:p14="http://schemas.microsoft.com/office/powerpoint/2010/main" val="3265124293"/>
      </p:ext>
    </p:extLst>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CAA902E2-BAE1-4E4F-B0C9-A3E497110F49}"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D74860E-2CD3-4050-B0B9-A852E2E08708}" type="slidenum">
              <a:rPr lang="zh-CN" altLang="en-US"/>
              <a:pPr/>
              <a:t>‹#›</a:t>
            </a:fld>
            <a:endParaRPr lang="zh-CN" altLang="en-US"/>
          </a:p>
        </p:txBody>
      </p:sp>
    </p:spTree>
    <p:extLst>
      <p:ext uri="{BB962C8B-B14F-4D97-AF65-F5344CB8AC3E}">
        <p14:creationId xmlns:p14="http://schemas.microsoft.com/office/powerpoint/2010/main" val="3880863133"/>
      </p:ext>
    </p:extLst>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F4F2DA6-95AD-4357-BE2E-0AF0336BDBCF}"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D7271FC-08BF-4B82-BB60-E97F83E36EE2}" type="slidenum">
              <a:rPr lang="zh-CN" altLang="en-US"/>
              <a:pPr/>
              <a:t>‹#›</a:t>
            </a:fld>
            <a:endParaRPr lang="zh-CN" altLang="en-US"/>
          </a:p>
        </p:txBody>
      </p:sp>
    </p:spTree>
    <p:extLst>
      <p:ext uri="{BB962C8B-B14F-4D97-AF65-F5344CB8AC3E}">
        <p14:creationId xmlns:p14="http://schemas.microsoft.com/office/powerpoint/2010/main" val="1294154116"/>
      </p:ext>
    </p:extLst>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448D358-CB26-45A3-99CA-DE60EAD91F46}"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11028F7A-1D0D-4FE1-A0DF-AEBFBDD1BA33}" type="slidenum">
              <a:rPr lang="zh-CN" altLang="en-US"/>
              <a:pPr/>
              <a:t>‹#›</a:t>
            </a:fld>
            <a:endParaRPr lang="zh-CN" altLang="en-US"/>
          </a:p>
        </p:txBody>
      </p:sp>
    </p:spTree>
    <p:extLst>
      <p:ext uri="{BB962C8B-B14F-4D97-AF65-F5344CB8AC3E}">
        <p14:creationId xmlns:p14="http://schemas.microsoft.com/office/powerpoint/2010/main" val="2733507486"/>
      </p:ext>
    </p:extLst>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D455CDA-6231-4A68-A544-B2797CE1B50E}"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4F1967F7-49C7-4BBC-8DB3-3E71B9847E97}" type="slidenum">
              <a:rPr lang="zh-CN" altLang="en-US"/>
              <a:pPr/>
              <a:t>‹#›</a:t>
            </a:fld>
            <a:endParaRPr lang="zh-CN" altLang="en-US"/>
          </a:p>
        </p:txBody>
      </p:sp>
    </p:spTree>
    <p:extLst>
      <p:ext uri="{BB962C8B-B14F-4D97-AF65-F5344CB8AC3E}">
        <p14:creationId xmlns:p14="http://schemas.microsoft.com/office/powerpoint/2010/main" val="5037690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D8BD707-D9CF-40AE-B4C6-C98DA3205C09}" type="datetimeFigureOut">
              <a:rPr lang="en-US" smtClean="0"/>
              <a:pPr/>
              <a:t>30/06/2017</a:t>
            </a:fld>
            <a:endParaRPr lang="en-US" smtClean="0"/>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4D257116-CA2B-499F-B7D2-9E8DA4408190}"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6B792514-AC8E-4EDD-A6B1-2D47181D7598}" type="slidenum">
              <a:rPr lang="zh-CN" altLang="en-US"/>
              <a:pPr/>
              <a:t>‹#›</a:t>
            </a:fld>
            <a:endParaRPr lang="zh-CN" altLang="en-US"/>
          </a:p>
        </p:txBody>
      </p:sp>
    </p:spTree>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4E6EB931-8522-457E-B5A0-13A954497068}"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5946D918-D8FC-488E-AE9E-31B2AD574CC3}" type="slidenum">
              <a:rPr lang="zh-CN" altLang="en-US"/>
              <a:pPr/>
              <a:t>‹#›</a:t>
            </a:fld>
            <a:endParaRPr lang="zh-CN" altLang="en-US"/>
          </a:p>
        </p:txBody>
      </p:sp>
    </p:spTree>
    <p:extLst>
      <p:ext uri="{BB962C8B-B14F-4D97-AF65-F5344CB8AC3E}">
        <p14:creationId xmlns:p14="http://schemas.microsoft.com/office/powerpoint/2010/main" val="4017903339"/>
      </p:ext>
    </p:extLst>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23882CF4-626C-4D3F-8140-D9D3271DFF77}"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98A3A768-D316-472A-8D57-F3FBE50C8997}" type="slidenum">
              <a:rPr lang="zh-CN" altLang="en-US"/>
              <a:pPr/>
              <a:t>‹#›</a:t>
            </a:fld>
            <a:endParaRPr lang="zh-CN" altLang="en-US"/>
          </a:p>
        </p:txBody>
      </p:sp>
    </p:spTree>
    <p:extLst>
      <p:ext uri="{BB962C8B-B14F-4D97-AF65-F5344CB8AC3E}">
        <p14:creationId xmlns:p14="http://schemas.microsoft.com/office/powerpoint/2010/main" val="3083229548"/>
      </p:ext>
    </p:extLst>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46772B6-6378-4D2F-BD54-5488DFC4516A}"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07E6C8B-43E3-4355-8107-52857AA303B3}" type="slidenum">
              <a:rPr lang="zh-CN" altLang="en-US"/>
              <a:pPr/>
              <a:t>‹#›</a:t>
            </a:fld>
            <a:endParaRPr lang="zh-CN" altLang="en-US"/>
          </a:p>
        </p:txBody>
      </p:sp>
    </p:spTree>
    <p:extLst>
      <p:ext uri="{BB962C8B-B14F-4D97-AF65-F5344CB8AC3E}">
        <p14:creationId xmlns:p14="http://schemas.microsoft.com/office/powerpoint/2010/main" val="3640542912"/>
      </p:ext>
    </p:extLst>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C60336D-AFF9-407E-B55F-4D89A22BAF1E}"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265EBA0-A551-4266-A8FB-ACD327D9A957}" type="slidenum">
              <a:rPr lang="zh-CN" altLang="en-US"/>
              <a:pPr/>
              <a:t>‹#›</a:t>
            </a:fld>
            <a:endParaRPr lang="zh-CN" altLang="en-US"/>
          </a:p>
        </p:txBody>
      </p:sp>
    </p:spTree>
    <p:extLst>
      <p:ext uri="{BB962C8B-B14F-4D97-AF65-F5344CB8AC3E}">
        <p14:creationId xmlns:p14="http://schemas.microsoft.com/office/powerpoint/2010/main" val="3127790900"/>
      </p:ext>
    </p:extLst>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C074A54C-D5B0-4839-B5AA-691AD93DD3B7}"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44FD5CF-2248-46C1-A3A8-483F0F4E7EEE}" type="slidenum">
              <a:rPr lang="zh-CN" altLang="en-US"/>
              <a:pPr/>
              <a:t>‹#›</a:t>
            </a:fld>
            <a:endParaRPr lang="zh-CN" altLang="en-US"/>
          </a:p>
        </p:txBody>
      </p:sp>
    </p:spTree>
    <p:extLst>
      <p:ext uri="{BB962C8B-B14F-4D97-AF65-F5344CB8AC3E}">
        <p14:creationId xmlns:p14="http://schemas.microsoft.com/office/powerpoint/2010/main" val="2684232853"/>
      </p:ext>
    </p:extLst>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AF6B307-58C6-4707-8FF1-E5EE4921C34E}"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9139B74-3E6D-49F2-9E60-D585E04F4DC9}" type="slidenum">
              <a:rPr lang="zh-CN" altLang="en-US"/>
              <a:pPr/>
              <a:t>‹#›</a:t>
            </a:fld>
            <a:endParaRPr lang="zh-CN" altLang="en-US"/>
          </a:p>
        </p:txBody>
      </p:sp>
    </p:spTree>
    <p:extLst>
      <p:ext uri="{BB962C8B-B14F-4D97-AF65-F5344CB8AC3E}">
        <p14:creationId xmlns:p14="http://schemas.microsoft.com/office/powerpoint/2010/main" val="1214822563"/>
      </p:ext>
    </p:extLst>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A8D04C35-C1AE-4E00-9578-364D1A27B595}"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09F3C69-E83E-469F-BA69-9B83E5D76C7D}" type="slidenum">
              <a:rPr lang="zh-CN" altLang="en-US"/>
              <a:pPr/>
              <a:t>‹#›</a:t>
            </a:fld>
            <a:endParaRPr lang="zh-CN" altLang="en-US"/>
          </a:p>
        </p:txBody>
      </p:sp>
    </p:spTree>
    <p:extLst>
      <p:ext uri="{BB962C8B-B14F-4D97-AF65-F5344CB8AC3E}">
        <p14:creationId xmlns:p14="http://schemas.microsoft.com/office/powerpoint/2010/main" val="1246988021"/>
      </p:ext>
    </p:extLst>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7783765-EDA6-4855-80F4-87EAF57471F1}"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F310D13-912E-40E4-BDBF-45B6FA486E8A}" type="slidenum">
              <a:rPr lang="zh-CN" altLang="en-US"/>
              <a:pPr/>
              <a:t>‹#›</a:t>
            </a:fld>
            <a:endParaRPr lang="zh-CN" altLang="en-US"/>
          </a:p>
        </p:txBody>
      </p:sp>
    </p:spTree>
    <p:extLst>
      <p:ext uri="{BB962C8B-B14F-4D97-AF65-F5344CB8AC3E}">
        <p14:creationId xmlns:p14="http://schemas.microsoft.com/office/powerpoint/2010/main" val="1054783085"/>
      </p:ext>
    </p:extLst>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958A255-2F8C-4AAE-9D00-3B535A118996}"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588AEF3-7634-471B-9B65-586238DFF981}" type="slidenum">
              <a:rPr lang="zh-CN" altLang="en-US"/>
              <a:pPr/>
              <a:t>‹#›</a:t>
            </a:fld>
            <a:endParaRPr lang="zh-CN" altLang="en-US"/>
          </a:p>
        </p:txBody>
      </p:sp>
    </p:spTree>
    <p:extLst>
      <p:ext uri="{BB962C8B-B14F-4D97-AF65-F5344CB8AC3E}">
        <p14:creationId xmlns:p14="http://schemas.microsoft.com/office/powerpoint/2010/main" val="3532917030"/>
      </p:ext>
    </p:extLst>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FC407047-BA75-4F62-9F54-FDD0CD6E3B5D}"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94A7A-F8BC-436F-B421-FF5051BDF83A}" type="slidenum">
              <a:rPr lang="zh-CN" altLang="en-US"/>
              <a:pPr/>
              <a:t>‹#›</a:t>
            </a:fld>
            <a:endParaRPr lang="zh-CN" altLang="en-US"/>
          </a:p>
        </p:txBody>
      </p:sp>
    </p:spTree>
    <p:extLst>
      <p:ext uri="{BB962C8B-B14F-4D97-AF65-F5344CB8AC3E}">
        <p14:creationId xmlns:p14="http://schemas.microsoft.com/office/powerpoint/2010/main" val="303711989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6D87487B-28BB-4C9F-B6BA-04571F58DF55}"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9475D3E7-223F-4EE9-8AC0-84675DA866EE}" type="slidenum">
              <a:rPr lang="zh-CN" altLang="en-US"/>
              <a:pPr/>
              <a:t>‹#›</a:t>
            </a:fld>
            <a:endParaRPr lang="zh-CN" altLang="en-US"/>
          </a:p>
        </p:txBody>
      </p:sp>
    </p:spTree>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7A59BB15-1D8B-4006-BCB3-221EA387DDFE}"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1B0344-0032-486A-9003-E4F4ADAAB13F}" type="slidenum">
              <a:rPr lang="zh-CN" altLang="en-US"/>
              <a:pPr/>
              <a:t>‹#›</a:t>
            </a:fld>
            <a:endParaRPr lang="zh-CN" altLang="en-US"/>
          </a:p>
        </p:txBody>
      </p:sp>
    </p:spTree>
    <p:extLst>
      <p:ext uri="{BB962C8B-B14F-4D97-AF65-F5344CB8AC3E}">
        <p14:creationId xmlns:p14="http://schemas.microsoft.com/office/powerpoint/2010/main" val="379899162"/>
      </p:ext>
    </p:extLst>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AFDABA4-F85C-4E59-A518-E9CFAF98DF1A}"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6EAF839E-7D72-450D-A1A6-7350E9C3F832}" type="slidenum">
              <a:rPr lang="zh-CN" altLang="en-US"/>
              <a:pPr/>
              <a:t>‹#›</a:t>
            </a:fld>
            <a:endParaRPr lang="zh-CN" altLang="en-US"/>
          </a:p>
        </p:txBody>
      </p:sp>
    </p:spTree>
    <p:extLst>
      <p:ext uri="{BB962C8B-B14F-4D97-AF65-F5344CB8AC3E}">
        <p14:creationId xmlns:p14="http://schemas.microsoft.com/office/powerpoint/2010/main" val="1451002542"/>
      </p:ext>
    </p:extLst>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6DFD0483-FC83-4ACA-ADD3-41897F249C21}"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EA1510B6-A06E-4ECC-BF0A-F7ECE107F20A}" type="slidenum">
              <a:rPr lang="zh-CN" altLang="en-US"/>
              <a:pPr/>
              <a:t>‹#›</a:t>
            </a:fld>
            <a:endParaRPr lang="zh-CN" altLang="en-US"/>
          </a:p>
        </p:txBody>
      </p:sp>
    </p:spTree>
    <p:extLst>
      <p:ext uri="{BB962C8B-B14F-4D97-AF65-F5344CB8AC3E}">
        <p14:creationId xmlns:p14="http://schemas.microsoft.com/office/powerpoint/2010/main" val="4091640222"/>
      </p:ext>
    </p:extLst>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70A6EF3-5F2F-4332-A7A5-2A8CCF44ABB4}"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919BCC39-B1E4-4291-AFFC-70CBA23328E4}" type="slidenum">
              <a:rPr lang="zh-CN" altLang="en-US"/>
              <a:pPr/>
              <a:t>‹#›</a:t>
            </a:fld>
            <a:endParaRPr lang="zh-CN" altLang="en-US"/>
          </a:p>
        </p:txBody>
      </p:sp>
    </p:spTree>
    <p:extLst>
      <p:ext uri="{BB962C8B-B14F-4D97-AF65-F5344CB8AC3E}">
        <p14:creationId xmlns:p14="http://schemas.microsoft.com/office/powerpoint/2010/main" val="1066372785"/>
      </p:ext>
    </p:extLst>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1BB3E6E-5070-4A4A-9A54-D8306CDB5A94}"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E0DBD9B-6BCC-447C-B8EA-42D860DF0EB3}" type="slidenum">
              <a:rPr lang="zh-CN" altLang="en-US"/>
              <a:pPr/>
              <a:t>‹#›</a:t>
            </a:fld>
            <a:endParaRPr lang="zh-CN" altLang="en-US"/>
          </a:p>
        </p:txBody>
      </p:sp>
    </p:spTree>
    <p:extLst>
      <p:ext uri="{BB962C8B-B14F-4D97-AF65-F5344CB8AC3E}">
        <p14:creationId xmlns:p14="http://schemas.microsoft.com/office/powerpoint/2010/main" val="2114242719"/>
      </p:ext>
    </p:extLst>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63A755D-4D3F-4B61-B149-CD0238291655}"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5FB0DF-EC54-40E0-B26B-A2987D0023D6}" type="slidenum">
              <a:rPr lang="zh-CN" altLang="en-US"/>
              <a:pPr/>
              <a:t>‹#›</a:t>
            </a:fld>
            <a:endParaRPr lang="zh-CN" altLang="en-US"/>
          </a:p>
        </p:txBody>
      </p:sp>
    </p:spTree>
    <p:extLst>
      <p:ext uri="{BB962C8B-B14F-4D97-AF65-F5344CB8AC3E}">
        <p14:creationId xmlns:p14="http://schemas.microsoft.com/office/powerpoint/2010/main" val="2816885199"/>
      </p:ext>
    </p:extLst>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6DE6E28-02B7-46E0-9438-439CB36E0F93}"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D98CF16-7D6E-468C-8939-0BCB30F2818A}" type="slidenum">
              <a:rPr lang="zh-CN" altLang="en-US"/>
              <a:pPr/>
              <a:t>‹#›</a:t>
            </a:fld>
            <a:endParaRPr lang="zh-CN" altLang="en-US"/>
          </a:p>
        </p:txBody>
      </p:sp>
    </p:spTree>
    <p:extLst>
      <p:ext uri="{BB962C8B-B14F-4D97-AF65-F5344CB8AC3E}">
        <p14:creationId xmlns:p14="http://schemas.microsoft.com/office/powerpoint/2010/main" val="1749382353"/>
      </p:ext>
    </p:extLst>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FB23C8F-6D28-4F3D-8FDD-56C50BC4AAE4}"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7086E998-A4C2-4B06-BEF9-6BA9C49F1304}" type="slidenum">
              <a:rPr lang="zh-CN" altLang="en-US"/>
              <a:pPr/>
              <a:t>‹#›</a:t>
            </a:fld>
            <a:endParaRPr lang="zh-CN" altLang="en-US"/>
          </a:p>
        </p:txBody>
      </p:sp>
    </p:spTree>
    <p:extLst>
      <p:ext uri="{BB962C8B-B14F-4D97-AF65-F5344CB8AC3E}">
        <p14:creationId xmlns:p14="http://schemas.microsoft.com/office/powerpoint/2010/main" val="1358990135"/>
      </p:ext>
    </p:extLst>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a:pPr/>
              <a:t>‹#›</a:t>
            </a:fld>
            <a:endParaRPr lang="zh-CN" altLang="en-US"/>
          </a:p>
        </p:txBody>
      </p:sp>
    </p:spTree>
    <p:extLst>
      <p:ext uri="{BB962C8B-B14F-4D97-AF65-F5344CB8AC3E}">
        <p14:creationId xmlns:p14="http://schemas.microsoft.com/office/powerpoint/2010/main" val="1407802007"/>
      </p:ext>
    </p:extLst>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a:pPr/>
              <a:t>‹#›</a:t>
            </a:fld>
            <a:endParaRPr lang="zh-CN" altLang="en-US"/>
          </a:p>
        </p:txBody>
      </p:sp>
    </p:spTree>
    <p:extLst>
      <p:ext uri="{BB962C8B-B14F-4D97-AF65-F5344CB8AC3E}">
        <p14:creationId xmlns:p14="http://schemas.microsoft.com/office/powerpoint/2010/main" val="284966035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6505A00F-3254-4AB1-84B7-CB4DFC3FEE30}"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086692CE-1EC9-4A0D-8D1B-A4480801FBCF}" type="slidenum">
              <a:rPr lang="zh-CN" altLang="en-US"/>
              <a:pPr/>
              <a:t>‹#›</a:t>
            </a:fld>
            <a:endParaRPr lang="zh-CN" altLang="en-US"/>
          </a:p>
        </p:txBody>
      </p:sp>
    </p:spTree>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a:pPr/>
              <a:t>‹#›</a:t>
            </a:fld>
            <a:endParaRPr lang="zh-CN" altLang="en-US"/>
          </a:p>
        </p:txBody>
      </p:sp>
    </p:spTree>
    <p:extLst>
      <p:ext uri="{BB962C8B-B14F-4D97-AF65-F5344CB8AC3E}">
        <p14:creationId xmlns:p14="http://schemas.microsoft.com/office/powerpoint/2010/main" val="3884834300"/>
      </p:ext>
    </p:extLst>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a:pPr/>
              <a:t>‹#›</a:t>
            </a:fld>
            <a:endParaRPr lang="zh-CN" altLang="en-US"/>
          </a:p>
        </p:txBody>
      </p:sp>
    </p:spTree>
    <p:extLst>
      <p:ext uri="{BB962C8B-B14F-4D97-AF65-F5344CB8AC3E}">
        <p14:creationId xmlns:p14="http://schemas.microsoft.com/office/powerpoint/2010/main" val="2994351020"/>
      </p:ext>
    </p:extLst>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a:pPr/>
              <a:t>‹#›</a:t>
            </a:fld>
            <a:endParaRPr lang="zh-CN" altLang="en-US"/>
          </a:p>
        </p:txBody>
      </p:sp>
    </p:spTree>
    <p:extLst>
      <p:ext uri="{BB962C8B-B14F-4D97-AF65-F5344CB8AC3E}">
        <p14:creationId xmlns:p14="http://schemas.microsoft.com/office/powerpoint/2010/main" val="411893801"/>
      </p:ext>
    </p:extLst>
  </p:cSld>
  <p:clrMapOvr>
    <a:masterClrMapping/>
  </p:clrMapOvr>
</p:sldLayout>
</file>

<file path=ppt/slideLayouts/slideLayout52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a:pPr/>
              <a:t>‹#›</a:t>
            </a:fld>
            <a:endParaRPr lang="zh-CN" altLang="en-US"/>
          </a:p>
        </p:txBody>
      </p:sp>
    </p:spTree>
    <p:extLst>
      <p:ext uri="{BB962C8B-B14F-4D97-AF65-F5344CB8AC3E}">
        <p14:creationId xmlns:p14="http://schemas.microsoft.com/office/powerpoint/2010/main" val="3535069298"/>
      </p:ext>
    </p:extLst>
  </p:cSld>
  <p:clrMapOvr>
    <a:masterClrMapping/>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a:pPr/>
              <a:t>‹#›</a:t>
            </a:fld>
            <a:endParaRPr lang="zh-CN" altLang="en-US"/>
          </a:p>
        </p:txBody>
      </p:sp>
    </p:spTree>
    <p:extLst>
      <p:ext uri="{BB962C8B-B14F-4D97-AF65-F5344CB8AC3E}">
        <p14:creationId xmlns:p14="http://schemas.microsoft.com/office/powerpoint/2010/main" val="4067753866"/>
      </p:ext>
    </p:extLst>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a:pPr/>
              <a:t>‹#›</a:t>
            </a:fld>
            <a:endParaRPr lang="zh-CN" altLang="en-US"/>
          </a:p>
        </p:txBody>
      </p:sp>
    </p:spTree>
    <p:extLst>
      <p:ext uri="{BB962C8B-B14F-4D97-AF65-F5344CB8AC3E}">
        <p14:creationId xmlns:p14="http://schemas.microsoft.com/office/powerpoint/2010/main" val="2107513706"/>
      </p:ext>
    </p:extLst>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a:pPr/>
              <a:t>‹#›</a:t>
            </a:fld>
            <a:endParaRPr lang="zh-CN" altLang="en-US"/>
          </a:p>
        </p:txBody>
      </p:sp>
    </p:spTree>
    <p:extLst>
      <p:ext uri="{BB962C8B-B14F-4D97-AF65-F5344CB8AC3E}">
        <p14:creationId xmlns:p14="http://schemas.microsoft.com/office/powerpoint/2010/main" val="1302521028"/>
      </p:ext>
    </p:extLst>
  </p:cSld>
  <p:clrMapOvr>
    <a:masterClrMapping/>
  </p:clrMapOvr>
</p:sldLayout>
</file>

<file path=ppt/slideLayouts/slideLayout52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a:pPr/>
              <a:t>‹#›</a:t>
            </a:fld>
            <a:endParaRPr lang="zh-CN" altLang="en-US"/>
          </a:p>
        </p:txBody>
      </p:sp>
    </p:spTree>
    <p:extLst>
      <p:ext uri="{BB962C8B-B14F-4D97-AF65-F5344CB8AC3E}">
        <p14:creationId xmlns:p14="http://schemas.microsoft.com/office/powerpoint/2010/main" val="3407110061"/>
      </p:ext>
    </p:extLst>
  </p:cSld>
  <p:clrMapOvr>
    <a:masterClrMapping/>
  </p:clrMapOvr>
</p:sldLayout>
</file>

<file path=ppt/slideLayouts/slideLayout52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a:pPr/>
              <a:t>‹#›</a:t>
            </a:fld>
            <a:endParaRPr lang="zh-CN" altLang="en-US"/>
          </a:p>
        </p:txBody>
      </p:sp>
    </p:spTree>
    <p:extLst>
      <p:ext uri="{BB962C8B-B14F-4D97-AF65-F5344CB8AC3E}">
        <p14:creationId xmlns:p14="http://schemas.microsoft.com/office/powerpoint/2010/main" val="303973802"/>
      </p:ext>
    </p:extLst>
  </p:cSld>
  <p:clrMapOvr>
    <a:masterClrMapping/>
  </p:clrMapOvr>
</p:sldLayout>
</file>

<file path=ppt/slideLayouts/slideLayout52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19454D43-39A1-4F1B-936F-46229D3E9B8C}"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5B6449F-C4AF-4FCC-8E18-DC4F4C2BA0E6}" type="slidenum">
              <a:rPr lang="zh-CN" altLang="en-US"/>
              <a:pPr/>
              <a:t>‹#›</a:t>
            </a:fld>
            <a:endParaRPr lang="zh-CN" altLang="en-US"/>
          </a:p>
        </p:txBody>
      </p:sp>
    </p:spTree>
    <p:extLst>
      <p:ext uri="{BB962C8B-B14F-4D97-AF65-F5344CB8AC3E}">
        <p14:creationId xmlns:p14="http://schemas.microsoft.com/office/powerpoint/2010/main" val="240213337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7E93784D-088C-42FD-B838-5EE46A420AD4}"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7C27D55-7892-4913-A800-9C6AC9D26D4D}" type="slidenum">
              <a:rPr lang="zh-CN" altLang="en-US"/>
              <a:pPr/>
              <a:t>‹#›</a:t>
            </a:fld>
            <a:endParaRPr lang="zh-CN" altLang="en-US"/>
          </a:p>
        </p:txBody>
      </p:sp>
    </p:spTree>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5F63DDA-3ADF-4F08-817D-5D17E1DB37F1}"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7672414-BAC5-4E5D-9072-7A7BCD280824}" type="slidenum">
              <a:rPr lang="zh-CN" altLang="en-US"/>
              <a:pPr/>
              <a:t>‹#›</a:t>
            </a:fld>
            <a:endParaRPr lang="zh-CN" altLang="en-US"/>
          </a:p>
        </p:txBody>
      </p:sp>
    </p:spTree>
    <p:extLst>
      <p:ext uri="{BB962C8B-B14F-4D97-AF65-F5344CB8AC3E}">
        <p14:creationId xmlns:p14="http://schemas.microsoft.com/office/powerpoint/2010/main" val="15872390"/>
      </p:ext>
    </p:extLst>
  </p:cSld>
  <p:clrMapOvr>
    <a:masterClrMapping/>
  </p:clrMapOvr>
</p:sldLayout>
</file>

<file path=ppt/slideLayouts/slideLayout53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27249DD-649D-43A8-8204-FC901801F8C7}"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3B81D15-D7CE-4E9A-9F5B-1CB140D5A019}" type="slidenum">
              <a:rPr lang="zh-CN" altLang="en-US"/>
              <a:pPr/>
              <a:t>‹#›</a:t>
            </a:fld>
            <a:endParaRPr lang="zh-CN" altLang="en-US"/>
          </a:p>
        </p:txBody>
      </p:sp>
    </p:spTree>
    <p:extLst>
      <p:ext uri="{BB962C8B-B14F-4D97-AF65-F5344CB8AC3E}">
        <p14:creationId xmlns:p14="http://schemas.microsoft.com/office/powerpoint/2010/main" val="492183021"/>
      </p:ext>
    </p:extLst>
  </p:cSld>
  <p:clrMapOvr>
    <a:masterClrMapping/>
  </p:clrMapOvr>
</p:sldLayout>
</file>

<file path=ppt/slideLayouts/slideLayout53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6591B127-7B90-449F-8B21-8E8E81F9A13A}"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B88D17-82AA-4AD8-BFD8-FCFCBB6FD798}" type="slidenum">
              <a:rPr lang="zh-CN" altLang="en-US"/>
              <a:pPr/>
              <a:t>‹#›</a:t>
            </a:fld>
            <a:endParaRPr lang="zh-CN" altLang="en-US"/>
          </a:p>
        </p:txBody>
      </p:sp>
    </p:spTree>
    <p:extLst>
      <p:ext uri="{BB962C8B-B14F-4D97-AF65-F5344CB8AC3E}">
        <p14:creationId xmlns:p14="http://schemas.microsoft.com/office/powerpoint/2010/main" val="357005094"/>
      </p:ext>
    </p:extLst>
  </p:cSld>
  <p:clrMapOvr>
    <a:masterClrMapping/>
  </p:clrMapOvr>
</p:sldLayout>
</file>

<file path=ppt/slideLayouts/slideLayout53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DEC21381-EBAE-4701-AF99-4BA26AA10DC6}"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BDF234F2-BE95-41BB-885A-F58B08D1B46E}" type="slidenum">
              <a:rPr lang="zh-CN" altLang="en-US"/>
              <a:pPr/>
              <a:t>‹#›</a:t>
            </a:fld>
            <a:endParaRPr lang="zh-CN" altLang="en-US"/>
          </a:p>
        </p:txBody>
      </p:sp>
    </p:spTree>
    <p:extLst>
      <p:ext uri="{BB962C8B-B14F-4D97-AF65-F5344CB8AC3E}">
        <p14:creationId xmlns:p14="http://schemas.microsoft.com/office/powerpoint/2010/main" val="2177386215"/>
      </p:ext>
    </p:extLst>
  </p:cSld>
  <p:clrMapOvr>
    <a:masterClrMapping/>
  </p:clrMapOvr>
</p:sldLayout>
</file>

<file path=ppt/slideLayouts/slideLayout53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492B2A3-E242-4EEE-ABF2-CCB7198C3B12}"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1B365F4-43F5-4E0B-ADC5-EC39983FC6FA}" type="slidenum">
              <a:rPr lang="zh-CN" altLang="en-US"/>
              <a:pPr/>
              <a:t>‹#›</a:t>
            </a:fld>
            <a:endParaRPr lang="zh-CN" altLang="en-US"/>
          </a:p>
        </p:txBody>
      </p:sp>
    </p:spTree>
    <p:extLst>
      <p:ext uri="{BB962C8B-B14F-4D97-AF65-F5344CB8AC3E}">
        <p14:creationId xmlns:p14="http://schemas.microsoft.com/office/powerpoint/2010/main" val="3771852187"/>
      </p:ext>
    </p:extLst>
  </p:cSld>
  <p:clrMapOvr>
    <a:masterClrMapping/>
  </p:clrMapOvr>
</p:sldLayout>
</file>

<file path=ppt/slideLayouts/slideLayout53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84E60B2-0BA9-4173-8B4B-7E73BBECAF10}"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9BB0999-70BD-4059-993D-411D6A7461CA}" type="slidenum">
              <a:rPr lang="zh-CN" altLang="en-US"/>
              <a:pPr/>
              <a:t>‹#›</a:t>
            </a:fld>
            <a:endParaRPr lang="zh-CN" altLang="en-US"/>
          </a:p>
        </p:txBody>
      </p:sp>
    </p:spTree>
    <p:extLst>
      <p:ext uri="{BB962C8B-B14F-4D97-AF65-F5344CB8AC3E}">
        <p14:creationId xmlns:p14="http://schemas.microsoft.com/office/powerpoint/2010/main" val="1766816322"/>
      </p:ext>
    </p:extLst>
  </p:cSld>
  <p:clrMapOvr>
    <a:masterClrMapping/>
  </p:clrMapOvr>
</p:sldLayout>
</file>

<file path=ppt/slideLayouts/slideLayout53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46A95CC-4D60-4B37-94F2-B006C5034200}"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C64036C6-D4C8-466F-9D41-008227C2249E}" type="slidenum">
              <a:rPr lang="zh-CN" altLang="en-US"/>
              <a:pPr/>
              <a:t>‹#›</a:t>
            </a:fld>
            <a:endParaRPr lang="zh-CN" altLang="en-US"/>
          </a:p>
        </p:txBody>
      </p:sp>
    </p:spTree>
    <p:extLst>
      <p:ext uri="{BB962C8B-B14F-4D97-AF65-F5344CB8AC3E}">
        <p14:creationId xmlns:p14="http://schemas.microsoft.com/office/powerpoint/2010/main" val="546085171"/>
      </p:ext>
    </p:extLst>
  </p:cSld>
  <p:clrMapOvr>
    <a:masterClrMapping/>
  </p:clrMapOvr>
</p:sldLayout>
</file>

<file path=ppt/slideLayouts/slideLayout53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B7B35FA-1235-464D-87BD-3895F06599C9}"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45447AB-DFA4-4885-A54B-2E72D06D029B}" type="slidenum">
              <a:rPr lang="zh-CN" altLang="en-US"/>
              <a:pPr/>
              <a:t>‹#›</a:t>
            </a:fld>
            <a:endParaRPr lang="zh-CN" altLang="en-US"/>
          </a:p>
        </p:txBody>
      </p:sp>
    </p:spTree>
    <p:extLst>
      <p:ext uri="{BB962C8B-B14F-4D97-AF65-F5344CB8AC3E}">
        <p14:creationId xmlns:p14="http://schemas.microsoft.com/office/powerpoint/2010/main" val="323728914"/>
      </p:ext>
    </p:extLst>
  </p:cSld>
  <p:clrMapOvr>
    <a:masterClrMapping/>
  </p:clrMapOvr>
</p:sldLayout>
</file>

<file path=ppt/slideLayouts/slideLayout53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75A28CD-5D0F-4137-A157-7B85DC6DCFED}"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C460072-6F73-4EFD-8765-6174EC1B1128}" type="slidenum">
              <a:rPr lang="zh-CN" altLang="en-US"/>
              <a:pPr/>
              <a:t>‹#›</a:t>
            </a:fld>
            <a:endParaRPr lang="zh-CN" altLang="en-US"/>
          </a:p>
        </p:txBody>
      </p:sp>
    </p:spTree>
    <p:extLst>
      <p:ext uri="{BB962C8B-B14F-4D97-AF65-F5344CB8AC3E}">
        <p14:creationId xmlns:p14="http://schemas.microsoft.com/office/powerpoint/2010/main" val="1034554005"/>
      </p:ext>
    </p:extLst>
  </p:cSld>
  <p:clrMapOvr>
    <a:masterClrMapping/>
  </p:clrMapOvr>
</p:sldLayout>
</file>

<file path=ppt/slideLayouts/slideLayout53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38C8CE32-C329-49DA-A84F-B4AEFDCAB42B}"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4A2BA5DC-8CEA-4BF4-A62B-BA66C0F01286}" type="slidenum">
              <a:rPr lang="zh-CN" altLang="en-US"/>
              <a:pPr/>
              <a:t>‹#›</a:t>
            </a:fld>
            <a:endParaRPr lang="zh-CN" altLang="en-US"/>
          </a:p>
        </p:txBody>
      </p:sp>
    </p:spTree>
    <p:extLst>
      <p:ext uri="{BB962C8B-B14F-4D97-AF65-F5344CB8AC3E}">
        <p14:creationId xmlns:p14="http://schemas.microsoft.com/office/powerpoint/2010/main" val="104927495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73DBD29-148E-44BC-9BFE-75FC6050394D}"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5A03645A-C739-48D8-B1A3-3FA8792F4E65}" type="slidenum">
              <a:rPr lang="zh-CN" altLang="en-US"/>
              <a:pPr/>
              <a:t>‹#›</a:t>
            </a:fld>
            <a:endParaRPr lang="zh-CN" altLang="en-US"/>
          </a:p>
        </p:txBody>
      </p:sp>
    </p:spTree>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8FEFCF30-AAD8-4545-9843-66CBD78AD1A6}"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0CCF965-1764-4E41-BDF7-989C6BAD4F66}" type="slidenum">
              <a:rPr lang="en-US" altLang="zh-CN"/>
              <a:pPr/>
              <a:t>‹#›</a:t>
            </a:fld>
            <a:endParaRPr lang="en-US" altLang="zh-CN"/>
          </a:p>
        </p:txBody>
      </p:sp>
    </p:spTree>
    <p:extLst>
      <p:ext uri="{BB962C8B-B14F-4D97-AF65-F5344CB8AC3E}">
        <p14:creationId xmlns:p14="http://schemas.microsoft.com/office/powerpoint/2010/main" val="3783800587"/>
      </p:ext>
    </p:extLst>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FA98857-FCDB-4C76-8E61-EC51F9341CBA}"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AEACB67-36AB-42FE-8A75-37E1E1491274}" type="slidenum">
              <a:rPr lang="en-US" altLang="zh-CN"/>
              <a:pPr/>
              <a:t>‹#›</a:t>
            </a:fld>
            <a:endParaRPr lang="en-US" altLang="zh-CN"/>
          </a:p>
        </p:txBody>
      </p:sp>
    </p:spTree>
    <p:extLst>
      <p:ext uri="{BB962C8B-B14F-4D97-AF65-F5344CB8AC3E}">
        <p14:creationId xmlns:p14="http://schemas.microsoft.com/office/powerpoint/2010/main" val="1848878658"/>
      </p:ext>
    </p:extLst>
  </p:cSld>
  <p:clrMapOvr>
    <a:masterClrMapping/>
  </p:clrMapOvr>
</p:sldLayout>
</file>

<file path=ppt/slideLayouts/slideLayout54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E4D00B6-6D53-4006-9023-B642C0925CA2}"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EA4CC3A8-6E99-4E7A-8BBE-CF3796782F13}" type="slidenum">
              <a:rPr lang="en-US" altLang="zh-CN"/>
              <a:pPr/>
              <a:t>‹#›</a:t>
            </a:fld>
            <a:endParaRPr lang="en-US" altLang="zh-CN"/>
          </a:p>
        </p:txBody>
      </p:sp>
    </p:spTree>
    <p:extLst>
      <p:ext uri="{BB962C8B-B14F-4D97-AF65-F5344CB8AC3E}">
        <p14:creationId xmlns:p14="http://schemas.microsoft.com/office/powerpoint/2010/main" val="3547705186"/>
      </p:ext>
    </p:extLst>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1A606FC7-83C6-4E39-B25D-21AA4AF828EE}" type="datetimeFigureOut">
              <a:rPr lang="zh-CN" altLang="en-US"/>
              <a:pPr/>
              <a:t>2017/6/30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1BB5EA43-7194-4683-BD1B-E24DAFE1A56F}" type="slidenum">
              <a:rPr lang="en-US" altLang="zh-CN"/>
              <a:pPr/>
              <a:t>‹#›</a:t>
            </a:fld>
            <a:endParaRPr lang="en-US" altLang="zh-CN"/>
          </a:p>
        </p:txBody>
      </p:sp>
    </p:spTree>
    <p:extLst>
      <p:ext uri="{BB962C8B-B14F-4D97-AF65-F5344CB8AC3E}">
        <p14:creationId xmlns:p14="http://schemas.microsoft.com/office/powerpoint/2010/main" val="955099223"/>
      </p:ext>
    </p:extLst>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C03FACF-D99F-4DD3-8333-7DE38AEBCDE7}" type="datetimeFigureOut">
              <a:rPr lang="zh-CN" altLang="en-US"/>
              <a:pPr/>
              <a:t>2017/6/30</a:t>
            </a:fld>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5FA5844D-8A3C-48B4-9F1F-5DDE84D08404}" type="slidenum">
              <a:rPr lang="en-US" altLang="zh-CN"/>
              <a:pPr/>
              <a:t>‹#›</a:t>
            </a:fld>
            <a:endParaRPr lang="en-US" altLang="zh-CN"/>
          </a:p>
        </p:txBody>
      </p:sp>
    </p:spTree>
    <p:extLst>
      <p:ext uri="{BB962C8B-B14F-4D97-AF65-F5344CB8AC3E}">
        <p14:creationId xmlns:p14="http://schemas.microsoft.com/office/powerpoint/2010/main" val="677091644"/>
      </p:ext>
    </p:extLst>
  </p:cSld>
  <p:clrMapOvr>
    <a:masterClrMapping/>
  </p:clrMapOvr>
</p:sldLayout>
</file>

<file path=ppt/slideLayouts/slideLayout54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78E5C36C-DC82-4616-87BC-46B4E74AF796}" type="datetimeFigureOut">
              <a:rPr lang="zh-CN" altLang="en-US"/>
              <a:pPr/>
              <a:t>2017/6/30</a:t>
            </a:fld>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2FD99354-9064-4731-ABD1-5F2DE292519A}" type="slidenum">
              <a:rPr lang="en-US" altLang="zh-CN"/>
              <a:pPr/>
              <a:t>‹#›</a:t>
            </a:fld>
            <a:endParaRPr lang="en-US" altLang="zh-CN"/>
          </a:p>
        </p:txBody>
      </p:sp>
    </p:spTree>
    <p:extLst>
      <p:ext uri="{BB962C8B-B14F-4D97-AF65-F5344CB8AC3E}">
        <p14:creationId xmlns:p14="http://schemas.microsoft.com/office/powerpoint/2010/main" val="251236757"/>
      </p:ext>
    </p:extLst>
  </p:cSld>
  <p:clrMapOvr>
    <a:masterClrMapping/>
  </p:clrMapOvr>
</p:sldLayout>
</file>

<file path=ppt/slideLayouts/slideLayout54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5FC2BA9-3D9F-4B91-87EC-22981E96358D}" type="datetimeFigureOut">
              <a:rPr lang="zh-CN" altLang="en-US"/>
              <a:pPr/>
              <a:t>2017/6/30</a:t>
            </a:fld>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BCC77325-99F5-47D2-BB05-14EDE1E99FD1}" type="slidenum">
              <a:rPr lang="en-US" altLang="zh-CN"/>
              <a:pPr/>
              <a:t>‹#›</a:t>
            </a:fld>
            <a:endParaRPr lang="en-US" altLang="zh-CN"/>
          </a:p>
        </p:txBody>
      </p:sp>
    </p:spTree>
    <p:extLst>
      <p:ext uri="{BB962C8B-B14F-4D97-AF65-F5344CB8AC3E}">
        <p14:creationId xmlns:p14="http://schemas.microsoft.com/office/powerpoint/2010/main" val="1939136415"/>
      </p:ext>
    </p:extLst>
  </p:cSld>
  <p:clrMapOvr>
    <a:masterClrMapping/>
  </p:clrMapOvr>
</p:sldLayout>
</file>

<file path=ppt/slideLayouts/slideLayout54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17A3D0-B177-496C-9D38-1B0C75F1E404}" type="datetimeFigureOut">
              <a:rPr lang="zh-CN" altLang="en-US"/>
              <a:pPr/>
              <a:t>2017/6/30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53355957-8E49-4059-9696-39A1F3A21CAA}" type="slidenum">
              <a:rPr lang="en-US" altLang="zh-CN"/>
              <a:pPr/>
              <a:t>‹#›</a:t>
            </a:fld>
            <a:endParaRPr lang="en-US" altLang="zh-CN"/>
          </a:p>
        </p:txBody>
      </p:sp>
    </p:spTree>
    <p:extLst>
      <p:ext uri="{BB962C8B-B14F-4D97-AF65-F5344CB8AC3E}">
        <p14:creationId xmlns:p14="http://schemas.microsoft.com/office/powerpoint/2010/main" val="194366743"/>
      </p:ext>
    </p:extLst>
  </p:cSld>
  <p:clrMapOvr>
    <a:masterClrMapping/>
  </p:clrMapOvr>
</p:sldLayout>
</file>

<file path=ppt/slideLayouts/slideLayout54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7E598043-F26B-4B92-AB55-8F9830132186}" type="datetimeFigureOut">
              <a:rPr lang="zh-CN" altLang="en-US"/>
              <a:pPr/>
              <a:t>2017/6/30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7D12BA5E-C0D7-4F5D-9E4C-859555525239}" type="slidenum">
              <a:rPr lang="en-US" altLang="zh-CN"/>
              <a:pPr/>
              <a:t>‹#›</a:t>
            </a:fld>
            <a:endParaRPr lang="en-US" altLang="zh-CN"/>
          </a:p>
        </p:txBody>
      </p:sp>
    </p:spTree>
    <p:extLst>
      <p:ext uri="{BB962C8B-B14F-4D97-AF65-F5344CB8AC3E}">
        <p14:creationId xmlns:p14="http://schemas.microsoft.com/office/powerpoint/2010/main" val="1619302867"/>
      </p:ext>
    </p:extLst>
  </p:cSld>
  <p:clrMapOvr>
    <a:masterClrMapping/>
  </p:clrMapOvr>
</p:sldLayout>
</file>

<file path=ppt/slideLayouts/slideLayout54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2C39D36-2216-49B7-AC3F-14A4687499B7}"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7196B6-3158-487F-905E-3B9AF24556F3}" type="slidenum">
              <a:rPr lang="en-US" altLang="zh-CN"/>
              <a:pPr/>
              <a:t>‹#›</a:t>
            </a:fld>
            <a:endParaRPr lang="en-US" altLang="zh-CN"/>
          </a:p>
        </p:txBody>
      </p:sp>
    </p:spTree>
    <p:extLst>
      <p:ext uri="{BB962C8B-B14F-4D97-AF65-F5344CB8AC3E}">
        <p14:creationId xmlns:p14="http://schemas.microsoft.com/office/powerpoint/2010/main" val="274037366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524DB6B-5C8D-407F-A37C-C1EC76B254A8}"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8FBF09AE-6BCD-4A72-B608-7999DAEECCDD}" type="slidenum">
              <a:rPr lang="zh-CN" altLang="en-US"/>
              <a:pPr/>
              <a:t>‹#›</a:t>
            </a:fld>
            <a:endParaRPr lang="zh-CN" altLang="en-US"/>
          </a:p>
        </p:txBody>
      </p:sp>
    </p:spTree>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1EE2BFC-76CF-4837-8C2F-68AD69F7FB5F}"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8091A69-A575-4D2D-9F3A-393CFE548B6B}" type="slidenum">
              <a:rPr lang="en-US" altLang="zh-CN"/>
              <a:pPr/>
              <a:t>‹#›</a:t>
            </a:fld>
            <a:endParaRPr lang="en-US" altLang="zh-CN"/>
          </a:p>
        </p:txBody>
      </p:sp>
    </p:spTree>
    <p:extLst>
      <p:ext uri="{BB962C8B-B14F-4D97-AF65-F5344CB8AC3E}">
        <p14:creationId xmlns:p14="http://schemas.microsoft.com/office/powerpoint/2010/main" val="2861649983"/>
      </p:ext>
    </p:extLst>
  </p:cSld>
  <p:clrMapOvr>
    <a:masterClrMapping/>
  </p:clrMapOvr>
</p:sldLayout>
</file>

<file path=ppt/slideLayouts/slideLayout55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3990964261"/>
      </p:ext>
    </p:extLst>
  </p:cSld>
  <p:clrMapOvr>
    <a:masterClrMapping/>
  </p:clrMapOvr>
</p:sldLayout>
</file>

<file path=ppt/slideLayouts/slideLayout55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55663255"/>
      </p:ext>
    </p:extLst>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1267531624"/>
      </p:ext>
    </p:extLst>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835916941"/>
      </p:ext>
    </p:extLst>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1347233188"/>
      </p:ext>
    </p:extLst>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1136360712"/>
      </p:ext>
    </p:extLst>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896029694"/>
      </p:ext>
    </p:extLst>
  </p:cSld>
  <p:clrMapOvr>
    <a:masterClrMapping/>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670351266"/>
      </p:ext>
    </p:extLst>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264526077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EC4A670-F677-48B9-A563-4D8A2FA1D76A}"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7D191289-A70F-4FCC-8E0A-01F196462EE4}" type="slidenum">
              <a:rPr lang="zh-CN" altLang="en-US"/>
              <a:pPr/>
              <a:t>‹#›</a:t>
            </a:fld>
            <a:endParaRPr lang="zh-CN" altLang="en-US"/>
          </a:p>
        </p:txBody>
      </p:sp>
    </p:spTree>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1540843188"/>
      </p:ext>
    </p:extLst>
  </p:cSld>
  <p:clrMapOvr>
    <a:masterClrMapping/>
  </p:clrMapOvr>
</p:sldLayout>
</file>

<file path=ppt/slideLayouts/slideLayout56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2285521806"/>
      </p:ext>
    </p:extLst>
  </p:cSld>
  <p:clrMapOvr>
    <a:masterClrMapping/>
  </p:clrMapOvr>
</p:sldLayout>
</file>

<file path=ppt/slideLayouts/slideLayout56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8F76018-04AC-4EFE-95EB-6552C59B3EA4}" type="slidenum">
              <a:rPr lang="en-US" altLang="zh-CN"/>
              <a:pPr/>
              <a:t>‹#›</a:t>
            </a:fld>
            <a:endParaRPr lang="en-US" altLang="zh-CN"/>
          </a:p>
        </p:txBody>
      </p:sp>
    </p:spTree>
    <p:extLst>
      <p:ext uri="{BB962C8B-B14F-4D97-AF65-F5344CB8AC3E}">
        <p14:creationId xmlns:p14="http://schemas.microsoft.com/office/powerpoint/2010/main" val="169212493"/>
      </p:ext>
    </p:extLst>
  </p:cSld>
  <p:clrMapOvr>
    <a:masterClrMapping/>
  </p:clrMapOvr>
</p:sldLayout>
</file>

<file path=ppt/slideLayouts/slideLayout56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54A1F94-D61F-4ED4-8058-D90AAD21E3A3}" type="slidenum">
              <a:rPr lang="en-US" altLang="zh-CN"/>
              <a:pPr/>
              <a:t>‹#›</a:t>
            </a:fld>
            <a:endParaRPr lang="en-US" altLang="zh-CN"/>
          </a:p>
        </p:txBody>
      </p:sp>
    </p:spTree>
    <p:extLst>
      <p:ext uri="{BB962C8B-B14F-4D97-AF65-F5344CB8AC3E}">
        <p14:creationId xmlns:p14="http://schemas.microsoft.com/office/powerpoint/2010/main" val="1957994093"/>
      </p:ext>
    </p:extLst>
  </p:cSld>
  <p:clrMapOvr>
    <a:masterClrMapping/>
  </p:clrMapOvr>
</p:sldLayout>
</file>

<file path=ppt/slideLayouts/slideLayout56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FD51C5F-25EA-4E4E-A88E-B167DF25C135}" type="slidenum">
              <a:rPr lang="en-US" altLang="zh-CN"/>
              <a:pPr/>
              <a:t>‹#›</a:t>
            </a:fld>
            <a:endParaRPr lang="en-US" altLang="zh-CN"/>
          </a:p>
        </p:txBody>
      </p:sp>
    </p:spTree>
    <p:extLst>
      <p:ext uri="{BB962C8B-B14F-4D97-AF65-F5344CB8AC3E}">
        <p14:creationId xmlns:p14="http://schemas.microsoft.com/office/powerpoint/2010/main" val="1106102921"/>
      </p:ext>
    </p:extLst>
  </p:cSld>
  <p:clrMapOvr>
    <a:masterClrMapping/>
  </p:clrMapOvr>
</p:sldLayout>
</file>

<file path=ppt/slideLayouts/slideLayout56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E29DBE2-7834-452E-9A9C-E33688245F9A}" type="slidenum">
              <a:rPr lang="en-US" altLang="zh-CN"/>
              <a:pPr/>
              <a:t>‹#›</a:t>
            </a:fld>
            <a:endParaRPr lang="en-US" altLang="zh-CN"/>
          </a:p>
        </p:txBody>
      </p:sp>
    </p:spTree>
    <p:extLst>
      <p:ext uri="{BB962C8B-B14F-4D97-AF65-F5344CB8AC3E}">
        <p14:creationId xmlns:p14="http://schemas.microsoft.com/office/powerpoint/2010/main" val="1289309200"/>
      </p:ext>
    </p:extLst>
  </p:cSld>
  <p:clrMapOvr>
    <a:masterClrMapping/>
  </p:clrMapOvr>
</p:sldLayout>
</file>

<file path=ppt/slideLayouts/slideLayout56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F6B5EC04-D716-4EC1-B987-505F8ABCFC3E}" type="slidenum">
              <a:rPr lang="en-US" altLang="zh-CN"/>
              <a:pPr/>
              <a:t>‹#›</a:t>
            </a:fld>
            <a:endParaRPr lang="en-US" altLang="zh-CN"/>
          </a:p>
        </p:txBody>
      </p:sp>
    </p:spTree>
    <p:extLst>
      <p:ext uri="{BB962C8B-B14F-4D97-AF65-F5344CB8AC3E}">
        <p14:creationId xmlns:p14="http://schemas.microsoft.com/office/powerpoint/2010/main" val="2424615629"/>
      </p:ext>
    </p:extLst>
  </p:cSld>
  <p:clrMapOvr>
    <a:masterClrMapping/>
  </p:clrMapOvr>
</p:sldLayout>
</file>

<file path=ppt/slideLayouts/slideLayout56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85A4C2AC-D25B-4FD2-9151-B6C449DEB21E}" type="slidenum">
              <a:rPr lang="en-US" altLang="zh-CN"/>
              <a:pPr/>
              <a:t>‹#›</a:t>
            </a:fld>
            <a:endParaRPr lang="en-US" altLang="zh-CN"/>
          </a:p>
        </p:txBody>
      </p:sp>
    </p:spTree>
    <p:extLst>
      <p:ext uri="{BB962C8B-B14F-4D97-AF65-F5344CB8AC3E}">
        <p14:creationId xmlns:p14="http://schemas.microsoft.com/office/powerpoint/2010/main" val="1630946461"/>
      </p:ext>
    </p:extLst>
  </p:cSld>
  <p:clrMapOvr>
    <a:masterClrMapping/>
  </p:clrMapOvr>
</p:sldLayout>
</file>

<file path=ppt/slideLayouts/slideLayout56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237A2884-067C-4737-99E3-4E5D1F8CD265}" type="slidenum">
              <a:rPr lang="en-US" altLang="zh-CN"/>
              <a:pPr/>
              <a:t>‹#›</a:t>
            </a:fld>
            <a:endParaRPr lang="en-US" altLang="zh-CN"/>
          </a:p>
        </p:txBody>
      </p:sp>
    </p:spTree>
    <p:extLst>
      <p:ext uri="{BB962C8B-B14F-4D97-AF65-F5344CB8AC3E}">
        <p14:creationId xmlns:p14="http://schemas.microsoft.com/office/powerpoint/2010/main" val="1750021806"/>
      </p:ext>
    </p:extLst>
  </p:cSld>
  <p:clrMapOvr>
    <a:masterClrMapping/>
  </p:clrMapOvr>
</p:sldLayout>
</file>

<file path=ppt/slideLayouts/slideLayout56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84F682C2-E9B2-4CB9-B1BA-2A5CB9731512}" type="slidenum">
              <a:rPr lang="en-US" altLang="zh-CN"/>
              <a:pPr/>
              <a:t>‹#›</a:t>
            </a:fld>
            <a:endParaRPr lang="en-US" altLang="zh-CN"/>
          </a:p>
        </p:txBody>
      </p:sp>
    </p:spTree>
    <p:extLst>
      <p:ext uri="{BB962C8B-B14F-4D97-AF65-F5344CB8AC3E}">
        <p14:creationId xmlns:p14="http://schemas.microsoft.com/office/powerpoint/2010/main" val="179325846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7359BC5-23E9-472A-A769-B301C564089F}"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76ADC6D-92B4-4AE6-9DC8-E34BBC9D78E9}" type="slidenum">
              <a:rPr lang="zh-CN" altLang="en-US"/>
              <a:pPr/>
              <a:t>‹#›</a:t>
            </a:fld>
            <a:endParaRPr lang="zh-CN" altLang="en-US"/>
          </a:p>
        </p:txBody>
      </p:sp>
    </p:spTree>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4BA5FD4-4588-4DED-8E6A-0A8501EA886F}" type="slidenum">
              <a:rPr lang="en-US" altLang="zh-CN"/>
              <a:pPr/>
              <a:t>‹#›</a:t>
            </a:fld>
            <a:endParaRPr lang="en-US" altLang="zh-CN"/>
          </a:p>
        </p:txBody>
      </p:sp>
    </p:spTree>
    <p:extLst>
      <p:ext uri="{BB962C8B-B14F-4D97-AF65-F5344CB8AC3E}">
        <p14:creationId xmlns:p14="http://schemas.microsoft.com/office/powerpoint/2010/main" val="2993732841"/>
      </p:ext>
    </p:extLst>
  </p:cSld>
  <p:clrMapOvr>
    <a:masterClrMapping/>
  </p:clrMapOvr>
</p:sldLayout>
</file>

<file path=ppt/slideLayouts/slideLayout57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DB14FC3-E595-419E-825E-7290A6AE0832}" type="slidenum">
              <a:rPr lang="en-US" altLang="zh-CN"/>
              <a:pPr/>
              <a:t>‹#›</a:t>
            </a:fld>
            <a:endParaRPr lang="en-US" altLang="zh-CN"/>
          </a:p>
        </p:txBody>
      </p:sp>
    </p:spTree>
    <p:extLst>
      <p:ext uri="{BB962C8B-B14F-4D97-AF65-F5344CB8AC3E}">
        <p14:creationId xmlns:p14="http://schemas.microsoft.com/office/powerpoint/2010/main" val="2100922661"/>
      </p:ext>
    </p:extLst>
  </p:cSld>
  <p:clrMapOvr>
    <a:masterClrMapping/>
  </p:clrMapOvr>
</p:sldLayout>
</file>

<file path=ppt/slideLayouts/slideLayout57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9340341C-D81D-4292-BB9F-0CA31588C3CA}" type="slidenum">
              <a:rPr lang="en-US" altLang="zh-CN"/>
              <a:pPr/>
              <a:t>‹#›</a:t>
            </a:fld>
            <a:endParaRPr lang="en-US" altLang="zh-CN"/>
          </a:p>
        </p:txBody>
      </p:sp>
    </p:spTree>
    <p:extLst>
      <p:ext uri="{BB962C8B-B14F-4D97-AF65-F5344CB8AC3E}">
        <p14:creationId xmlns:p14="http://schemas.microsoft.com/office/powerpoint/2010/main" val="735756844"/>
      </p:ext>
    </p:extLst>
  </p:cSld>
  <p:clrMapOvr>
    <a:masterClrMapping/>
  </p:clrMapOvr>
</p:sldLayout>
</file>

<file path=ppt/slideLayouts/slideLayout57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620451326"/>
      </p:ext>
    </p:extLst>
  </p:cSld>
  <p:clrMapOvr>
    <a:masterClrMapping/>
  </p:clrMapOvr>
</p:sldLayout>
</file>

<file path=ppt/slideLayouts/slideLayout57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2769304074"/>
      </p:ext>
    </p:extLst>
  </p:cSld>
  <p:clrMapOvr>
    <a:masterClrMapping/>
  </p:clrMapOvr>
</p:sldLayout>
</file>

<file path=ppt/slideLayouts/slideLayout57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2594897314"/>
      </p:ext>
    </p:extLst>
  </p:cSld>
  <p:clrMapOvr>
    <a:masterClrMapping/>
  </p:clrMapOvr>
</p:sldLayout>
</file>

<file path=ppt/slideLayouts/slideLayout57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3233987278"/>
      </p:ext>
    </p:extLst>
  </p:cSld>
  <p:clrMapOvr>
    <a:masterClrMapping/>
  </p:clrMapOvr>
</p:sldLayout>
</file>

<file path=ppt/slideLayouts/slideLayout57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1403817819"/>
      </p:ext>
    </p:extLst>
  </p:cSld>
  <p:clrMapOvr>
    <a:masterClrMapping/>
  </p:clrMapOvr>
</p:sldLayout>
</file>

<file path=ppt/slideLayouts/slideLayout57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1237143872"/>
      </p:ext>
    </p:extLst>
  </p:cSld>
  <p:clrMapOvr>
    <a:masterClrMapping/>
  </p:clrMapOvr>
</p:sldLayout>
</file>

<file path=ppt/slideLayouts/slideLayout57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40943361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CA9B9438-AC9A-47F6-B653-695541508A55}"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723FEC0A-958F-4AD8-9922-A6B0E09CBE6A}" type="slidenum">
              <a:rPr lang="zh-CN" altLang="en-US"/>
              <a:pPr/>
              <a:t>‹#›</a:t>
            </a:fld>
            <a:endParaRPr lang="zh-CN" altLang="en-US"/>
          </a:p>
        </p:txBody>
      </p:sp>
    </p:spTree>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3604106605"/>
      </p:ext>
    </p:extLst>
  </p:cSld>
  <p:clrMapOvr>
    <a:masterClrMapping/>
  </p:clrMapOvr>
</p:sldLayout>
</file>

<file path=ppt/slideLayouts/slideLayout58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4150490577"/>
      </p:ext>
    </p:extLst>
  </p:cSld>
  <p:clrMapOvr>
    <a:masterClrMapping/>
  </p:clrMapOvr>
</p:sldLayout>
</file>

<file path=ppt/slideLayouts/slideLayout58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3010863040"/>
      </p:ext>
    </p:extLst>
  </p:cSld>
  <p:clrMapOvr>
    <a:masterClrMapping/>
  </p:clrMapOvr>
</p:sldLayout>
</file>

<file path=ppt/slideLayouts/slideLayout58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533400"/>
            <a:ext cx="207645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7695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1777803314"/>
      </p:ext>
    </p:extLst>
  </p:cSld>
  <p:clrMapOvr>
    <a:masterClrMapping/>
  </p:clrMapOvr>
</p:sldLayout>
</file>

<file path=ppt/slideLayouts/slideLayout58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201AB908-A64D-4587-8413-1214A2526196}" type="slidenum">
              <a:rPr lang="en-US" altLang="zh-CN"/>
              <a:pPr/>
              <a:t>‹#›</a:t>
            </a:fld>
            <a:endParaRPr lang="en-US" altLang="zh-CN"/>
          </a:p>
        </p:txBody>
      </p:sp>
    </p:spTree>
    <p:extLst>
      <p:ext uri="{BB962C8B-B14F-4D97-AF65-F5344CB8AC3E}">
        <p14:creationId xmlns:p14="http://schemas.microsoft.com/office/powerpoint/2010/main" val="463653373"/>
      </p:ext>
    </p:extLst>
  </p:cSld>
  <p:clrMapOvr>
    <a:masterClrMapping/>
  </p:clrMapOvr>
</p:sldLayout>
</file>

<file path=ppt/slideLayouts/slideLayout58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C510879-625A-4ADA-8EAC-289B79B7D5FF}" type="slidenum">
              <a:rPr lang="en-US" altLang="zh-CN"/>
              <a:pPr/>
              <a:t>‹#›</a:t>
            </a:fld>
            <a:endParaRPr lang="en-US" altLang="zh-CN"/>
          </a:p>
        </p:txBody>
      </p:sp>
    </p:spTree>
    <p:extLst>
      <p:ext uri="{BB962C8B-B14F-4D97-AF65-F5344CB8AC3E}">
        <p14:creationId xmlns:p14="http://schemas.microsoft.com/office/powerpoint/2010/main" val="2738586623"/>
      </p:ext>
    </p:extLst>
  </p:cSld>
  <p:clrMapOvr>
    <a:masterClrMapping/>
  </p:clrMapOvr>
</p:sldLayout>
</file>

<file path=ppt/slideLayouts/slideLayout58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2C52E8B-45A3-420F-A501-64615EF92B8A}" type="slidenum">
              <a:rPr lang="en-US" altLang="zh-CN"/>
              <a:pPr/>
              <a:t>‹#›</a:t>
            </a:fld>
            <a:endParaRPr lang="en-US" altLang="zh-CN"/>
          </a:p>
        </p:txBody>
      </p:sp>
    </p:spTree>
    <p:extLst>
      <p:ext uri="{BB962C8B-B14F-4D97-AF65-F5344CB8AC3E}">
        <p14:creationId xmlns:p14="http://schemas.microsoft.com/office/powerpoint/2010/main" val="989982938"/>
      </p:ext>
    </p:extLst>
  </p:cSld>
  <p:clrMapOvr>
    <a:masterClrMapping/>
  </p:clrMapOvr>
</p:sldLayout>
</file>

<file path=ppt/slideLayouts/slideLayout58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600548-E3C4-4D1B-AE95-11BA203619FF}" type="slidenum">
              <a:rPr lang="en-US" altLang="zh-CN"/>
              <a:pPr/>
              <a:t>‹#›</a:t>
            </a:fld>
            <a:endParaRPr lang="en-US" altLang="zh-CN"/>
          </a:p>
        </p:txBody>
      </p:sp>
    </p:spTree>
    <p:extLst>
      <p:ext uri="{BB962C8B-B14F-4D97-AF65-F5344CB8AC3E}">
        <p14:creationId xmlns:p14="http://schemas.microsoft.com/office/powerpoint/2010/main" val="575781941"/>
      </p:ext>
    </p:extLst>
  </p:cSld>
  <p:clrMapOvr>
    <a:masterClrMapping/>
  </p:clrMapOvr>
</p:sldLayout>
</file>

<file path=ppt/slideLayouts/slideLayout58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1EF769C8-97FA-4918-B369-FE5540A6B011}" type="slidenum">
              <a:rPr lang="en-US" altLang="zh-CN"/>
              <a:pPr/>
              <a:t>‹#›</a:t>
            </a:fld>
            <a:endParaRPr lang="en-US" altLang="zh-CN"/>
          </a:p>
        </p:txBody>
      </p:sp>
    </p:spTree>
    <p:extLst>
      <p:ext uri="{BB962C8B-B14F-4D97-AF65-F5344CB8AC3E}">
        <p14:creationId xmlns:p14="http://schemas.microsoft.com/office/powerpoint/2010/main" val="3237863728"/>
      </p:ext>
    </p:extLst>
  </p:cSld>
  <p:clrMapOvr>
    <a:masterClrMapping/>
  </p:clrMapOvr>
</p:sldLayout>
</file>

<file path=ppt/slideLayouts/slideLayout58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40120AA5-D9AF-4558-AF58-0DA9A0BFEC85}" type="slidenum">
              <a:rPr lang="en-US" altLang="zh-CN"/>
              <a:pPr/>
              <a:t>‹#›</a:t>
            </a:fld>
            <a:endParaRPr lang="en-US" altLang="zh-CN"/>
          </a:p>
        </p:txBody>
      </p:sp>
    </p:spTree>
    <p:extLst>
      <p:ext uri="{BB962C8B-B14F-4D97-AF65-F5344CB8AC3E}">
        <p14:creationId xmlns:p14="http://schemas.microsoft.com/office/powerpoint/2010/main" val="919967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07320163-02A3-4BE9-962A-DEA89012014C}"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ED4F607-405E-40E7-8933-8D9296E87DBE}" type="slidenum">
              <a:rPr lang="zh-CN" altLang="en-US"/>
              <a:pPr/>
              <a:t>‹#›</a:t>
            </a:fld>
            <a:endParaRPr lang="zh-CN" altLang="en-US"/>
          </a:p>
        </p:txBody>
      </p:sp>
    </p:spTree>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A2F6B0B6-A7AB-4685-968A-4244CFBAC706}" type="slidenum">
              <a:rPr lang="en-US" altLang="zh-CN"/>
              <a:pPr/>
              <a:t>‹#›</a:t>
            </a:fld>
            <a:endParaRPr lang="en-US" altLang="zh-CN"/>
          </a:p>
        </p:txBody>
      </p:sp>
    </p:spTree>
    <p:extLst>
      <p:ext uri="{BB962C8B-B14F-4D97-AF65-F5344CB8AC3E}">
        <p14:creationId xmlns:p14="http://schemas.microsoft.com/office/powerpoint/2010/main" val="478112330"/>
      </p:ext>
    </p:extLst>
  </p:cSld>
  <p:clrMapOvr>
    <a:masterClrMapping/>
  </p:clrMapOvr>
</p:sldLayout>
</file>

<file path=ppt/slideLayouts/slideLayout59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23DBBB5C-226A-475E-A37F-0FFEBEF2018A}" type="slidenum">
              <a:rPr lang="en-US" altLang="zh-CN"/>
              <a:pPr/>
              <a:t>‹#›</a:t>
            </a:fld>
            <a:endParaRPr lang="en-US" altLang="zh-CN"/>
          </a:p>
        </p:txBody>
      </p:sp>
    </p:spTree>
    <p:extLst>
      <p:ext uri="{BB962C8B-B14F-4D97-AF65-F5344CB8AC3E}">
        <p14:creationId xmlns:p14="http://schemas.microsoft.com/office/powerpoint/2010/main" val="3834462025"/>
      </p:ext>
    </p:extLst>
  </p:cSld>
  <p:clrMapOvr>
    <a:masterClrMapping/>
  </p:clrMapOvr>
</p:sldLayout>
</file>

<file path=ppt/slideLayouts/slideLayout59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7E2440-7DE6-488C-AF31-601BFA8DE601}" type="slidenum">
              <a:rPr lang="en-US" altLang="zh-CN"/>
              <a:pPr/>
              <a:t>‹#›</a:t>
            </a:fld>
            <a:endParaRPr lang="en-US" altLang="zh-CN"/>
          </a:p>
        </p:txBody>
      </p:sp>
    </p:spTree>
    <p:extLst>
      <p:ext uri="{BB962C8B-B14F-4D97-AF65-F5344CB8AC3E}">
        <p14:creationId xmlns:p14="http://schemas.microsoft.com/office/powerpoint/2010/main" val="2409804408"/>
      </p:ext>
    </p:extLst>
  </p:cSld>
  <p:clrMapOvr>
    <a:masterClrMapping/>
  </p:clrMapOvr>
</p:sldLayout>
</file>

<file path=ppt/slideLayouts/slideLayout59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D008A9-63C4-44B2-A0BE-277914033BCB}" type="slidenum">
              <a:rPr lang="en-US" altLang="zh-CN"/>
              <a:pPr/>
              <a:t>‹#›</a:t>
            </a:fld>
            <a:endParaRPr lang="en-US" altLang="zh-CN"/>
          </a:p>
        </p:txBody>
      </p:sp>
    </p:spTree>
    <p:extLst>
      <p:ext uri="{BB962C8B-B14F-4D97-AF65-F5344CB8AC3E}">
        <p14:creationId xmlns:p14="http://schemas.microsoft.com/office/powerpoint/2010/main" val="1112309209"/>
      </p:ext>
    </p:extLst>
  </p:cSld>
  <p:clrMapOvr>
    <a:masterClrMapping/>
  </p:clrMapOvr>
</p:sldLayout>
</file>

<file path=ppt/slideLayouts/slideLayout59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A07553C-E097-43B1-8CB5-BA9B909A3B3E}" type="slidenum">
              <a:rPr lang="en-US" altLang="zh-CN"/>
              <a:pPr/>
              <a:t>‹#›</a:t>
            </a:fld>
            <a:endParaRPr lang="en-US" altLang="zh-CN"/>
          </a:p>
        </p:txBody>
      </p:sp>
    </p:spTree>
    <p:extLst>
      <p:ext uri="{BB962C8B-B14F-4D97-AF65-F5344CB8AC3E}">
        <p14:creationId xmlns:p14="http://schemas.microsoft.com/office/powerpoint/2010/main" val="530644940"/>
      </p:ext>
    </p:extLst>
  </p:cSld>
  <p:clrMapOvr>
    <a:masterClrMapping/>
  </p:clrMapOvr>
</p:sldLayout>
</file>

<file path=ppt/slideLayouts/slideLayout59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2425258929"/>
      </p:ext>
    </p:extLst>
  </p:cSld>
  <p:clrMapOvr>
    <a:masterClrMapping/>
  </p:clrMapOvr>
</p:sldLayout>
</file>

<file path=ppt/slideLayouts/slideLayout59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4025017747"/>
      </p:ext>
    </p:extLst>
  </p:cSld>
  <p:clrMapOvr>
    <a:masterClrMapping/>
  </p:clrMapOvr>
</p:sldLayout>
</file>

<file path=ppt/slideLayouts/slideLayout59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2911096781"/>
      </p:ext>
    </p:extLst>
  </p:cSld>
  <p:clrMapOvr>
    <a:masterClrMapping/>
  </p:clrMapOvr>
</p:sldLayout>
</file>

<file path=ppt/slideLayouts/slideLayout59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691884706"/>
      </p:ext>
    </p:extLst>
  </p:cSld>
  <p:clrMapOvr>
    <a:masterClrMapping/>
  </p:clrMapOvr>
</p:sldLayout>
</file>

<file path=ppt/slideLayouts/slideLayout59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14461971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1D8BD707-D9CF-40AE-B4C6-C98DA3205C09}" type="datetimeFigureOut">
              <a:rPr lang="en-US" smtClean="0"/>
              <a:pPr/>
              <a:t>30/06/2017</a:t>
            </a:fld>
            <a:endParaRPr lang="en-US" smtClean="0"/>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207D56D3-6F68-436E-9E14-A5B9B107A8BF}"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4786136A-99E1-4F43-BAC3-2720055A85FB}" type="slidenum">
              <a:rPr lang="zh-CN" altLang="en-US"/>
              <a:pPr/>
              <a:t>‹#›</a:t>
            </a:fld>
            <a:endParaRPr lang="zh-CN" altLang="en-US"/>
          </a:p>
        </p:txBody>
      </p:sp>
    </p:spTree>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333887145"/>
      </p:ext>
    </p:extLst>
  </p:cSld>
  <p:clrMapOvr>
    <a:masterClrMapping/>
  </p:clrMapOvr>
</p:sldLayout>
</file>

<file path=ppt/slideLayouts/slideLayout60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2535278911"/>
      </p:ext>
    </p:extLst>
  </p:cSld>
  <p:clrMapOvr>
    <a:masterClrMapping/>
  </p:clrMapOvr>
</p:sldLayout>
</file>

<file path=ppt/slideLayouts/slideLayout60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3034040911"/>
      </p:ext>
    </p:extLst>
  </p:cSld>
  <p:clrMapOvr>
    <a:masterClrMapping/>
  </p:clrMapOvr>
</p:sldLayout>
</file>

<file path=ppt/slideLayouts/slideLayout60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1501698657"/>
      </p:ext>
    </p:extLst>
  </p:cSld>
  <p:clrMapOvr>
    <a:masterClrMapping/>
  </p:clrMapOvr>
</p:sldLayout>
</file>

<file path=ppt/slideLayouts/slideLayout60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3795655131"/>
      </p:ext>
    </p:extLst>
  </p:cSld>
  <p:clrMapOvr>
    <a:masterClrMapping/>
  </p:clrMapOvr>
</p:sldLayout>
</file>

<file path=ppt/slideLayouts/slideLayout60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2561885216"/>
      </p:ext>
    </p:extLst>
  </p:cSld>
  <p:clrMapOvr>
    <a:masterClrMapping/>
  </p:clrMapOvr>
</p:sldLayout>
</file>

<file path=ppt/slideLayouts/slideLayout60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751A584-189E-4BFE-8C81-FDAE009C3D3D}" type="slidenum">
              <a:rPr lang="en-US" altLang="zh-CN"/>
              <a:pPr/>
              <a:t>‹#›</a:t>
            </a:fld>
            <a:endParaRPr lang="en-US" altLang="zh-CN"/>
          </a:p>
        </p:txBody>
      </p:sp>
    </p:spTree>
    <p:extLst>
      <p:ext uri="{BB962C8B-B14F-4D97-AF65-F5344CB8AC3E}">
        <p14:creationId xmlns:p14="http://schemas.microsoft.com/office/powerpoint/2010/main" val="1463348512"/>
      </p:ext>
    </p:extLst>
  </p:cSld>
  <p:clrMapOvr>
    <a:masterClrMapping/>
  </p:clrMapOvr>
</p:sldLayout>
</file>

<file path=ppt/slideLayouts/slideLayout60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D2902974-E02F-468A-BDB0-B70F50E56700}" type="slidenum">
              <a:rPr lang="en-US" altLang="zh-CN"/>
              <a:pPr/>
              <a:t>‹#›</a:t>
            </a:fld>
            <a:endParaRPr lang="en-US" altLang="zh-CN"/>
          </a:p>
        </p:txBody>
      </p:sp>
    </p:spTree>
    <p:extLst>
      <p:ext uri="{BB962C8B-B14F-4D97-AF65-F5344CB8AC3E}">
        <p14:creationId xmlns:p14="http://schemas.microsoft.com/office/powerpoint/2010/main" val="3230460486"/>
      </p:ext>
    </p:extLst>
  </p:cSld>
  <p:clrMapOvr>
    <a:masterClrMapping/>
  </p:clrMapOvr>
</p:sldLayout>
</file>

<file path=ppt/slideLayouts/slideLayout60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36DE902-0FFC-4129-97E2-4C970EEB1B91}" type="slidenum">
              <a:rPr lang="en-US" altLang="zh-CN"/>
              <a:pPr/>
              <a:t>‹#›</a:t>
            </a:fld>
            <a:endParaRPr lang="en-US" altLang="zh-CN"/>
          </a:p>
        </p:txBody>
      </p:sp>
    </p:spTree>
    <p:extLst>
      <p:ext uri="{BB962C8B-B14F-4D97-AF65-F5344CB8AC3E}">
        <p14:creationId xmlns:p14="http://schemas.microsoft.com/office/powerpoint/2010/main" val="3103672702"/>
      </p:ext>
    </p:extLst>
  </p:cSld>
  <p:clrMapOvr>
    <a:masterClrMapping/>
  </p:clrMapOvr>
</p:sldLayout>
</file>

<file path=ppt/slideLayouts/slideLayout60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BF03FD-D0BD-4141-A5DB-824D493D3F05}" type="slidenum">
              <a:rPr lang="en-US" altLang="zh-CN"/>
              <a:pPr/>
              <a:t>‹#›</a:t>
            </a:fld>
            <a:endParaRPr lang="en-US" altLang="zh-CN"/>
          </a:p>
        </p:txBody>
      </p:sp>
    </p:spTree>
    <p:extLst>
      <p:ext uri="{BB962C8B-B14F-4D97-AF65-F5344CB8AC3E}">
        <p14:creationId xmlns:p14="http://schemas.microsoft.com/office/powerpoint/2010/main" val="267637115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3FFC59D7-14E3-402D-BAD5-86BAB86546B6}"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C30805B2-EE4C-4FE0-A581-2669F795F500}" type="slidenum">
              <a:rPr lang="zh-CN" altLang="en-US"/>
              <a:pPr/>
              <a:t>‹#›</a:t>
            </a:fld>
            <a:endParaRPr lang="zh-CN" altLang="en-US"/>
          </a:p>
        </p:txBody>
      </p:sp>
    </p:spTree>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E63B12FF-8A05-4A7D-9C88-5E91BE179253}" type="slidenum">
              <a:rPr lang="en-US" altLang="zh-CN"/>
              <a:pPr/>
              <a:t>‹#›</a:t>
            </a:fld>
            <a:endParaRPr lang="en-US" altLang="zh-CN"/>
          </a:p>
        </p:txBody>
      </p:sp>
    </p:spTree>
    <p:extLst>
      <p:ext uri="{BB962C8B-B14F-4D97-AF65-F5344CB8AC3E}">
        <p14:creationId xmlns:p14="http://schemas.microsoft.com/office/powerpoint/2010/main" val="1058716737"/>
      </p:ext>
    </p:extLst>
  </p:cSld>
  <p:clrMapOvr>
    <a:masterClrMapping/>
  </p:clrMapOvr>
</p:sldLayout>
</file>

<file path=ppt/slideLayouts/slideLayout61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AE5C3FF7-2121-4227-A034-64F63363239F}" type="slidenum">
              <a:rPr lang="en-US" altLang="zh-CN"/>
              <a:pPr/>
              <a:t>‹#›</a:t>
            </a:fld>
            <a:endParaRPr lang="en-US" altLang="zh-CN"/>
          </a:p>
        </p:txBody>
      </p:sp>
    </p:spTree>
    <p:extLst>
      <p:ext uri="{BB962C8B-B14F-4D97-AF65-F5344CB8AC3E}">
        <p14:creationId xmlns:p14="http://schemas.microsoft.com/office/powerpoint/2010/main" val="434331868"/>
      </p:ext>
    </p:extLst>
  </p:cSld>
  <p:clrMapOvr>
    <a:masterClrMapping/>
  </p:clrMapOvr>
</p:sldLayout>
</file>

<file path=ppt/slideLayouts/slideLayout61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3BB8F145-79D5-4577-94BF-F1F699CBB8A7}" type="slidenum">
              <a:rPr lang="en-US" altLang="zh-CN"/>
              <a:pPr/>
              <a:t>‹#›</a:t>
            </a:fld>
            <a:endParaRPr lang="en-US" altLang="zh-CN"/>
          </a:p>
        </p:txBody>
      </p:sp>
    </p:spTree>
    <p:extLst>
      <p:ext uri="{BB962C8B-B14F-4D97-AF65-F5344CB8AC3E}">
        <p14:creationId xmlns:p14="http://schemas.microsoft.com/office/powerpoint/2010/main" val="1299099888"/>
      </p:ext>
    </p:extLst>
  </p:cSld>
  <p:clrMapOvr>
    <a:masterClrMapping/>
  </p:clrMapOvr>
</p:sldLayout>
</file>

<file path=ppt/slideLayouts/slideLayout61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CF90D355-CAC7-4EF5-8F64-0FBE98F4AFF6}" type="slidenum">
              <a:rPr lang="en-US" altLang="zh-CN"/>
              <a:pPr/>
              <a:t>‹#›</a:t>
            </a:fld>
            <a:endParaRPr lang="en-US" altLang="zh-CN"/>
          </a:p>
        </p:txBody>
      </p:sp>
    </p:spTree>
    <p:extLst>
      <p:ext uri="{BB962C8B-B14F-4D97-AF65-F5344CB8AC3E}">
        <p14:creationId xmlns:p14="http://schemas.microsoft.com/office/powerpoint/2010/main" val="1796525425"/>
      </p:ext>
    </p:extLst>
  </p:cSld>
  <p:clrMapOvr>
    <a:masterClrMapping/>
  </p:clrMapOvr>
</p:sldLayout>
</file>

<file path=ppt/slideLayouts/slideLayout61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630A34F7-84B4-4838-BA0B-45E4EBA1A07E}" type="slidenum">
              <a:rPr lang="en-US" altLang="zh-CN"/>
              <a:pPr/>
              <a:t>‹#›</a:t>
            </a:fld>
            <a:endParaRPr lang="en-US" altLang="zh-CN"/>
          </a:p>
        </p:txBody>
      </p:sp>
    </p:spTree>
    <p:extLst>
      <p:ext uri="{BB962C8B-B14F-4D97-AF65-F5344CB8AC3E}">
        <p14:creationId xmlns:p14="http://schemas.microsoft.com/office/powerpoint/2010/main" val="1722232311"/>
      </p:ext>
    </p:extLst>
  </p:cSld>
  <p:clrMapOvr>
    <a:masterClrMapping/>
  </p:clrMapOvr>
</p:sldLayout>
</file>

<file path=ppt/slideLayouts/slideLayout61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A438C8E-B566-4646-BA11-8C44543DD764}" type="slidenum">
              <a:rPr lang="en-US" altLang="zh-CN"/>
              <a:pPr/>
              <a:t>‹#›</a:t>
            </a:fld>
            <a:endParaRPr lang="en-US" altLang="zh-CN"/>
          </a:p>
        </p:txBody>
      </p:sp>
    </p:spTree>
    <p:extLst>
      <p:ext uri="{BB962C8B-B14F-4D97-AF65-F5344CB8AC3E}">
        <p14:creationId xmlns:p14="http://schemas.microsoft.com/office/powerpoint/2010/main" val="1792523984"/>
      </p:ext>
    </p:extLst>
  </p:cSld>
  <p:clrMapOvr>
    <a:masterClrMapping/>
  </p:clrMapOvr>
</p:sldLayout>
</file>

<file path=ppt/slideLayouts/slideLayout61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423C5BA7-C6D7-4921-929D-ECFA2FC43387}" type="slidenum">
              <a:rPr lang="en-US" altLang="zh-CN"/>
              <a:pPr/>
              <a:t>‹#›</a:t>
            </a:fld>
            <a:endParaRPr lang="en-US" altLang="zh-CN"/>
          </a:p>
        </p:txBody>
      </p:sp>
    </p:spTree>
    <p:extLst>
      <p:ext uri="{BB962C8B-B14F-4D97-AF65-F5344CB8AC3E}">
        <p14:creationId xmlns:p14="http://schemas.microsoft.com/office/powerpoint/2010/main" val="3429684018"/>
      </p:ext>
    </p:extLst>
  </p:cSld>
  <p:clrMapOvr>
    <a:masterClrMapping/>
  </p:clrMapOvr>
</p:sldLayout>
</file>

<file path=ppt/slideLayouts/slideLayout6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795259601"/>
      </p:ext>
    </p:extLst>
  </p:cSld>
  <p:clrMapOvr>
    <a:masterClrMapping/>
  </p:clrMapOvr>
</p:sldLayout>
</file>

<file path=ppt/slideLayouts/slideLayout61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975983968"/>
      </p:ext>
    </p:extLst>
  </p:cSld>
  <p:clrMapOvr>
    <a:masterClrMapping/>
  </p:clrMapOvr>
</p:sldLayout>
</file>

<file path=ppt/slideLayouts/slideLayout61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9089060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F1B3585E-CC7B-4175-83B6-7C681C54B7DA}"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D9C9C602-1645-46B6-995B-0E4E6565CFC9}" type="slidenum">
              <a:rPr lang="zh-CN" altLang="en-US"/>
              <a:pPr/>
              <a:t>‹#›</a:t>
            </a:fld>
            <a:endParaRPr lang="zh-CN" altLang="en-US"/>
          </a:p>
        </p:txBody>
      </p:sp>
    </p:spTree>
  </p:cSld>
  <p:clrMapOvr>
    <a:masterClrMapping/>
  </p:clrMapOvr>
</p:sldLayout>
</file>

<file path=ppt/slideLayouts/slideLayout62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799185373"/>
      </p:ext>
    </p:extLst>
  </p:cSld>
  <p:clrMapOvr>
    <a:masterClrMapping/>
  </p:clrMapOvr>
</p:sldLayout>
</file>

<file path=ppt/slideLayouts/slideLayout62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4200152453"/>
      </p:ext>
    </p:extLst>
  </p:cSld>
  <p:clrMapOvr>
    <a:masterClrMapping/>
  </p:clrMapOvr>
</p:sldLayout>
</file>

<file path=ppt/slideLayouts/slideLayout62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325780195"/>
      </p:ext>
    </p:extLst>
  </p:cSld>
  <p:clrMapOvr>
    <a:masterClrMapping/>
  </p:clrMapOvr>
</p:sldLayout>
</file>

<file path=ppt/slideLayouts/slideLayout62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4015794969"/>
      </p:ext>
    </p:extLst>
  </p:cSld>
  <p:clrMapOvr>
    <a:masterClrMapping/>
  </p:clrMapOvr>
</p:sldLayout>
</file>

<file path=ppt/slideLayouts/slideLayout62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4147572683"/>
      </p:ext>
    </p:extLst>
  </p:cSld>
  <p:clrMapOvr>
    <a:masterClrMapping/>
  </p:clrMapOvr>
</p:sldLayout>
</file>

<file path=ppt/slideLayouts/slideLayout62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2992247190"/>
      </p:ext>
    </p:extLst>
  </p:cSld>
  <p:clrMapOvr>
    <a:masterClrMapping/>
  </p:clrMapOvr>
</p:sldLayout>
</file>

<file path=ppt/slideLayouts/slideLayout62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4048468105"/>
      </p:ext>
    </p:extLst>
  </p:cSld>
  <p:clrMapOvr>
    <a:masterClrMapping/>
  </p:clrMapOvr>
</p:sldLayout>
</file>

<file path=ppt/slideLayouts/slideLayout62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516067619"/>
      </p:ext>
    </p:extLst>
  </p:cSld>
  <p:clrMapOvr>
    <a:masterClrMapping/>
  </p:clrMapOvr>
</p:sldLayout>
</file>

<file path=ppt/slideLayouts/slideLayout62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2172958B-CFC7-405D-AD3B-9782AA35F1C4}"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FFC8294-3FEE-4751-BFD8-06FB946BD5F8}" type="slidenum">
              <a:rPr lang="zh-CN" altLang="en-US"/>
              <a:pPr/>
              <a:t>‹#›</a:t>
            </a:fld>
            <a:endParaRPr lang="zh-CN" altLang="en-US"/>
          </a:p>
        </p:txBody>
      </p:sp>
    </p:spTree>
    <p:extLst>
      <p:ext uri="{BB962C8B-B14F-4D97-AF65-F5344CB8AC3E}">
        <p14:creationId xmlns:p14="http://schemas.microsoft.com/office/powerpoint/2010/main" val="2560978309"/>
      </p:ext>
    </p:extLst>
  </p:cSld>
  <p:clrMapOvr>
    <a:masterClrMapping/>
  </p:clrMapOvr>
</p:sldLayout>
</file>

<file path=ppt/slideLayouts/slideLayout62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C679F6-F044-486E-8F9F-051777CD699E}"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a:pPr/>
              <a:t>‹#›</a:t>
            </a:fld>
            <a:endParaRPr lang="zh-CN" altLang="en-US"/>
          </a:p>
        </p:txBody>
      </p:sp>
    </p:spTree>
    <p:extLst>
      <p:ext uri="{BB962C8B-B14F-4D97-AF65-F5344CB8AC3E}">
        <p14:creationId xmlns:p14="http://schemas.microsoft.com/office/powerpoint/2010/main" val="240851727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56583D4-F2CD-4069-A1C9-C75B519078C0}"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69ED25B-1A5F-45D5-9BAF-205E60C4C671}" type="slidenum">
              <a:rPr lang="zh-CN" altLang="en-US"/>
              <a:pPr/>
              <a:t>‹#›</a:t>
            </a:fld>
            <a:endParaRPr lang="zh-CN" altLang="en-US"/>
          </a:p>
        </p:txBody>
      </p:sp>
    </p:spTree>
  </p:cSld>
  <p:clrMapOvr>
    <a:masterClrMapping/>
  </p:clrMapOvr>
</p:sldLayout>
</file>

<file path=ppt/slideLayouts/slideLayout63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E171F0A-74B8-4F10-905D-3E32385EC4F5}"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a:pPr/>
              <a:t>‹#›</a:t>
            </a:fld>
            <a:endParaRPr lang="zh-CN" altLang="en-US"/>
          </a:p>
        </p:txBody>
      </p:sp>
    </p:spTree>
    <p:extLst>
      <p:ext uri="{BB962C8B-B14F-4D97-AF65-F5344CB8AC3E}">
        <p14:creationId xmlns:p14="http://schemas.microsoft.com/office/powerpoint/2010/main" val="3480478842"/>
      </p:ext>
    </p:extLst>
  </p:cSld>
  <p:clrMapOvr>
    <a:masterClrMapping/>
  </p:clrMapOvr>
</p:sldLayout>
</file>

<file path=ppt/slideLayouts/slideLayout63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7B39A47-0181-45AA-AF97-7B505BAD8038}"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a:pPr/>
              <a:t>‹#›</a:t>
            </a:fld>
            <a:endParaRPr lang="zh-CN" altLang="en-US"/>
          </a:p>
        </p:txBody>
      </p:sp>
    </p:spTree>
    <p:extLst>
      <p:ext uri="{BB962C8B-B14F-4D97-AF65-F5344CB8AC3E}">
        <p14:creationId xmlns:p14="http://schemas.microsoft.com/office/powerpoint/2010/main" val="1919401073"/>
      </p:ext>
    </p:extLst>
  </p:cSld>
  <p:clrMapOvr>
    <a:masterClrMapping/>
  </p:clrMapOvr>
</p:sldLayout>
</file>

<file path=ppt/slideLayouts/slideLayout63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6E805BC6-AADB-451B-A25A-2AE33AFB2E09}"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a:pPr/>
              <a:t>‹#›</a:t>
            </a:fld>
            <a:endParaRPr lang="zh-CN" altLang="en-US"/>
          </a:p>
        </p:txBody>
      </p:sp>
    </p:spTree>
    <p:extLst>
      <p:ext uri="{BB962C8B-B14F-4D97-AF65-F5344CB8AC3E}">
        <p14:creationId xmlns:p14="http://schemas.microsoft.com/office/powerpoint/2010/main" val="616620901"/>
      </p:ext>
    </p:extLst>
  </p:cSld>
  <p:clrMapOvr>
    <a:masterClrMapping/>
  </p:clrMapOvr>
</p:sldLayout>
</file>

<file path=ppt/slideLayouts/slideLayout63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2BF1F05-D30B-4BC9-B1E6-0E1FE2D0DFD7}"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a:pPr/>
              <a:t>‹#›</a:t>
            </a:fld>
            <a:endParaRPr lang="zh-CN" altLang="en-US"/>
          </a:p>
        </p:txBody>
      </p:sp>
    </p:spTree>
    <p:extLst>
      <p:ext uri="{BB962C8B-B14F-4D97-AF65-F5344CB8AC3E}">
        <p14:creationId xmlns:p14="http://schemas.microsoft.com/office/powerpoint/2010/main" val="4195983170"/>
      </p:ext>
    </p:extLst>
  </p:cSld>
  <p:clrMapOvr>
    <a:masterClrMapping/>
  </p:clrMapOvr>
</p:sldLayout>
</file>

<file path=ppt/slideLayouts/slideLayout63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EE7C1F1-C9A2-4996-B1C8-7A3116BBE366}"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a:pPr/>
              <a:t>‹#›</a:t>
            </a:fld>
            <a:endParaRPr lang="zh-CN" altLang="en-US"/>
          </a:p>
        </p:txBody>
      </p:sp>
    </p:spTree>
    <p:extLst>
      <p:ext uri="{BB962C8B-B14F-4D97-AF65-F5344CB8AC3E}">
        <p14:creationId xmlns:p14="http://schemas.microsoft.com/office/powerpoint/2010/main" val="2306108822"/>
      </p:ext>
    </p:extLst>
  </p:cSld>
  <p:clrMapOvr>
    <a:masterClrMapping/>
  </p:clrMapOvr>
</p:sldLayout>
</file>

<file path=ppt/slideLayouts/slideLayout63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C37E26-C551-46FA-A169-A509DB48898F}"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a:pPr/>
              <a:t>‹#›</a:t>
            </a:fld>
            <a:endParaRPr lang="zh-CN" altLang="en-US"/>
          </a:p>
        </p:txBody>
      </p:sp>
    </p:spTree>
    <p:extLst>
      <p:ext uri="{BB962C8B-B14F-4D97-AF65-F5344CB8AC3E}">
        <p14:creationId xmlns:p14="http://schemas.microsoft.com/office/powerpoint/2010/main" val="50559055"/>
      </p:ext>
    </p:extLst>
  </p:cSld>
  <p:clrMapOvr>
    <a:masterClrMapping/>
  </p:clrMapOvr>
</p:sldLayout>
</file>

<file path=ppt/slideLayouts/slideLayout63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7FBD264-5513-4A8E-BA74-42A3DAFE6FC4}"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a:pPr/>
              <a:t>‹#›</a:t>
            </a:fld>
            <a:endParaRPr lang="zh-CN" altLang="en-US"/>
          </a:p>
        </p:txBody>
      </p:sp>
    </p:spTree>
    <p:extLst>
      <p:ext uri="{BB962C8B-B14F-4D97-AF65-F5344CB8AC3E}">
        <p14:creationId xmlns:p14="http://schemas.microsoft.com/office/powerpoint/2010/main" val="3320960879"/>
      </p:ext>
    </p:extLst>
  </p:cSld>
  <p:clrMapOvr>
    <a:masterClrMapping/>
  </p:clrMapOvr>
</p:sldLayout>
</file>

<file path=ppt/slideLayouts/slideLayout63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601143D-5A7E-45D4-9466-2C9268BA95A3}"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a:pPr/>
              <a:t>‹#›</a:t>
            </a:fld>
            <a:endParaRPr lang="zh-CN" altLang="en-US"/>
          </a:p>
        </p:txBody>
      </p:sp>
    </p:spTree>
    <p:extLst>
      <p:ext uri="{BB962C8B-B14F-4D97-AF65-F5344CB8AC3E}">
        <p14:creationId xmlns:p14="http://schemas.microsoft.com/office/powerpoint/2010/main" val="3364918482"/>
      </p:ext>
    </p:extLst>
  </p:cSld>
  <p:clrMapOvr>
    <a:masterClrMapping/>
  </p:clrMapOvr>
</p:sldLayout>
</file>

<file path=ppt/slideLayouts/slideLayout63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6C7E46-C256-4D29-B7AE-16B9751E85F2}"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a:pPr/>
              <a:t>‹#›</a:t>
            </a:fld>
            <a:endParaRPr lang="zh-CN" altLang="en-US"/>
          </a:p>
        </p:txBody>
      </p:sp>
    </p:spTree>
    <p:extLst>
      <p:ext uri="{BB962C8B-B14F-4D97-AF65-F5344CB8AC3E}">
        <p14:creationId xmlns:p14="http://schemas.microsoft.com/office/powerpoint/2010/main" val="1684811080"/>
      </p:ext>
    </p:extLst>
  </p:cSld>
  <p:clrMapOvr>
    <a:masterClrMapping/>
  </p:clrMapOvr>
</p:sldLayout>
</file>

<file path=ppt/slideLayouts/slideLayout63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CAA902E2-BAE1-4E4F-B0C9-A3E497110F49}"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D74860E-2CD3-4050-B0B9-A852E2E08708}" type="slidenum">
              <a:rPr lang="zh-CN" altLang="en-US"/>
              <a:pPr/>
              <a:t>‹#›</a:t>
            </a:fld>
            <a:endParaRPr lang="zh-CN" altLang="en-US"/>
          </a:p>
        </p:txBody>
      </p:sp>
    </p:spTree>
    <p:extLst>
      <p:ext uri="{BB962C8B-B14F-4D97-AF65-F5344CB8AC3E}">
        <p14:creationId xmlns:p14="http://schemas.microsoft.com/office/powerpoint/2010/main" val="33443535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9D62CB3-1CEB-4414-B422-A96B752869D3}"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B32C0F-4BDD-4E14-994D-A91C0055B892}" type="slidenum">
              <a:rPr lang="zh-CN" altLang="en-US"/>
              <a:pPr/>
              <a:t>‹#›</a:t>
            </a:fld>
            <a:endParaRPr lang="zh-CN" altLang="en-US"/>
          </a:p>
        </p:txBody>
      </p:sp>
    </p:spTree>
  </p:cSld>
  <p:clrMapOvr>
    <a:masterClrMapping/>
  </p:clrMapOvr>
</p:sldLayout>
</file>

<file path=ppt/slideLayouts/slideLayout64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F4F2DA6-95AD-4357-BE2E-0AF0336BDBCF}"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D7271FC-08BF-4B82-BB60-E97F83E36EE2}" type="slidenum">
              <a:rPr lang="zh-CN" altLang="en-US"/>
              <a:pPr/>
              <a:t>‹#›</a:t>
            </a:fld>
            <a:endParaRPr lang="zh-CN" altLang="en-US"/>
          </a:p>
        </p:txBody>
      </p:sp>
    </p:spTree>
    <p:extLst>
      <p:ext uri="{BB962C8B-B14F-4D97-AF65-F5344CB8AC3E}">
        <p14:creationId xmlns:p14="http://schemas.microsoft.com/office/powerpoint/2010/main" val="602978192"/>
      </p:ext>
    </p:extLst>
  </p:cSld>
  <p:clrMapOvr>
    <a:masterClrMapping/>
  </p:clrMapOvr>
</p:sldLayout>
</file>

<file path=ppt/slideLayouts/slideLayout64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448D358-CB26-45A3-99CA-DE60EAD91F46}"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11028F7A-1D0D-4FE1-A0DF-AEBFBDD1BA33}" type="slidenum">
              <a:rPr lang="zh-CN" altLang="en-US"/>
              <a:pPr/>
              <a:t>‹#›</a:t>
            </a:fld>
            <a:endParaRPr lang="zh-CN" altLang="en-US"/>
          </a:p>
        </p:txBody>
      </p:sp>
    </p:spTree>
    <p:extLst>
      <p:ext uri="{BB962C8B-B14F-4D97-AF65-F5344CB8AC3E}">
        <p14:creationId xmlns:p14="http://schemas.microsoft.com/office/powerpoint/2010/main" val="2104155667"/>
      </p:ext>
    </p:extLst>
  </p:cSld>
  <p:clrMapOvr>
    <a:masterClrMapping/>
  </p:clrMapOvr>
</p:sldLayout>
</file>

<file path=ppt/slideLayouts/slideLayout64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D455CDA-6231-4A68-A544-B2797CE1B50E}"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4F1967F7-49C7-4BBC-8DB3-3E71B9847E97}" type="slidenum">
              <a:rPr lang="zh-CN" altLang="en-US"/>
              <a:pPr/>
              <a:t>‹#›</a:t>
            </a:fld>
            <a:endParaRPr lang="zh-CN" altLang="en-US"/>
          </a:p>
        </p:txBody>
      </p:sp>
    </p:spTree>
    <p:extLst>
      <p:ext uri="{BB962C8B-B14F-4D97-AF65-F5344CB8AC3E}">
        <p14:creationId xmlns:p14="http://schemas.microsoft.com/office/powerpoint/2010/main" val="3280445310"/>
      </p:ext>
    </p:extLst>
  </p:cSld>
  <p:clrMapOvr>
    <a:masterClrMapping/>
  </p:clrMapOvr>
</p:sldLayout>
</file>

<file path=ppt/slideLayouts/slideLayout64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4E6EB931-8522-457E-B5A0-13A954497068}"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5946D918-D8FC-488E-AE9E-31B2AD574CC3}" type="slidenum">
              <a:rPr lang="zh-CN" altLang="en-US"/>
              <a:pPr/>
              <a:t>‹#›</a:t>
            </a:fld>
            <a:endParaRPr lang="zh-CN" altLang="en-US"/>
          </a:p>
        </p:txBody>
      </p:sp>
    </p:spTree>
    <p:extLst>
      <p:ext uri="{BB962C8B-B14F-4D97-AF65-F5344CB8AC3E}">
        <p14:creationId xmlns:p14="http://schemas.microsoft.com/office/powerpoint/2010/main" val="3429716126"/>
      </p:ext>
    </p:extLst>
  </p:cSld>
  <p:clrMapOvr>
    <a:masterClrMapping/>
  </p:clrMapOvr>
</p:sldLayout>
</file>

<file path=ppt/slideLayouts/slideLayout64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23882CF4-626C-4D3F-8140-D9D3271DFF77}"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98A3A768-D316-472A-8D57-F3FBE50C8997}" type="slidenum">
              <a:rPr lang="zh-CN" altLang="en-US"/>
              <a:pPr/>
              <a:t>‹#›</a:t>
            </a:fld>
            <a:endParaRPr lang="zh-CN" altLang="en-US"/>
          </a:p>
        </p:txBody>
      </p:sp>
    </p:spTree>
    <p:extLst>
      <p:ext uri="{BB962C8B-B14F-4D97-AF65-F5344CB8AC3E}">
        <p14:creationId xmlns:p14="http://schemas.microsoft.com/office/powerpoint/2010/main" val="478271724"/>
      </p:ext>
    </p:extLst>
  </p:cSld>
  <p:clrMapOvr>
    <a:masterClrMapping/>
  </p:clrMapOvr>
</p:sldLayout>
</file>

<file path=ppt/slideLayouts/slideLayout64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46772B6-6378-4D2F-BD54-5488DFC4516A}"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07E6C8B-43E3-4355-8107-52857AA303B3}" type="slidenum">
              <a:rPr lang="zh-CN" altLang="en-US"/>
              <a:pPr/>
              <a:t>‹#›</a:t>
            </a:fld>
            <a:endParaRPr lang="zh-CN" altLang="en-US"/>
          </a:p>
        </p:txBody>
      </p:sp>
    </p:spTree>
    <p:extLst>
      <p:ext uri="{BB962C8B-B14F-4D97-AF65-F5344CB8AC3E}">
        <p14:creationId xmlns:p14="http://schemas.microsoft.com/office/powerpoint/2010/main" val="365041285"/>
      </p:ext>
    </p:extLst>
  </p:cSld>
  <p:clrMapOvr>
    <a:masterClrMapping/>
  </p:clrMapOvr>
</p:sldLayout>
</file>

<file path=ppt/slideLayouts/slideLayout64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C60336D-AFF9-407E-B55F-4D89A22BAF1E}"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265EBA0-A551-4266-A8FB-ACD327D9A957}" type="slidenum">
              <a:rPr lang="zh-CN" altLang="en-US"/>
              <a:pPr/>
              <a:t>‹#›</a:t>
            </a:fld>
            <a:endParaRPr lang="zh-CN" altLang="en-US"/>
          </a:p>
        </p:txBody>
      </p:sp>
    </p:spTree>
    <p:extLst>
      <p:ext uri="{BB962C8B-B14F-4D97-AF65-F5344CB8AC3E}">
        <p14:creationId xmlns:p14="http://schemas.microsoft.com/office/powerpoint/2010/main" val="4208216909"/>
      </p:ext>
    </p:extLst>
  </p:cSld>
  <p:clrMapOvr>
    <a:masterClrMapping/>
  </p:clrMapOvr>
</p:sldLayout>
</file>

<file path=ppt/slideLayouts/slideLayout64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C074A54C-D5B0-4839-B5AA-691AD93DD3B7}"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44FD5CF-2248-46C1-A3A8-483F0F4E7EEE}" type="slidenum">
              <a:rPr lang="zh-CN" altLang="en-US"/>
              <a:pPr/>
              <a:t>‹#›</a:t>
            </a:fld>
            <a:endParaRPr lang="zh-CN" altLang="en-US"/>
          </a:p>
        </p:txBody>
      </p:sp>
    </p:spTree>
    <p:extLst>
      <p:ext uri="{BB962C8B-B14F-4D97-AF65-F5344CB8AC3E}">
        <p14:creationId xmlns:p14="http://schemas.microsoft.com/office/powerpoint/2010/main" val="2758626427"/>
      </p:ext>
    </p:extLst>
  </p:cSld>
  <p:clrMapOvr>
    <a:masterClrMapping/>
  </p:clrMapOvr>
</p:sldLayout>
</file>

<file path=ppt/slideLayouts/slideLayout64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AF6B307-58C6-4707-8FF1-E5EE4921C34E}"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9139B74-3E6D-49F2-9E60-D585E04F4DC9}" type="slidenum">
              <a:rPr lang="zh-CN" altLang="en-US"/>
              <a:pPr/>
              <a:t>‹#›</a:t>
            </a:fld>
            <a:endParaRPr lang="zh-CN" altLang="en-US"/>
          </a:p>
        </p:txBody>
      </p:sp>
    </p:spTree>
    <p:extLst>
      <p:ext uri="{BB962C8B-B14F-4D97-AF65-F5344CB8AC3E}">
        <p14:creationId xmlns:p14="http://schemas.microsoft.com/office/powerpoint/2010/main" val="3114148473"/>
      </p:ext>
    </p:extLst>
  </p:cSld>
  <p:clrMapOvr>
    <a:masterClrMapping/>
  </p:clrMapOvr>
</p:sldLayout>
</file>

<file path=ppt/slideLayouts/slideLayout64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A8D04C35-C1AE-4E00-9578-364D1A27B595}"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09F3C69-E83E-469F-BA69-9B83E5D76C7D}" type="slidenum">
              <a:rPr lang="zh-CN" altLang="en-US"/>
              <a:pPr/>
              <a:t>‹#›</a:t>
            </a:fld>
            <a:endParaRPr lang="zh-CN" altLang="en-US"/>
          </a:p>
        </p:txBody>
      </p:sp>
    </p:spTree>
    <p:extLst>
      <p:ext uri="{BB962C8B-B14F-4D97-AF65-F5344CB8AC3E}">
        <p14:creationId xmlns:p14="http://schemas.microsoft.com/office/powerpoint/2010/main" val="179179097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33A15FE-96A9-4951-A70F-9013C4CE8669}"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1C260EA-CFEE-4554-A4EA-24DECB45D94E}" type="slidenum">
              <a:rPr lang="zh-CN" altLang="en-US"/>
              <a:pPr/>
              <a:t>‹#›</a:t>
            </a:fld>
            <a:endParaRPr lang="zh-CN" altLang="en-US"/>
          </a:p>
        </p:txBody>
      </p:sp>
    </p:spTree>
  </p:cSld>
  <p:clrMapOvr>
    <a:masterClrMapping/>
  </p:clrMapOvr>
</p:sldLayout>
</file>

<file path=ppt/slideLayouts/slideLayout65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7783765-EDA6-4855-80F4-87EAF57471F1}"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F310D13-912E-40E4-BDBF-45B6FA486E8A}" type="slidenum">
              <a:rPr lang="zh-CN" altLang="en-US"/>
              <a:pPr/>
              <a:t>‹#›</a:t>
            </a:fld>
            <a:endParaRPr lang="zh-CN" altLang="en-US"/>
          </a:p>
        </p:txBody>
      </p:sp>
    </p:spTree>
    <p:extLst>
      <p:ext uri="{BB962C8B-B14F-4D97-AF65-F5344CB8AC3E}">
        <p14:creationId xmlns:p14="http://schemas.microsoft.com/office/powerpoint/2010/main" val="868253757"/>
      </p:ext>
    </p:extLst>
  </p:cSld>
  <p:clrMapOvr>
    <a:masterClrMapping/>
  </p:clrMapOvr>
</p:sldLayout>
</file>

<file path=ppt/slideLayouts/slideLayout65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958A255-2F8C-4AAE-9D00-3B535A118996}"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588AEF3-7634-471B-9B65-586238DFF981}" type="slidenum">
              <a:rPr lang="zh-CN" altLang="en-US"/>
              <a:pPr/>
              <a:t>‹#›</a:t>
            </a:fld>
            <a:endParaRPr lang="zh-CN" altLang="en-US"/>
          </a:p>
        </p:txBody>
      </p:sp>
    </p:spTree>
    <p:extLst>
      <p:ext uri="{BB962C8B-B14F-4D97-AF65-F5344CB8AC3E}">
        <p14:creationId xmlns:p14="http://schemas.microsoft.com/office/powerpoint/2010/main" val="876947474"/>
      </p:ext>
    </p:extLst>
  </p:cSld>
  <p:clrMapOvr>
    <a:masterClrMapping/>
  </p:clrMapOvr>
</p:sldLayout>
</file>

<file path=ppt/slideLayouts/slideLayout65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FC407047-BA75-4F62-9F54-FDD0CD6E3B5D}"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94A7A-F8BC-436F-B421-FF5051BDF83A}" type="slidenum">
              <a:rPr lang="zh-CN" altLang="en-US"/>
              <a:pPr/>
              <a:t>‹#›</a:t>
            </a:fld>
            <a:endParaRPr lang="zh-CN" altLang="en-US"/>
          </a:p>
        </p:txBody>
      </p:sp>
    </p:spTree>
    <p:extLst>
      <p:ext uri="{BB962C8B-B14F-4D97-AF65-F5344CB8AC3E}">
        <p14:creationId xmlns:p14="http://schemas.microsoft.com/office/powerpoint/2010/main" val="3144331633"/>
      </p:ext>
    </p:extLst>
  </p:cSld>
  <p:clrMapOvr>
    <a:masterClrMapping/>
  </p:clrMapOvr>
</p:sldLayout>
</file>

<file path=ppt/slideLayouts/slideLayout65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7A59BB15-1D8B-4006-BCB3-221EA387DDFE}"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1B0344-0032-486A-9003-E4F4ADAAB13F}" type="slidenum">
              <a:rPr lang="zh-CN" altLang="en-US"/>
              <a:pPr/>
              <a:t>‹#›</a:t>
            </a:fld>
            <a:endParaRPr lang="zh-CN" altLang="en-US"/>
          </a:p>
        </p:txBody>
      </p:sp>
    </p:spTree>
    <p:extLst>
      <p:ext uri="{BB962C8B-B14F-4D97-AF65-F5344CB8AC3E}">
        <p14:creationId xmlns:p14="http://schemas.microsoft.com/office/powerpoint/2010/main" val="53144402"/>
      </p:ext>
    </p:extLst>
  </p:cSld>
  <p:clrMapOvr>
    <a:masterClrMapping/>
  </p:clrMapOvr>
</p:sldLayout>
</file>

<file path=ppt/slideLayouts/slideLayout65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AFDABA4-F85C-4E59-A518-E9CFAF98DF1A}"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6EAF839E-7D72-450D-A1A6-7350E9C3F832}" type="slidenum">
              <a:rPr lang="zh-CN" altLang="en-US"/>
              <a:pPr/>
              <a:t>‹#›</a:t>
            </a:fld>
            <a:endParaRPr lang="zh-CN" altLang="en-US"/>
          </a:p>
        </p:txBody>
      </p:sp>
    </p:spTree>
    <p:extLst>
      <p:ext uri="{BB962C8B-B14F-4D97-AF65-F5344CB8AC3E}">
        <p14:creationId xmlns:p14="http://schemas.microsoft.com/office/powerpoint/2010/main" val="1927341757"/>
      </p:ext>
    </p:extLst>
  </p:cSld>
  <p:clrMapOvr>
    <a:masterClrMapping/>
  </p:clrMapOvr>
</p:sldLayout>
</file>

<file path=ppt/slideLayouts/slideLayout65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6DFD0483-FC83-4ACA-ADD3-41897F249C21}"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EA1510B6-A06E-4ECC-BF0A-F7ECE107F20A}" type="slidenum">
              <a:rPr lang="zh-CN" altLang="en-US"/>
              <a:pPr/>
              <a:t>‹#›</a:t>
            </a:fld>
            <a:endParaRPr lang="zh-CN" altLang="en-US"/>
          </a:p>
        </p:txBody>
      </p:sp>
    </p:spTree>
    <p:extLst>
      <p:ext uri="{BB962C8B-B14F-4D97-AF65-F5344CB8AC3E}">
        <p14:creationId xmlns:p14="http://schemas.microsoft.com/office/powerpoint/2010/main" val="3719098385"/>
      </p:ext>
    </p:extLst>
  </p:cSld>
  <p:clrMapOvr>
    <a:masterClrMapping/>
  </p:clrMapOvr>
</p:sldLayout>
</file>

<file path=ppt/slideLayouts/slideLayout65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70A6EF3-5F2F-4332-A7A5-2A8CCF44ABB4}"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919BCC39-B1E4-4291-AFFC-70CBA23328E4}" type="slidenum">
              <a:rPr lang="zh-CN" altLang="en-US"/>
              <a:pPr/>
              <a:t>‹#›</a:t>
            </a:fld>
            <a:endParaRPr lang="zh-CN" altLang="en-US"/>
          </a:p>
        </p:txBody>
      </p:sp>
    </p:spTree>
    <p:extLst>
      <p:ext uri="{BB962C8B-B14F-4D97-AF65-F5344CB8AC3E}">
        <p14:creationId xmlns:p14="http://schemas.microsoft.com/office/powerpoint/2010/main" val="3238127539"/>
      </p:ext>
    </p:extLst>
  </p:cSld>
  <p:clrMapOvr>
    <a:masterClrMapping/>
  </p:clrMapOvr>
</p:sldLayout>
</file>

<file path=ppt/slideLayouts/slideLayout65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1BB3E6E-5070-4A4A-9A54-D8306CDB5A94}"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E0DBD9B-6BCC-447C-B8EA-42D860DF0EB3}" type="slidenum">
              <a:rPr lang="zh-CN" altLang="en-US"/>
              <a:pPr/>
              <a:t>‹#›</a:t>
            </a:fld>
            <a:endParaRPr lang="zh-CN" altLang="en-US"/>
          </a:p>
        </p:txBody>
      </p:sp>
    </p:spTree>
    <p:extLst>
      <p:ext uri="{BB962C8B-B14F-4D97-AF65-F5344CB8AC3E}">
        <p14:creationId xmlns:p14="http://schemas.microsoft.com/office/powerpoint/2010/main" val="4032715674"/>
      </p:ext>
    </p:extLst>
  </p:cSld>
  <p:clrMapOvr>
    <a:masterClrMapping/>
  </p:clrMapOvr>
</p:sldLayout>
</file>

<file path=ppt/slideLayouts/slideLayout65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63A755D-4D3F-4B61-B149-CD0238291655}"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5FB0DF-EC54-40E0-B26B-A2987D0023D6}" type="slidenum">
              <a:rPr lang="zh-CN" altLang="en-US"/>
              <a:pPr/>
              <a:t>‹#›</a:t>
            </a:fld>
            <a:endParaRPr lang="zh-CN" altLang="en-US"/>
          </a:p>
        </p:txBody>
      </p:sp>
    </p:spTree>
    <p:extLst>
      <p:ext uri="{BB962C8B-B14F-4D97-AF65-F5344CB8AC3E}">
        <p14:creationId xmlns:p14="http://schemas.microsoft.com/office/powerpoint/2010/main" val="1393406075"/>
      </p:ext>
    </p:extLst>
  </p:cSld>
  <p:clrMapOvr>
    <a:masterClrMapping/>
  </p:clrMapOvr>
</p:sldLayout>
</file>

<file path=ppt/slideLayouts/slideLayout65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6DE6E28-02B7-46E0-9438-439CB36E0F93}"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D98CF16-7D6E-468C-8939-0BCB30F2818A}" type="slidenum">
              <a:rPr lang="zh-CN" altLang="en-US"/>
              <a:pPr/>
              <a:t>‹#›</a:t>
            </a:fld>
            <a:endParaRPr lang="zh-CN" altLang="en-US"/>
          </a:p>
        </p:txBody>
      </p:sp>
    </p:spTree>
    <p:extLst>
      <p:ext uri="{BB962C8B-B14F-4D97-AF65-F5344CB8AC3E}">
        <p14:creationId xmlns:p14="http://schemas.microsoft.com/office/powerpoint/2010/main" val="419812943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C7B824F-0F44-4AC5-880A-CDC42B76F3B0}"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CDB4ACC-DCD0-4D03-970E-C5F741302FE7}" type="slidenum">
              <a:rPr lang="zh-CN" altLang="en-US"/>
              <a:pPr/>
              <a:t>‹#›</a:t>
            </a:fld>
            <a:endParaRPr lang="zh-CN" altLang="en-US"/>
          </a:p>
        </p:txBody>
      </p:sp>
    </p:spTree>
  </p:cSld>
  <p:clrMapOvr>
    <a:masterClrMapping/>
  </p:clrMapOvr>
</p:sldLayout>
</file>

<file path=ppt/slideLayouts/slideLayout66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FB23C8F-6D28-4F3D-8FDD-56C50BC4AAE4}"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7086E998-A4C2-4B06-BEF9-6BA9C49F1304}" type="slidenum">
              <a:rPr lang="zh-CN" altLang="en-US"/>
              <a:pPr/>
              <a:t>‹#›</a:t>
            </a:fld>
            <a:endParaRPr lang="zh-CN" altLang="en-US"/>
          </a:p>
        </p:txBody>
      </p:sp>
    </p:spTree>
    <p:extLst>
      <p:ext uri="{BB962C8B-B14F-4D97-AF65-F5344CB8AC3E}">
        <p14:creationId xmlns:p14="http://schemas.microsoft.com/office/powerpoint/2010/main" val="2410102509"/>
      </p:ext>
    </p:extLst>
  </p:cSld>
  <p:clrMapOvr>
    <a:masterClrMapping/>
  </p:clrMapOvr>
</p:sldLayout>
</file>

<file path=ppt/slideLayouts/slideLayout66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a:pPr/>
              <a:t>‹#›</a:t>
            </a:fld>
            <a:endParaRPr lang="zh-CN" altLang="en-US"/>
          </a:p>
        </p:txBody>
      </p:sp>
    </p:spTree>
    <p:extLst>
      <p:ext uri="{BB962C8B-B14F-4D97-AF65-F5344CB8AC3E}">
        <p14:creationId xmlns:p14="http://schemas.microsoft.com/office/powerpoint/2010/main" val="997549725"/>
      </p:ext>
    </p:extLst>
  </p:cSld>
  <p:clrMapOvr>
    <a:masterClrMapping/>
  </p:clrMapOvr>
</p:sldLayout>
</file>

<file path=ppt/slideLayouts/slideLayout66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a:pPr/>
              <a:t>‹#›</a:t>
            </a:fld>
            <a:endParaRPr lang="zh-CN" altLang="en-US"/>
          </a:p>
        </p:txBody>
      </p:sp>
    </p:spTree>
    <p:extLst>
      <p:ext uri="{BB962C8B-B14F-4D97-AF65-F5344CB8AC3E}">
        <p14:creationId xmlns:p14="http://schemas.microsoft.com/office/powerpoint/2010/main" val="2690142855"/>
      </p:ext>
    </p:extLst>
  </p:cSld>
  <p:clrMapOvr>
    <a:masterClrMapping/>
  </p:clrMapOvr>
</p:sldLayout>
</file>

<file path=ppt/slideLayouts/slideLayout66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a:pPr/>
              <a:t>‹#›</a:t>
            </a:fld>
            <a:endParaRPr lang="zh-CN" altLang="en-US"/>
          </a:p>
        </p:txBody>
      </p:sp>
    </p:spTree>
    <p:extLst>
      <p:ext uri="{BB962C8B-B14F-4D97-AF65-F5344CB8AC3E}">
        <p14:creationId xmlns:p14="http://schemas.microsoft.com/office/powerpoint/2010/main" val="1795592117"/>
      </p:ext>
    </p:extLst>
  </p:cSld>
  <p:clrMapOvr>
    <a:masterClrMapping/>
  </p:clrMapOvr>
</p:sldLayout>
</file>

<file path=ppt/slideLayouts/slideLayout66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a:pPr/>
              <a:t>‹#›</a:t>
            </a:fld>
            <a:endParaRPr lang="zh-CN" altLang="en-US"/>
          </a:p>
        </p:txBody>
      </p:sp>
    </p:spTree>
    <p:extLst>
      <p:ext uri="{BB962C8B-B14F-4D97-AF65-F5344CB8AC3E}">
        <p14:creationId xmlns:p14="http://schemas.microsoft.com/office/powerpoint/2010/main" val="4150656392"/>
      </p:ext>
    </p:extLst>
  </p:cSld>
  <p:clrMapOvr>
    <a:masterClrMapping/>
  </p:clrMapOvr>
</p:sldLayout>
</file>

<file path=ppt/slideLayouts/slideLayout66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a:pPr/>
              <a:t>‹#›</a:t>
            </a:fld>
            <a:endParaRPr lang="zh-CN" altLang="en-US"/>
          </a:p>
        </p:txBody>
      </p:sp>
    </p:spTree>
    <p:extLst>
      <p:ext uri="{BB962C8B-B14F-4D97-AF65-F5344CB8AC3E}">
        <p14:creationId xmlns:p14="http://schemas.microsoft.com/office/powerpoint/2010/main" val="2972486503"/>
      </p:ext>
    </p:extLst>
  </p:cSld>
  <p:clrMapOvr>
    <a:masterClrMapping/>
  </p:clrMapOvr>
</p:sldLayout>
</file>

<file path=ppt/slideLayouts/slideLayout66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a:pPr/>
              <a:t>‹#›</a:t>
            </a:fld>
            <a:endParaRPr lang="zh-CN" altLang="en-US"/>
          </a:p>
        </p:txBody>
      </p:sp>
    </p:spTree>
    <p:extLst>
      <p:ext uri="{BB962C8B-B14F-4D97-AF65-F5344CB8AC3E}">
        <p14:creationId xmlns:p14="http://schemas.microsoft.com/office/powerpoint/2010/main" val="4179952175"/>
      </p:ext>
    </p:extLst>
  </p:cSld>
  <p:clrMapOvr>
    <a:masterClrMapping/>
  </p:clrMapOvr>
</p:sldLayout>
</file>

<file path=ppt/slideLayouts/slideLayout66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a:pPr/>
              <a:t>‹#›</a:t>
            </a:fld>
            <a:endParaRPr lang="zh-CN" altLang="en-US"/>
          </a:p>
        </p:txBody>
      </p:sp>
    </p:spTree>
    <p:extLst>
      <p:ext uri="{BB962C8B-B14F-4D97-AF65-F5344CB8AC3E}">
        <p14:creationId xmlns:p14="http://schemas.microsoft.com/office/powerpoint/2010/main" val="423156991"/>
      </p:ext>
    </p:extLst>
  </p:cSld>
  <p:clrMapOvr>
    <a:masterClrMapping/>
  </p:clrMapOvr>
</p:sldLayout>
</file>

<file path=ppt/slideLayouts/slideLayout66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a:pPr/>
              <a:t>‹#›</a:t>
            </a:fld>
            <a:endParaRPr lang="zh-CN" altLang="en-US"/>
          </a:p>
        </p:txBody>
      </p:sp>
    </p:spTree>
    <p:extLst>
      <p:ext uri="{BB962C8B-B14F-4D97-AF65-F5344CB8AC3E}">
        <p14:creationId xmlns:p14="http://schemas.microsoft.com/office/powerpoint/2010/main" val="2612666581"/>
      </p:ext>
    </p:extLst>
  </p:cSld>
  <p:clrMapOvr>
    <a:masterClrMapping/>
  </p:clrMapOvr>
</p:sldLayout>
</file>

<file path=ppt/slideLayouts/slideLayout66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a:pPr/>
              <a:t>‹#›</a:t>
            </a:fld>
            <a:endParaRPr lang="zh-CN" altLang="en-US"/>
          </a:p>
        </p:txBody>
      </p:sp>
    </p:spTree>
    <p:extLst>
      <p:ext uri="{BB962C8B-B14F-4D97-AF65-F5344CB8AC3E}">
        <p14:creationId xmlns:p14="http://schemas.microsoft.com/office/powerpoint/2010/main" val="396664900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CDFD3F1E-AEDE-43A0-8FE5-A620FFF0B7CC}"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99509D7-0F23-4FD6-B779-2F1DB8D58760}" type="slidenum">
              <a:rPr lang="zh-CN" altLang="en-US"/>
              <a:pPr/>
              <a:t>‹#›</a:t>
            </a:fld>
            <a:endParaRPr lang="zh-CN" altLang="en-US"/>
          </a:p>
        </p:txBody>
      </p:sp>
    </p:spTree>
  </p:cSld>
  <p:clrMapOvr>
    <a:masterClrMapping/>
  </p:clrMapOvr>
</p:sldLayout>
</file>

<file path=ppt/slideLayouts/slideLayout67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a:pPr/>
              <a:t>‹#›</a:t>
            </a:fld>
            <a:endParaRPr lang="zh-CN" altLang="en-US"/>
          </a:p>
        </p:txBody>
      </p:sp>
    </p:spTree>
    <p:extLst>
      <p:ext uri="{BB962C8B-B14F-4D97-AF65-F5344CB8AC3E}">
        <p14:creationId xmlns:p14="http://schemas.microsoft.com/office/powerpoint/2010/main" val="842147080"/>
      </p:ext>
    </p:extLst>
  </p:cSld>
  <p:clrMapOvr>
    <a:masterClrMapping/>
  </p:clrMapOvr>
</p:sldLayout>
</file>

<file path=ppt/slideLayouts/slideLayout67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a:pPr/>
              <a:t>‹#›</a:t>
            </a:fld>
            <a:endParaRPr lang="zh-CN" altLang="en-US"/>
          </a:p>
        </p:txBody>
      </p:sp>
    </p:spTree>
    <p:extLst>
      <p:ext uri="{BB962C8B-B14F-4D97-AF65-F5344CB8AC3E}">
        <p14:creationId xmlns:p14="http://schemas.microsoft.com/office/powerpoint/2010/main" val="3410858081"/>
      </p:ext>
    </p:extLst>
  </p:cSld>
  <p:clrMapOvr>
    <a:masterClrMapping/>
  </p:clrMapOvr>
</p:sldLayout>
</file>

<file path=ppt/slideLayouts/slideLayout67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19454D43-39A1-4F1B-936F-46229D3E9B8C}"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5B6449F-C4AF-4FCC-8E18-DC4F4C2BA0E6}" type="slidenum">
              <a:rPr lang="zh-CN" altLang="en-US"/>
              <a:pPr/>
              <a:t>‹#›</a:t>
            </a:fld>
            <a:endParaRPr lang="zh-CN" altLang="en-US"/>
          </a:p>
        </p:txBody>
      </p:sp>
    </p:spTree>
    <p:extLst>
      <p:ext uri="{BB962C8B-B14F-4D97-AF65-F5344CB8AC3E}">
        <p14:creationId xmlns:p14="http://schemas.microsoft.com/office/powerpoint/2010/main" val="2929670508"/>
      </p:ext>
    </p:extLst>
  </p:cSld>
  <p:clrMapOvr>
    <a:masterClrMapping/>
  </p:clrMapOvr>
</p:sldLayout>
</file>

<file path=ppt/slideLayouts/slideLayout67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5F63DDA-3ADF-4F08-817D-5D17E1DB37F1}"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7672414-BAC5-4E5D-9072-7A7BCD280824}" type="slidenum">
              <a:rPr lang="zh-CN" altLang="en-US"/>
              <a:pPr/>
              <a:t>‹#›</a:t>
            </a:fld>
            <a:endParaRPr lang="zh-CN" altLang="en-US"/>
          </a:p>
        </p:txBody>
      </p:sp>
    </p:spTree>
    <p:extLst>
      <p:ext uri="{BB962C8B-B14F-4D97-AF65-F5344CB8AC3E}">
        <p14:creationId xmlns:p14="http://schemas.microsoft.com/office/powerpoint/2010/main" val="3955122985"/>
      </p:ext>
    </p:extLst>
  </p:cSld>
  <p:clrMapOvr>
    <a:masterClrMapping/>
  </p:clrMapOvr>
</p:sldLayout>
</file>

<file path=ppt/slideLayouts/slideLayout67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27249DD-649D-43A8-8204-FC901801F8C7}"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3B81D15-D7CE-4E9A-9F5B-1CB140D5A019}" type="slidenum">
              <a:rPr lang="zh-CN" altLang="en-US"/>
              <a:pPr/>
              <a:t>‹#›</a:t>
            </a:fld>
            <a:endParaRPr lang="zh-CN" altLang="en-US"/>
          </a:p>
        </p:txBody>
      </p:sp>
    </p:spTree>
    <p:extLst>
      <p:ext uri="{BB962C8B-B14F-4D97-AF65-F5344CB8AC3E}">
        <p14:creationId xmlns:p14="http://schemas.microsoft.com/office/powerpoint/2010/main" val="3593567289"/>
      </p:ext>
    </p:extLst>
  </p:cSld>
  <p:clrMapOvr>
    <a:masterClrMapping/>
  </p:clrMapOvr>
</p:sldLayout>
</file>

<file path=ppt/slideLayouts/slideLayout67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6591B127-7B90-449F-8B21-8E8E81F9A13A}"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B88D17-82AA-4AD8-BFD8-FCFCBB6FD798}" type="slidenum">
              <a:rPr lang="zh-CN" altLang="en-US"/>
              <a:pPr/>
              <a:t>‹#›</a:t>
            </a:fld>
            <a:endParaRPr lang="zh-CN" altLang="en-US"/>
          </a:p>
        </p:txBody>
      </p:sp>
    </p:spTree>
    <p:extLst>
      <p:ext uri="{BB962C8B-B14F-4D97-AF65-F5344CB8AC3E}">
        <p14:creationId xmlns:p14="http://schemas.microsoft.com/office/powerpoint/2010/main" val="274151725"/>
      </p:ext>
    </p:extLst>
  </p:cSld>
  <p:clrMapOvr>
    <a:masterClrMapping/>
  </p:clrMapOvr>
</p:sldLayout>
</file>

<file path=ppt/slideLayouts/slideLayout67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DEC21381-EBAE-4701-AF99-4BA26AA10DC6}"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BDF234F2-BE95-41BB-885A-F58B08D1B46E}" type="slidenum">
              <a:rPr lang="zh-CN" altLang="en-US"/>
              <a:pPr/>
              <a:t>‹#›</a:t>
            </a:fld>
            <a:endParaRPr lang="zh-CN" altLang="en-US"/>
          </a:p>
        </p:txBody>
      </p:sp>
    </p:spTree>
    <p:extLst>
      <p:ext uri="{BB962C8B-B14F-4D97-AF65-F5344CB8AC3E}">
        <p14:creationId xmlns:p14="http://schemas.microsoft.com/office/powerpoint/2010/main" val="2923619763"/>
      </p:ext>
    </p:extLst>
  </p:cSld>
  <p:clrMapOvr>
    <a:masterClrMapping/>
  </p:clrMapOvr>
</p:sldLayout>
</file>

<file path=ppt/slideLayouts/slideLayout67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492B2A3-E242-4EEE-ABF2-CCB7198C3B12}"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1B365F4-43F5-4E0B-ADC5-EC39983FC6FA}" type="slidenum">
              <a:rPr lang="zh-CN" altLang="en-US"/>
              <a:pPr/>
              <a:t>‹#›</a:t>
            </a:fld>
            <a:endParaRPr lang="zh-CN" altLang="en-US"/>
          </a:p>
        </p:txBody>
      </p:sp>
    </p:spTree>
    <p:extLst>
      <p:ext uri="{BB962C8B-B14F-4D97-AF65-F5344CB8AC3E}">
        <p14:creationId xmlns:p14="http://schemas.microsoft.com/office/powerpoint/2010/main" val="1809583201"/>
      </p:ext>
    </p:extLst>
  </p:cSld>
  <p:clrMapOvr>
    <a:masterClrMapping/>
  </p:clrMapOvr>
</p:sldLayout>
</file>

<file path=ppt/slideLayouts/slideLayout67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84E60B2-0BA9-4173-8B4B-7E73BBECAF10}"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9BB0999-70BD-4059-993D-411D6A7461CA}" type="slidenum">
              <a:rPr lang="zh-CN" altLang="en-US"/>
              <a:pPr/>
              <a:t>‹#›</a:t>
            </a:fld>
            <a:endParaRPr lang="zh-CN" altLang="en-US"/>
          </a:p>
        </p:txBody>
      </p:sp>
    </p:spTree>
    <p:extLst>
      <p:ext uri="{BB962C8B-B14F-4D97-AF65-F5344CB8AC3E}">
        <p14:creationId xmlns:p14="http://schemas.microsoft.com/office/powerpoint/2010/main" val="1718563130"/>
      </p:ext>
    </p:extLst>
  </p:cSld>
  <p:clrMapOvr>
    <a:masterClrMapping/>
  </p:clrMapOvr>
</p:sldLayout>
</file>

<file path=ppt/slideLayouts/slideLayout67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46A95CC-4D60-4B37-94F2-B006C5034200}"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C64036C6-D4C8-466F-9D41-008227C2249E}" type="slidenum">
              <a:rPr lang="zh-CN" altLang="en-US"/>
              <a:pPr/>
              <a:t>‹#›</a:t>
            </a:fld>
            <a:endParaRPr lang="zh-CN" altLang="en-US"/>
          </a:p>
        </p:txBody>
      </p:sp>
    </p:spTree>
    <p:extLst>
      <p:ext uri="{BB962C8B-B14F-4D97-AF65-F5344CB8AC3E}">
        <p14:creationId xmlns:p14="http://schemas.microsoft.com/office/powerpoint/2010/main" val="350622219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7AE94931-3F45-4455-8536-618B0A006C99}"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71748619-3C68-465C-993C-D86629990E70}" type="slidenum">
              <a:rPr lang="zh-CN" altLang="en-US"/>
              <a:pPr/>
              <a:t>‹#›</a:t>
            </a:fld>
            <a:endParaRPr lang="zh-CN" altLang="en-US"/>
          </a:p>
        </p:txBody>
      </p:sp>
    </p:spTree>
  </p:cSld>
  <p:clrMapOvr>
    <a:masterClrMapping/>
  </p:clrMapOvr>
</p:sldLayout>
</file>

<file path=ppt/slideLayouts/slideLayout68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B7B35FA-1235-464D-87BD-3895F06599C9}"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45447AB-DFA4-4885-A54B-2E72D06D029B}" type="slidenum">
              <a:rPr lang="zh-CN" altLang="en-US"/>
              <a:pPr/>
              <a:t>‹#›</a:t>
            </a:fld>
            <a:endParaRPr lang="zh-CN" altLang="en-US"/>
          </a:p>
        </p:txBody>
      </p:sp>
    </p:spTree>
    <p:extLst>
      <p:ext uri="{BB962C8B-B14F-4D97-AF65-F5344CB8AC3E}">
        <p14:creationId xmlns:p14="http://schemas.microsoft.com/office/powerpoint/2010/main" val="1531249974"/>
      </p:ext>
    </p:extLst>
  </p:cSld>
  <p:clrMapOvr>
    <a:masterClrMapping/>
  </p:clrMapOvr>
</p:sldLayout>
</file>

<file path=ppt/slideLayouts/slideLayout68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75A28CD-5D0F-4137-A157-7B85DC6DCFED}"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C460072-6F73-4EFD-8765-6174EC1B1128}" type="slidenum">
              <a:rPr lang="zh-CN" altLang="en-US"/>
              <a:pPr/>
              <a:t>‹#›</a:t>
            </a:fld>
            <a:endParaRPr lang="zh-CN" altLang="en-US"/>
          </a:p>
        </p:txBody>
      </p:sp>
    </p:spTree>
    <p:extLst>
      <p:ext uri="{BB962C8B-B14F-4D97-AF65-F5344CB8AC3E}">
        <p14:creationId xmlns:p14="http://schemas.microsoft.com/office/powerpoint/2010/main" val="406847579"/>
      </p:ext>
    </p:extLst>
  </p:cSld>
  <p:clrMapOvr>
    <a:masterClrMapping/>
  </p:clrMapOvr>
</p:sldLayout>
</file>

<file path=ppt/slideLayouts/slideLayout68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38C8CE32-C329-49DA-A84F-B4AEFDCAB42B}"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4A2BA5DC-8CEA-4BF4-A62B-BA66C0F01286}" type="slidenum">
              <a:rPr lang="zh-CN" altLang="en-US"/>
              <a:pPr/>
              <a:t>‹#›</a:t>
            </a:fld>
            <a:endParaRPr lang="zh-CN" altLang="en-US"/>
          </a:p>
        </p:txBody>
      </p:sp>
    </p:spTree>
    <p:extLst>
      <p:ext uri="{BB962C8B-B14F-4D97-AF65-F5344CB8AC3E}">
        <p14:creationId xmlns:p14="http://schemas.microsoft.com/office/powerpoint/2010/main" val="218954460"/>
      </p:ext>
    </p:extLst>
  </p:cSld>
  <p:clrMapOvr>
    <a:masterClrMapping/>
  </p:clrMapOvr>
</p:sldLayout>
</file>

<file path=ppt/slideLayouts/slideLayout68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8FEFCF30-AAD8-4545-9843-66CBD78AD1A6}"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0CCF965-1764-4E41-BDF7-989C6BAD4F66}" type="slidenum">
              <a:rPr lang="en-US" altLang="zh-CN"/>
              <a:pPr/>
              <a:t>‹#›</a:t>
            </a:fld>
            <a:endParaRPr lang="en-US" altLang="zh-CN"/>
          </a:p>
        </p:txBody>
      </p:sp>
    </p:spTree>
    <p:extLst>
      <p:ext uri="{BB962C8B-B14F-4D97-AF65-F5344CB8AC3E}">
        <p14:creationId xmlns:p14="http://schemas.microsoft.com/office/powerpoint/2010/main" val="2250088257"/>
      </p:ext>
    </p:extLst>
  </p:cSld>
  <p:clrMapOvr>
    <a:masterClrMapping/>
  </p:clrMapOvr>
</p:sldLayout>
</file>

<file path=ppt/slideLayouts/slideLayout68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FA98857-FCDB-4C76-8E61-EC51F9341CBA}"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AEACB67-36AB-42FE-8A75-37E1E1491274}" type="slidenum">
              <a:rPr lang="en-US" altLang="zh-CN"/>
              <a:pPr/>
              <a:t>‹#›</a:t>
            </a:fld>
            <a:endParaRPr lang="en-US" altLang="zh-CN"/>
          </a:p>
        </p:txBody>
      </p:sp>
    </p:spTree>
    <p:extLst>
      <p:ext uri="{BB962C8B-B14F-4D97-AF65-F5344CB8AC3E}">
        <p14:creationId xmlns:p14="http://schemas.microsoft.com/office/powerpoint/2010/main" val="3309242127"/>
      </p:ext>
    </p:extLst>
  </p:cSld>
  <p:clrMapOvr>
    <a:masterClrMapping/>
  </p:clrMapOvr>
</p:sldLayout>
</file>

<file path=ppt/slideLayouts/slideLayout68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E4D00B6-6D53-4006-9023-B642C0925CA2}"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EA4CC3A8-6E99-4E7A-8BBE-CF3796782F13}" type="slidenum">
              <a:rPr lang="en-US" altLang="zh-CN"/>
              <a:pPr/>
              <a:t>‹#›</a:t>
            </a:fld>
            <a:endParaRPr lang="en-US" altLang="zh-CN"/>
          </a:p>
        </p:txBody>
      </p:sp>
    </p:spTree>
    <p:extLst>
      <p:ext uri="{BB962C8B-B14F-4D97-AF65-F5344CB8AC3E}">
        <p14:creationId xmlns:p14="http://schemas.microsoft.com/office/powerpoint/2010/main" val="4157969633"/>
      </p:ext>
    </p:extLst>
  </p:cSld>
  <p:clrMapOvr>
    <a:masterClrMapping/>
  </p:clrMapOvr>
</p:sldLayout>
</file>

<file path=ppt/slideLayouts/slideLayout68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1A606FC7-83C6-4E39-B25D-21AA4AF828EE}" type="datetimeFigureOut">
              <a:rPr lang="zh-CN" altLang="en-US"/>
              <a:pPr/>
              <a:t>2017/6/30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1BB5EA43-7194-4683-BD1B-E24DAFE1A56F}" type="slidenum">
              <a:rPr lang="en-US" altLang="zh-CN"/>
              <a:pPr/>
              <a:t>‹#›</a:t>
            </a:fld>
            <a:endParaRPr lang="en-US" altLang="zh-CN"/>
          </a:p>
        </p:txBody>
      </p:sp>
    </p:spTree>
    <p:extLst>
      <p:ext uri="{BB962C8B-B14F-4D97-AF65-F5344CB8AC3E}">
        <p14:creationId xmlns:p14="http://schemas.microsoft.com/office/powerpoint/2010/main" val="235803739"/>
      </p:ext>
    </p:extLst>
  </p:cSld>
  <p:clrMapOvr>
    <a:masterClrMapping/>
  </p:clrMapOvr>
</p:sldLayout>
</file>

<file path=ppt/slideLayouts/slideLayout68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C03FACF-D99F-4DD3-8333-7DE38AEBCDE7}" type="datetimeFigureOut">
              <a:rPr lang="zh-CN" altLang="en-US"/>
              <a:pPr/>
              <a:t>2017/6/30</a:t>
            </a:fld>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5FA5844D-8A3C-48B4-9F1F-5DDE84D08404}" type="slidenum">
              <a:rPr lang="en-US" altLang="zh-CN"/>
              <a:pPr/>
              <a:t>‹#›</a:t>
            </a:fld>
            <a:endParaRPr lang="en-US" altLang="zh-CN"/>
          </a:p>
        </p:txBody>
      </p:sp>
    </p:spTree>
    <p:extLst>
      <p:ext uri="{BB962C8B-B14F-4D97-AF65-F5344CB8AC3E}">
        <p14:creationId xmlns:p14="http://schemas.microsoft.com/office/powerpoint/2010/main" val="3218803649"/>
      </p:ext>
    </p:extLst>
  </p:cSld>
  <p:clrMapOvr>
    <a:masterClrMapping/>
  </p:clrMapOvr>
</p:sldLayout>
</file>

<file path=ppt/slideLayouts/slideLayout68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78E5C36C-DC82-4616-87BC-46B4E74AF796}" type="datetimeFigureOut">
              <a:rPr lang="zh-CN" altLang="en-US"/>
              <a:pPr/>
              <a:t>2017/6/30</a:t>
            </a:fld>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2FD99354-9064-4731-ABD1-5F2DE292519A}" type="slidenum">
              <a:rPr lang="en-US" altLang="zh-CN"/>
              <a:pPr/>
              <a:t>‹#›</a:t>
            </a:fld>
            <a:endParaRPr lang="en-US" altLang="zh-CN"/>
          </a:p>
        </p:txBody>
      </p:sp>
    </p:spTree>
    <p:extLst>
      <p:ext uri="{BB962C8B-B14F-4D97-AF65-F5344CB8AC3E}">
        <p14:creationId xmlns:p14="http://schemas.microsoft.com/office/powerpoint/2010/main" val="2100857909"/>
      </p:ext>
    </p:extLst>
  </p:cSld>
  <p:clrMapOvr>
    <a:masterClrMapping/>
  </p:clrMapOvr>
</p:sldLayout>
</file>

<file path=ppt/slideLayouts/slideLayout68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5FC2BA9-3D9F-4B91-87EC-22981E96358D}" type="datetimeFigureOut">
              <a:rPr lang="zh-CN" altLang="en-US"/>
              <a:pPr/>
              <a:t>2017/6/30</a:t>
            </a:fld>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BCC77325-99F5-47D2-BB05-14EDE1E99FD1}" type="slidenum">
              <a:rPr lang="en-US" altLang="zh-CN"/>
              <a:pPr/>
              <a:t>‹#›</a:t>
            </a:fld>
            <a:endParaRPr lang="en-US" altLang="zh-CN"/>
          </a:p>
        </p:txBody>
      </p:sp>
    </p:spTree>
    <p:extLst>
      <p:ext uri="{BB962C8B-B14F-4D97-AF65-F5344CB8AC3E}">
        <p14:creationId xmlns:p14="http://schemas.microsoft.com/office/powerpoint/2010/main" val="42662719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9EFB9EC1-0704-4A38-99A9-E540DA29DDA2}"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43016CC4-BC4D-4698-A48A-C0A14863C256}" type="slidenum">
              <a:rPr lang="zh-CN" altLang="en-US"/>
              <a:pPr/>
              <a:t>‹#›</a:t>
            </a:fld>
            <a:endParaRPr lang="zh-CN" altLang="en-US"/>
          </a:p>
        </p:txBody>
      </p:sp>
    </p:spTree>
  </p:cSld>
  <p:clrMapOvr>
    <a:masterClrMapping/>
  </p:clrMapOvr>
</p:sldLayout>
</file>

<file path=ppt/slideLayouts/slideLayout69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17A3D0-B177-496C-9D38-1B0C75F1E404}" type="datetimeFigureOut">
              <a:rPr lang="zh-CN" altLang="en-US"/>
              <a:pPr/>
              <a:t>2017/6/30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53355957-8E49-4059-9696-39A1F3A21CAA}" type="slidenum">
              <a:rPr lang="en-US" altLang="zh-CN"/>
              <a:pPr/>
              <a:t>‹#›</a:t>
            </a:fld>
            <a:endParaRPr lang="en-US" altLang="zh-CN"/>
          </a:p>
        </p:txBody>
      </p:sp>
    </p:spTree>
    <p:extLst>
      <p:ext uri="{BB962C8B-B14F-4D97-AF65-F5344CB8AC3E}">
        <p14:creationId xmlns:p14="http://schemas.microsoft.com/office/powerpoint/2010/main" val="3420629077"/>
      </p:ext>
    </p:extLst>
  </p:cSld>
  <p:clrMapOvr>
    <a:masterClrMapping/>
  </p:clrMapOvr>
</p:sldLayout>
</file>

<file path=ppt/slideLayouts/slideLayout69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7E598043-F26B-4B92-AB55-8F9830132186}" type="datetimeFigureOut">
              <a:rPr lang="zh-CN" altLang="en-US"/>
              <a:pPr/>
              <a:t>2017/6/30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7D12BA5E-C0D7-4F5D-9E4C-859555525239}" type="slidenum">
              <a:rPr lang="en-US" altLang="zh-CN"/>
              <a:pPr/>
              <a:t>‹#›</a:t>
            </a:fld>
            <a:endParaRPr lang="en-US" altLang="zh-CN"/>
          </a:p>
        </p:txBody>
      </p:sp>
    </p:spTree>
    <p:extLst>
      <p:ext uri="{BB962C8B-B14F-4D97-AF65-F5344CB8AC3E}">
        <p14:creationId xmlns:p14="http://schemas.microsoft.com/office/powerpoint/2010/main" val="3222481314"/>
      </p:ext>
    </p:extLst>
  </p:cSld>
  <p:clrMapOvr>
    <a:masterClrMapping/>
  </p:clrMapOvr>
</p:sldLayout>
</file>

<file path=ppt/slideLayouts/slideLayout69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2C39D36-2216-49B7-AC3F-14A4687499B7}"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7196B6-3158-487F-905E-3B9AF24556F3}" type="slidenum">
              <a:rPr lang="en-US" altLang="zh-CN"/>
              <a:pPr/>
              <a:t>‹#›</a:t>
            </a:fld>
            <a:endParaRPr lang="en-US" altLang="zh-CN"/>
          </a:p>
        </p:txBody>
      </p:sp>
    </p:spTree>
    <p:extLst>
      <p:ext uri="{BB962C8B-B14F-4D97-AF65-F5344CB8AC3E}">
        <p14:creationId xmlns:p14="http://schemas.microsoft.com/office/powerpoint/2010/main" val="2576921625"/>
      </p:ext>
    </p:extLst>
  </p:cSld>
  <p:clrMapOvr>
    <a:masterClrMapping/>
  </p:clrMapOvr>
</p:sldLayout>
</file>

<file path=ppt/slideLayouts/slideLayout69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1EE2BFC-76CF-4837-8C2F-68AD69F7FB5F}"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8091A69-A575-4D2D-9F3A-393CFE548B6B}" type="slidenum">
              <a:rPr lang="en-US" altLang="zh-CN"/>
              <a:pPr/>
              <a:t>‹#›</a:t>
            </a:fld>
            <a:endParaRPr lang="en-US" altLang="zh-CN"/>
          </a:p>
        </p:txBody>
      </p:sp>
    </p:spTree>
    <p:extLst>
      <p:ext uri="{BB962C8B-B14F-4D97-AF65-F5344CB8AC3E}">
        <p14:creationId xmlns:p14="http://schemas.microsoft.com/office/powerpoint/2010/main" val="3149068434"/>
      </p:ext>
    </p:extLst>
  </p:cSld>
  <p:clrMapOvr>
    <a:masterClrMapping/>
  </p:clrMapOvr>
</p:sldLayout>
</file>

<file path=ppt/slideLayouts/slideLayout69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3765546179"/>
      </p:ext>
    </p:extLst>
  </p:cSld>
  <p:clrMapOvr>
    <a:masterClrMapping/>
  </p:clrMapOvr>
</p:sldLayout>
</file>

<file path=ppt/slideLayouts/slideLayout69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24634982"/>
      </p:ext>
    </p:extLst>
  </p:cSld>
  <p:clrMapOvr>
    <a:masterClrMapping/>
  </p:clrMapOvr>
</p:sldLayout>
</file>

<file path=ppt/slideLayouts/slideLayout69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2329482777"/>
      </p:ext>
    </p:extLst>
  </p:cSld>
  <p:clrMapOvr>
    <a:masterClrMapping/>
  </p:clrMapOvr>
</p:sldLayout>
</file>

<file path=ppt/slideLayouts/slideLayout69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3974332948"/>
      </p:ext>
    </p:extLst>
  </p:cSld>
  <p:clrMapOvr>
    <a:masterClrMapping/>
  </p:clrMapOvr>
</p:sldLayout>
</file>

<file path=ppt/slideLayouts/slideLayout69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3411099948"/>
      </p:ext>
    </p:extLst>
  </p:cSld>
  <p:clrMapOvr>
    <a:masterClrMapping/>
  </p:clrMapOvr>
</p:sldLayout>
</file>

<file path=ppt/slideLayouts/slideLayout69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3642085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D8BD707-D9CF-40AE-B4C6-C98DA3205C09}" type="datetimeFigureOut">
              <a:rPr lang="en-US" smtClean="0"/>
              <a:pPr/>
              <a:t>30/06/2017</a:t>
            </a:fld>
            <a:endParaRPr lang="en-US" smtClean="0"/>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0C4435E6-22E9-44E8-A0ED-BA491FA6F0D7}"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47C4F2CE-7B57-4456-8A5E-D3BCA36C9FEA}" type="slidenum">
              <a:rPr lang="zh-CN" altLang="en-US"/>
              <a:pPr/>
              <a:t>‹#›</a:t>
            </a:fld>
            <a:endParaRPr lang="zh-CN" altLang="en-US"/>
          </a:p>
        </p:txBody>
      </p:sp>
    </p:spTree>
  </p:cSld>
  <p:clrMapOvr>
    <a:masterClrMapping/>
  </p:clrMapOvr>
</p:sldLayout>
</file>

<file path=ppt/slideLayouts/slideLayout70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2380498921"/>
      </p:ext>
    </p:extLst>
  </p:cSld>
  <p:clrMapOvr>
    <a:masterClrMapping/>
  </p:clrMapOvr>
</p:sldLayout>
</file>

<file path=ppt/slideLayouts/slideLayout70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1594649789"/>
      </p:ext>
    </p:extLst>
  </p:cSld>
  <p:clrMapOvr>
    <a:masterClrMapping/>
  </p:clrMapOvr>
</p:sldLayout>
</file>

<file path=ppt/slideLayouts/slideLayout70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1438230395"/>
      </p:ext>
    </p:extLst>
  </p:cSld>
  <p:clrMapOvr>
    <a:masterClrMapping/>
  </p:clrMapOvr>
</p:sldLayout>
</file>

<file path=ppt/slideLayouts/slideLayout70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1035414516"/>
      </p:ext>
    </p:extLst>
  </p:cSld>
  <p:clrMapOvr>
    <a:masterClrMapping/>
  </p:clrMapOvr>
</p:sldLayout>
</file>

<file path=ppt/slideLayouts/slideLayout70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3927373716"/>
      </p:ext>
    </p:extLst>
  </p:cSld>
  <p:clrMapOvr>
    <a:masterClrMapping/>
  </p:clrMapOvr>
</p:sldLayout>
</file>

<file path=ppt/slideLayouts/slideLayout70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8F76018-04AC-4EFE-95EB-6552C59B3EA4}" type="slidenum">
              <a:rPr lang="en-US" altLang="zh-CN"/>
              <a:pPr/>
              <a:t>‹#›</a:t>
            </a:fld>
            <a:endParaRPr lang="en-US" altLang="zh-CN"/>
          </a:p>
        </p:txBody>
      </p:sp>
    </p:spTree>
    <p:extLst>
      <p:ext uri="{BB962C8B-B14F-4D97-AF65-F5344CB8AC3E}">
        <p14:creationId xmlns:p14="http://schemas.microsoft.com/office/powerpoint/2010/main" val="2252451473"/>
      </p:ext>
    </p:extLst>
  </p:cSld>
  <p:clrMapOvr>
    <a:masterClrMapping/>
  </p:clrMapOvr>
</p:sldLayout>
</file>

<file path=ppt/slideLayouts/slideLayout70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54A1F94-D61F-4ED4-8058-D90AAD21E3A3}" type="slidenum">
              <a:rPr lang="en-US" altLang="zh-CN"/>
              <a:pPr/>
              <a:t>‹#›</a:t>
            </a:fld>
            <a:endParaRPr lang="en-US" altLang="zh-CN"/>
          </a:p>
        </p:txBody>
      </p:sp>
    </p:spTree>
    <p:extLst>
      <p:ext uri="{BB962C8B-B14F-4D97-AF65-F5344CB8AC3E}">
        <p14:creationId xmlns:p14="http://schemas.microsoft.com/office/powerpoint/2010/main" val="3496546607"/>
      </p:ext>
    </p:extLst>
  </p:cSld>
  <p:clrMapOvr>
    <a:masterClrMapping/>
  </p:clrMapOvr>
</p:sldLayout>
</file>

<file path=ppt/slideLayouts/slideLayout70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FD51C5F-25EA-4E4E-A88E-B167DF25C135}" type="slidenum">
              <a:rPr lang="en-US" altLang="zh-CN"/>
              <a:pPr/>
              <a:t>‹#›</a:t>
            </a:fld>
            <a:endParaRPr lang="en-US" altLang="zh-CN"/>
          </a:p>
        </p:txBody>
      </p:sp>
    </p:spTree>
    <p:extLst>
      <p:ext uri="{BB962C8B-B14F-4D97-AF65-F5344CB8AC3E}">
        <p14:creationId xmlns:p14="http://schemas.microsoft.com/office/powerpoint/2010/main" val="2257256573"/>
      </p:ext>
    </p:extLst>
  </p:cSld>
  <p:clrMapOvr>
    <a:masterClrMapping/>
  </p:clrMapOvr>
</p:sldLayout>
</file>

<file path=ppt/slideLayouts/slideLayout70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E29DBE2-7834-452E-9A9C-E33688245F9A}" type="slidenum">
              <a:rPr lang="en-US" altLang="zh-CN"/>
              <a:pPr/>
              <a:t>‹#›</a:t>
            </a:fld>
            <a:endParaRPr lang="en-US" altLang="zh-CN"/>
          </a:p>
        </p:txBody>
      </p:sp>
    </p:spTree>
    <p:extLst>
      <p:ext uri="{BB962C8B-B14F-4D97-AF65-F5344CB8AC3E}">
        <p14:creationId xmlns:p14="http://schemas.microsoft.com/office/powerpoint/2010/main" val="1125834496"/>
      </p:ext>
    </p:extLst>
  </p:cSld>
  <p:clrMapOvr>
    <a:masterClrMapping/>
  </p:clrMapOvr>
</p:sldLayout>
</file>

<file path=ppt/slideLayouts/slideLayout70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F6B5EC04-D716-4EC1-B987-505F8ABCFC3E}" type="slidenum">
              <a:rPr lang="en-US" altLang="zh-CN"/>
              <a:pPr/>
              <a:t>‹#›</a:t>
            </a:fld>
            <a:endParaRPr lang="en-US" altLang="zh-CN"/>
          </a:p>
        </p:txBody>
      </p:sp>
    </p:spTree>
    <p:extLst>
      <p:ext uri="{BB962C8B-B14F-4D97-AF65-F5344CB8AC3E}">
        <p14:creationId xmlns:p14="http://schemas.microsoft.com/office/powerpoint/2010/main" val="56487832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EF2DBCCF-8DE6-4F65-95A4-5FB8997E2F32}"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5ED1BB4D-BCEA-4451-AA0B-B8DD1ED531A6}" type="slidenum">
              <a:rPr lang="zh-CN" altLang="en-US"/>
              <a:pPr/>
              <a:t>‹#›</a:t>
            </a:fld>
            <a:endParaRPr lang="zh-CN" altLang="en-US"/>
          </a:p>
        </p:txBody>
      </p:sp>
    </p:spTree>
  </p:cSld>
  <p:clrMapOvr>
    <a:masterClrMapping/>
  </p:clrMapOvr>
</p:sldLayout>
</file>

<file path=ppt/slideLayouts/slideLayout71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85A4C2AC-D25B-4FD2-9151-B6C449DEB21E}" type="slidenum">
              <a:rPr lang="en-US" altLang="zh-CN"/>
              <a:pPr/>
              <a:t>‹#›</a:t>
            </a:fld>
            <a:endParaRPr lang="en-US" altLang="zh-CN"/>
          </a:p>
        </p:txBody>
      </p:sp>
    </p:spTree>
    <p:extLst>
      <p:ext uri="{BB962C8B-B14F-4D97-AF65-F5344CB8AC3E}">
        <p14:creationId xmlns:p14="http://schemas.microsoft.com/office/powerpoint/2010/main" val="373558203"/>
      </p:ext>
    </p:extLst>
  </p:cSld>
  <p:clrMapOvr>
    <a:masterClrMapping/>
  </p:clrMapOvr>
</p:sldLayout>
</file>

<file path=ppt/slideLayouts/slideLayout7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237A2884-067C-4737-99E3-4E5D1F8CD265}" type="slidenum">
              <a:rPr lang="en-US" altLang="zh-CN"/>
              <a:pPr/>
              <a:t>‹#›</a:t>
            </a:fld>
            <a:endParaRPr lang="en-US" altLang="zh-CN"/>
          </a:p>
        </p:txBody>
      </p:sp>
    </p:spTree>
    <p:extLst>
      <p:ext uri="{BB962C8B-B14F-4D97-AF65-F5344CB8AC3E}">
        <p14:creationId xmlns:p14="http://schemas.microsoft.com/office/powerpoint/2010/main" val="554947535"/>
      </p:ext>
    </p:extLst>
  </p:cSld>
  <p:clrMapOvr>
    <a:masterClrMapping/>
  </p:clrMapOvr>
</p:sldLayout>
</file>

<file path=ppt/slideLayouts/slideLayout71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84F682C2-E9B2-4CB9-B1BA-2A5CB9731512}" type="slidenum">
              <a:rPr lang="en-US" altLang="zh-CN"/>
              <a:pPr/>
              <a:t>‹#›</a:t>
            </a:fld>
            <a:endParaRPr lang="en-US" altLang="zh-CN"/>
          </a:p>
        </p:txBody>
      </p:sp>
    </p:spTree>
    <p:extLst>
      <p:ext uri="{BB962C8B-B14F-4D97-AF65-F5344CB8AC3E}">
        <p14:creationId xmlns:p14="http://schemas.microsoft.com/office/powerpoint/2010/main" val="3653285269"/>
      </p:ext>
    </p:extLst>
  </p:cSld>
  <p:clrMapOvr>
    <a:masterClrMapping/>
  </p:clrMapOvr>
</p:sldLayout>
</file>

<file path=ppt/slideLayouts/slideLayout71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4BA5FD4-4588-4DED-8E6A-0A8501EA886F}" type="slidenum">
              <a:rPr lang="en-US" altLang="zh-CN"/>
              <a:pPr/>
              <a:t>‹#›</a:t>
            </a:fld>
            <a:endParaRPr lang="en-US" altLang="zh-CN"/>
          </a:p>
        </p:txBody>
      </p:sp>
    </p:spTree>
    <p:extLst>
      <p:ext uri="{BB962C8B-B14F-4D97-AF65-F5344CB8AC3E}">
        <p14:creationId xmlns:p14="http://schemas.microsoft.com/office/powerpoint/2010/main" val="511265438"/>
      </p:ext>
    </p:extLst>
  </p:cSld>
  <p:clrMapOvr>
    <a:masterClrMapping/>
  </p:clrMapOvr>
</p:sldLayout>
</file>

<file path=ppt/slideLayouts/slideLayout71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DB14FC3-E595-419E-825E-7290A6AE0832}" type="slidenum">
              <a:rPr lang="en-US" altLang="zh-CN"/>
              <a:pPr/>
              <a:t>‹#›</a:t>
            </a:fld>
            <a:endParaRPr lang="en-US" altLang="zh-CN"/>
          </a:p>
        </p:txBody>
      </p:sp>
    </p:spTree>
    <p:extLst>
      <p:ext uri="{BB962C8B-B14F-4D97-AF65-F5344CB8AC3E}">
        <p14:creationId xmlns:p14="http://schemas.microsoft.com/office/powerpoint/2010/main" val="466240645"/>
      </p:ext>
    </p:extLst>
  </p:cSld>
  <p:clrMapOvr>
    <a:masterClrMapping/>
  </p:clrMapOvr>
</p:sldLayout>
</file>

<file path=ppt/slideLayouts/slideLayout71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9340341C-D81D-4292-BB9F-0CA31588C3CA}" type="slidenum">
              <a:rPr lang="en-US" altLang="zh-CN"/>
              <a:pPr/>
              <a:t>‹#›</a:t>
            </a:fld>
            <a:endParaRPr lang="en-US" altLang="zh-CN"/>
          </a:p>
        </p:txBody>
      </p:sp>
    </p:spTree>
    <p:extLst>
      <p:ext uri="{BB962C8B-B14F-4D97-AF65-F5344CB8AC3E}">
        <p14:creationId xmlns:p14="http://schemas.microsoft.com/office/powerpoint/2010/main" val="494190372"/>
      </p:ext>
    </p:extLst>
  </p:cSld>
  <p:clrMapOvr>
    <a:masterClrMapping/>
  </p:clrMapOvr>
</p:sldLayout>
</file>

<file path=ppt/slideLayouts/slideLayout71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3535270405"/>
      </p:ext>
    </p:extLst>
  </p:cSld>
  <p:clrMapOvr>
    <a:masterClrMapping/>
  </p:clrMapOvr>
</p:sldLayout>
</file>

<file path=ppt/slideLayouts/slideLayout71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4042453010"/>
      </p:ext>
    </p:extLst>
  </p:cSld>
  <p:clrMapOvr>
    <a:masterClrMapping/>
  </p:clrMapOvr>
</p:sldLayout>
</file>

<file path=ppt/slideLayouts/slideLayout71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2609467108"/>
      </p:ext>
    </p:extLst>
  </p:cSld>
  <p:clrMapOvr>
    <a:masterClrMapping/>
  </p:clrMapOvr>
</p:sldLayout>
</file>

<file path=ppt/slideLayouts/slideLayout71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269889171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0C31B5EF-D8E0-40CA-8356-266D8DCDBDBA}"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E0465A2A-6661-428A-B4B6-59D244F5F43A}" type="slidenum">
              <a:rPr lang="zh-CN" altLang="en-US"/>
              <a:pPr/>
              <a:t>‹#›</a:t>
            </a:fld>
            <a:endParaRPr lang="zh-CN" altLang="en-US"/>
          </a:p>
        </p:txBody>
      </p:sp>
    </p:spTree>
  </p:cSld>
  <p:clrMapOvr>
    <a:masterClrMapping/>
  </p:clrMapOvr>
</p:sldLayout>
</file>

<file path=ppt/slideLayouts/slideLayout72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2002679930"/>
      </p:ext>
    </p:extLst>
  </p:cSld>
  <p:clrMapOvr>
    <a:masterClrMapping/>
  </p:clrMapOvr>
</p:sldLayout>
</file>

<file path=ppt/slideLayouts/slideLayout72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3445091164"/>
      </p:ext>
    </p:extLst>
  </p:cSld>
  <p:clrMapOvr>
    <a:masterClrMapping/>
  </p:clrMapOvr>
</p:sldLayout>
</file>

<file path=ppt/slideLayouts/slideLayout72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4236544358"/>
      </p:ext>
    </p:extLst>
  </p:cSld>
  <p:clrMapOvr>
    <a:masterClrMapping/>
  </p:clrMapOvr>
</p:sldLayout>
</file>

<file path=ppt/slideLayouts/slideLayout72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768781708"/>
      </p:ext>
    </p:extLst>
  </p:cSld>
  <p:clrMapOvr>
    <a:masterClrMapping/>
  </p:clrMapOvr>
</p:sldLayout>
</file>

<file path=ppt/slideLayouts/slideLayout72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4255103452"/>
      </p:ext>
    </p:extLst>
  </p:cSld>
  <p:clrMapOvr>
    <a:masterClrMapping/>
  </p:clrMapOvr>
</p:sldLayout>
</file>

<file path=ppt/slideLayouts/slideLayout72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2612251468"/>
      </p:ext>
    </p:extLst>
  </p:cSld>
  <p:clrMapOvr>
    <a:masterClrMapping/>
  </p:clrMapOvr>
</p:sldLayout>
</file>

<file path=ppt/slideLayouts/slideLayout72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533400"/>
            <a:ext cx="207645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7695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780069854"/>
      </p:ext>
    </p:extLst>
  </p:cSld>
  <p:clrMapOvr>
    <a:masterClrMapping/>
  </p:clrMapOvr>
</p:sldLayout>
</file>

<file path=ppt/slideLayouts/slideLayout72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201AB908-A64D-4587-8413-1214A2526196}" type="slidenum">
              <a:rPr lang="en-US" altLang="zh-CN"/>
              <a:pPr/>
              <a:t>‹#›</a:t>
            </a:fld>
            <a:endParaRPr lang="en-US" altLang="zh-CN"/>
          </a:p>
        </p:txBody>
      </p:sp>
    </p:spTree>
    <p:extLst>
      <p:ext uri="{BB962C8B-B14F-4D97-AF65-F5344CB8AC3E}">
        <p14:creationId xmlns:p14="http://schemas.microsoft.com/office/powerpoint/2010/main" val="4180736042"/>
      </p:ext>
    </p:extLst>
  </p:cSld>
  <p:clrMapOvr>
    <a:masterClrMapping/>
  </p:clrMapOvr>
</p:sldLayout>
</file>

<file path=ppt/slideLayouts/slideLayout72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C510879-625A-4ADA-8EAC-289B79B7D5FF}" type="slidenum">
              <a:rPr lang="en-US" altLang="zh-CN"/>
              <a:pPr/>
              <a:t>‹#›</a:t>
            </a:fld>
            <a:endParaRPr lang="en-US" altLang="zh-CN"/>
          </a:p>
        </p:txBody>
      </p:sp>
    </p:spTree>
    <p:extLst>
      <p:ext uri="{BB962C8B-B14F-4D97-AF65-F5344CB8AC3E}">
        <p14:creationId xmlns:p14="http://schemas.microsoft.com/office/powerpoint/2010/main" val="386858106"/>
      </p:ext>
    </p:extLst>
  </p:cSld>
  <p:clrMapOvr>
    <a:masterClrMapping/>
  </p:clrMapOvr>
</p:sldLayout>
</file>

<file path=ppt/slideLayouts/slideLayout72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2C52E8B-45A3-420F-A501-64615EF92B8A}" type="slidenum">
              <a:rPr lang="en-US" altLang="zh-CN"/>
              <a:pPr/>
              <a:t>‹#›</a:t>
            </a:fld>
            <a:endParaRPr lang="en-US" altLang="zh-CN"/>
          </a:p>
        </p:txBody>
      </p:sp>
    </p:spTree>
    <p:extLst>
      <p:ext uri="{BB962C8B-B14F-4D97-AF65-F5344CB8AC3E}">
        <p14:creationId xmlns:p14="http://schemas.microsoft.com/office/powerpoint/2010/main" val="160495620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E8767DEE-5ADC-4538-B87B-717EE1897704}"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934471E9-092D-48EF-AF9F-92C3269400F5}" type="slidenum">
              <a:rPr lang="zh-CN" altLang="en-US"/>
              <a:pPr/>
              <a:t>‹#›</a:t>
            </a:fld>
            <a:endParaRPr lang="zh-CN" altLang="en-US"/>
          </a:p>
        </p:txBody>
      </p:sp>
    </p:spTree>
  </p:cSld>
  <p:clrMapOvr>
    <a:masterClrMapping/>
  </p:clrMapOvr>
</p:sldLayout>
</file>

<file path=ppt/slideLayouts/slideLayout73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600548-E3C4-4D1B-AE95-11BA203619FF}" type="slidenum">
              <a:rPr lang="en-US" altLang="zh-CN"/>
              <a:pPr/>
              <a:t>‹#›</a:t>
            </a:fld>
            <a:endParaRPr lang="en-US" altLang="zh-CN"/>
          </a:p>
        </p:txBody>
      </p:sp>
    </p:spTree>
    <p:extLst>
      <p:ext uri="{BB962C8B-B14F-4D97-AF65-F5344CB8AC3E}">
        <p14:creationId xmlns:p14="http://schemas.microsoft.com/office/powerpoint/2010/main" val="2504104932"/>
      </p:ext>
    </p:extLst>
  </p:cSld>
  <p:clrMapOvr>
    <a:masterClrMapping/>
  </p:clrMapOvr>
</p:sldLayout>
</file>

<file path=ppt/slideLayouts/slideLayout73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1EF769C8-97FA-4918-B369-FE5540A6B011}" type="slidenum">
              <a:rPr lang="en-US" altLang="zh-CN"/>
              <a:pPr/>
              <a:t>‹#›</a:t>
            </a:fld>
            <a:endParaRPr lang="en-US" altLang="zh-CN"/>
          </a:p>
        </p:txBody>
      </p:sp>
    </p:spTree>
    <p:extLst>
      <p:ext uri="{BB962C8B-B14F-4D97-AF65-F5344CB8AC3E}">
        <p14:creationId xmlns:p14="http://schemas.microsoft.com/office/powerpoint/2010/main" val="736571936"/>
      </p:ext>
    </p:extLst>
  </p:cSld>
  <p:clrMapOvr>
    <a:masterClrMapping/>
  </p:clrMapOvr>
</p:sldLayout>
</file>

<file path=ppt/slideLayouts/slideLayout73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40120AA5-D9AF-4558-AF58-0DA9A0BFEC85}" type="slidenum">
              <a:rPr lang="en-US" altLang="zh-CN"/>
              <a:pPr/>
              <a:t>‹#›</a:t>
            </a:fld>
            <a:endParaRPr lang="en-US" altLang="zh-CN"/>
          </a:p>
        </p:txBody>
      </p:sp>
    </p:spTree>
    <p:extLst>
      <p:ext uri="{BB962C8B-B14F-4D97-AF65-F5344CB8AC3E}">
        <p14:creationId xmlns:p14="http://schemas.microsoft.com/office/powerpoint/2010/main" val="2259867613"/>
      </p:ext>
    </p:extLst>
  </p:cSld>
  <p:clrMapOvr>
    <a:masterClrMapping/>
  </p:clrMapOvr>
</p:sldLayout>
</file>

<file path=ppt/slideLayouts/slideLayout73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A2F6B0B6-A7AB-4685-968A-4244CFBAC706}" type="slidenum">
              <a:rPr lang="en-US" altLang="zh-CN"/>
              <a:pPr/>
              <a:t>‹#›</a:t>
            </a:fld>
            <a:endParaRPr lang="en-US" altLang="zh-CN"/>
          </a:p>
        </p:txBody>
      </p:sp>
    </p:spTree>
    <p:extLst>
      <p:ext uri="{BB962C8B-B14F-4D97-AF65-F5344CB8AC3E}">
        <p14:creationId xmlns:p14="http://schemas.microsoft.com/office/powerpoint/2010/main" val="3479324667"/>
      </p:ext>
    </p:extLst>
  </p:cSld>
  <p:clrMapOvr>
    <a:masterClrMapping/>
  </p:clrMapOvr>
</p:sldLayout>
</file>

<file path=ppt/slideLayouts/slideLayout73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23DBBB5C-226A-475E-A37F-0FFEBEF2018A}" type="slidenum">
              <a:rPr lang="en-US" altLang="zh-CN"/>
              <a:pPr/>
              <a:t>‹#›</a:t>
            </a:fld>
            <a:endParaRPr lang="en-US" altLang="zh-CN"/>
          </a:p>
        </p:txBody>
      </p:sp>
    </p:spTree>
    <p:extLst>
      <p:ext uri="{BB962C8B-B14F-4D97-AF65-F5344CB8AC3E}">
        <p14:creationId xmlns:p14="http://schemas.microsoft.com/office/powerpoint/2010/main" val="2441355565"/>
      </p:ext>
    </p:extLst>
  </p:cSld>
  <p:clrMapOvr>
    <a:masterClrMapping/>
  </p:clrMapOvr>
</p:sldLayout>
</file>

<file path=ppt/slideLayouts/slideLayout73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7E2440-7DE6-488C-AF31-601BFA8DE601}" type="slidenum">
              <a:rPr lang="en-US" altLang="zh-CN"/>
              <a:pPr/>
              <a:t>‹#›</a:t>
            </a:fld>
            <a:endParaRPr lang="en-US" altLang="zh-CN"/>
          </a:p>
        </p:txBody>
      </p:sp>
    </p:spTree>
    <p:extLst>
      <p:ext uri="{BB962C8B-B14F-4D97-AF65-F5344CB8AC3E}">
        <p14:creationId xmlns:p14="http://schemas.microsoft.com/office/powerpoint/2010/main" val="4238277921"/>
      </p:ext>
    </p:extLst>
  </p:cSld>
  <p:clrMapOvr>
    <a:masterClrMapping/>
  </p:clrMapOvr>
</p:sldLayout>
</file>

<file path=ppt/slideLayouts/slideLayout73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D008A9-63C4-44B2-A0BE-277914033BCB}" type="slidenum">
              <a:rPr lang="en-US" altLang="zh-CN"/>
              <a:pPr/>
              <a:t>‹#›</a:t>
            </a:fld>
            <a:endParaRPr lang="en-US" altLang="zh-CN"/>
          </a:p>
        </p:txBody>
      </p:sp>
    </p:spTree>
    <p:extLst>
      <p:ext uri="{BB962C8B-B14F-4D97-AF65-F5344CB8AC3E}">
        <p14:creationId xmlns:p14="http://schemas.microsoft.com/office/powerpoint/2010/main" val="4042583601"/>
      </p:ext>
    </p:extLst>
  </p:cSld>
  <p:clrMapOvr>
    <a:masterClrMapping/>
  </p:clrMapOvr>
</p:sldLayout>
</file>

<file path=ppt/slideLayouts/slideLayout73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A07553C-E097-43B1-8CB5-BA9B909A3B3E}" type="slidenum">
              <a:rPr lang="en-US" altLang="zh-CN"/>
              <a:pPr/>
              <a:t>‹#›</a:t>
            </a:fld>
            <a:endParaRPr lang="en-US" altLang="zh-CN"/>
          </a:p>
        </p:txBody>
      </p:sp>
    </p:spTree>
    <p:extLst>
      <p:ext uri="{BB962C8B-B14F-4D97-AF65-F5344CB8AC3E}">
        <p14:creationId xmlns:p14="http://schemas.microsoft.com/office/powerpoint/2010/main" val="1638184204"/>
      </p:ext>
    </p:extLst>
  </p:cSld>
  <p:clrMapOvr>
    <a:masterClrMapping/>
  </p:clrMapOvr>
</p:sldLayout>
</file>

<file path=ppt/slideLayouts/slideLayout73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662540295"/>
      </p:ext>
    </p:extLst>
  </p:cSld>
  <p:clrMapOvr>
    <a:masterClrMapping/>
  </p:clrMapOvr>
</p:sldLayout>
</file>

<file path=ppt/slideLayouts/slideLayout73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100119952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A17101A-2D92-4871-9C39-279FD45F11C4}"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2D983288-53C2-4E8D-8136-2E15B7BE35FF}" type="slidenum">
              <a:rPr lang="zh-CN" altLang="en-US"/>
              <a:pPr/>
              <a:t>‹#›</a:t>
            </a:fld>
            <a:endParaRPr lang="zh-CN" altLang="en-US"/>
          </a:p>
        </p:txBody>
      </p:sp>
    </p:spTree>
  </p:cSld>
  <p:clrMapOvr>
    <a:masterClrMapping/>
  </p:clrMapOvr>
</p:sldLayout>
</file>

<file path=ppt/slideLayouts/slideLayout74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2914688022"/>
      </p:ext>
    </p:extLst>
  </p:cSld>
  <p:clrMapOvr>
    <a:masterClrMapping/>
  </p:clrMapOvr>
</p:sldLayout>
</file>

<file path=ppt/slideLayouts/slideLayout74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1848578428"/>
      </p:ext>
    </p:extLst>
  </p:cSld>
  <p:clrMapOvr>
    <a:masterClrMapping/>
  </p:clrMapOvr>
</p:sldLayout>
</file>

<file path=ppt/slideLayouts/slideLayout74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923769294"/>
      </p:ext>
    </p:extLst>
  </p:cSld>
  <p:clrMapOvr>
    <a:masterClrMapping/>
  </p:clrMapOvr>
</p:sldLayout>
</file>

<file path=ppt/slideLayouts/slideLayout74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3616913658"/>
      </p:ext>
    </p:extLst>
  </p:cSld>
  <p:clrMapOvr>
    <a:masterClrMapping/>
  </p:clrMapOvr>
</p:sldLayout>
</file>

<file path=ppt/slideLayouts/slideLayout74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128207024"/>
      </p:ext>
    </p:extLst>
  </p:cSld>
  <p:clrMapOvr>
    <a:masterClrMapping/>
  </p:clrMapOvr>
</p:sldLayout>
</file>

<file path=ppt/slideLayouts/slideLayout74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1514183174"/>
      </p:ext>
    </p:extLst>
  </p:cSld>
  <p:clrMapOvr>
    <a:masterClrMapping/>
  </p:clrMapOvr>
</p:sldLayout>
</file>

<file path=ppt/slideLayouts/slideLayout74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646414199"/>
      </p:ext>
    </p:extLst>
  </p:cSld>
  <p:clrMapOvr>
    <a:masterClrMapping/>
  </p:clrMapOvr>
</p:sldLayout>
</file>

<file path=ppt/slideLayouts/slideLayout74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3622196457"/>
      </p:ext>
    </p:extLst>
  </p:cSld>
  <p:clrMapOvr>
    <a:masterClrMapping/>
  </p:clrMapOvr>
</p:sldLayout>
</file>

<file path=ppt/slideLayouts/slideLayout74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395436378"/>
      </p:ext>
    </p:extLst>
  </p:cSld>
  <p:clrMapOvr>
    <a:masterClrMapping/>
  </p:clrMapOvr>
</p:sldLayout>
</file>

<file path=ppt/slideLayouts/slideLayout74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751A584-189E-4BFE-8C81-FDAE009C3D3D}" type="slidenum">
              <a:rPr lang="en-US" altLang="zh-CN"/>
              <a:pPr/>
              <a:t>‹#›</a:t>
            </a:fld>
            <a:endParaRPr lang="en-US" altLang="zh-CN"/>
          </a:p>
        </p:txBody>
      </p:sp>
    </p:spTree>
    <p:extLst>
      <p:ext uri="{BB962C8B-B14F-4D97-AF65-F5344CB8AC3E}">
        <p14:creationId xmlns:p14="http://schemas.microsoft.com/office/powerpoint/2010/main" val="107335126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9D5EF5A-7C5A-4FBA-831B-A8AB982C30C2}"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F237FA2C-BBB0-4CA9-B0C1-2220C4D2E148}" type="slidenum">
              <a:rPr lang="zh-CN" altLang="en-US"/>
              <a:pPr/>
              <a:t>‹#›</a:t>
            </a:fld>
            <a:endParaRPr lang="zh-CN" altLang="en-US"/>
          </a:p>
        </p:txBody>
      </p:sp>
    </p:spTree>
  </p:cSld>
  <p:clrMapOvr>
    <a:masterClrMapping/>
  </p:clrMapOvr>
</p:sldLayout>
</file>

<file path=ppt/slideLayouts/slideLayout75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D2902974-E02F-468A-BDB0-B70F50E56700}" type="slidenum">
              <a:rPr lang="en-US" altLang="zh-CN"/>
              <a:pPr/>
              <a:t>‹#›</a:t>
            </a:fld>
            <a:endParaRPr lang="en-US" altLang="zh-CN"/>
          </a:p>
        </p:txBody>
      </p:sp>
    </p:spTree>
    <p:extLst>
      <p:ext uri="{BB962C8B-B14F-4D97-AF65-F5344CB8AC3E}">
        <p14:creationId xmlns:p14="http://schemas.microsoft.com/office/powerpoint/2010/main" val="4294556874"/>
      </p:ext>
    </p:extLst>
  </p:cSld>
  <p:clrMapOvr>
    <a:masterClrMapping/>
  </p:clrMapOvr>
</p:sldLayout>
</file>

<file path=ppt/slideLayouts/slideLayout75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36DE902-0FFC-4129-97E2-4C970EEB1B91}" type="slidenum">
              <a:rPr lang="en-US" altLang="zh-CN"/>
              <a:pPr/>
              <a:t>‹#›</a:t>
            </a:fld>
            <a:endParaRPr lang="en-US" altLang="zh-CN"/>
          </a:p>
        </p:txBody>
      </p:sp>
    </p:spTree>
    <p:extLst>
      <p:ext uri="{BB962C8B-B14F-4D97-AF65-F5344CB8AC3E}">
        <p14:creationId xmlns:p14="http://schemas.microsoft.com/office/powerpoint/2010/main" val="3958681122"/>
      </p:ext>
    </p:extLst>
  </p:cSld>
  <p:clrMapOvr>
    <a:masterClrMapping/>
  </p:clrMapOvr>
</p:sldLayout>
</file>

<file path=ppt/slideLayouts/slideLayout75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BF03FD-D0BD-4141-A5DB-824D493D3F05}" type="slidenum">
              <a:rPr lang="en-US" altLang="zh-CN"/>
              <a:pPr/>
              <a:t>‹#›</a:t>
            </a:fld>
            <a:endParaRPr lang="en-US" altLang="zh-CN"/>
          </a:p>
        </p:txBody>
      </p:sp>
    </p:spTree>
    <p:extLst>
      <p:ext uri="{BB962C8B-B14F-4D97-AF65-F5344CB8AC3E}">
        <p14:creationId xmlns:p14="http://schemas.microsoft.com/office/powerpoint/2010/main" val="471668277"/>
      </p:ext>
    </p:extLst>
  </p:cSld>
  <p:clrMapOvr>
    <a:masterClrMapping/>
  </p:clrMapOvr>
</p:sldLayout>
</file>

<file path=ppt/slideLayouts/slideLayout75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E63B12FF-8A05-4A7D-9C88-5E91BE179253}" type="slidenum">
              <a:rPr lang="en-US" altLang="zh-CN"/>
              <a:pPr/>
              <a:t>‹#›</a:t>
            </a:fld>
            <a:endParaRPr lang="en-US" altLang="zh-CN"/>
          </a:p>
        </p:txBody>
      </p:sp>
    </p:spTree>
    <p:extLst>
      <p:ext uri="{BB962C8B-B14F-4D97-AF65-F5344CB8AC3E}">
        <p14:creationId xmlns:p14="http://schemas.microsoft.com/office/powerpoint/2010/main" val="3657522303"/>
      </p:ext>
    </p:extLst>
  </p:cSld>
  <p:clrMapOvr>
    <a:masterClrMapping/>
  </p:clrMapOvr>
</p:sldLayout>
</file>

<file path=ppt/slideLayouts/slideLayout75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AE5C3FF7-2121-4227-A034-64F63363239F}" type="slidenum">
              <a:rPr lang="en-US" altLang="zh-CN"/>
              <a:pPr/>
              <a:t>‹#›</a:t>
            </a:fld>
            <a:endParaRPr lang="en-US" altLang="zh-CN"/>
          </a:p>
        </p:txBody>
      </p:sp>
    </p:spTree>
    <p:extLst>
      <p:ext uri="{BB962C8B-B14F-4D97-AF65-F5344CB8AC3E}">
        <p14:creationId xmlns:p14="http://schemas.microsoft.com/office/powerpoint/2010/main" val="3692204658"/>
      </p:ext>
    </p:extLst>
  </p:cSld>
  <p:clrMapOvr>
    <a:masterClrMapping/>
  </p:clrMapOvr>
</p:sldLayout>
</file>

<file path=ppt/slideLayouts/slideLayout75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3BB8F145-79D5-4577-94BF-F1F699CBB8A7}" type="slidenum">
              <a:rPr lang="en-US" altLang="zh-CN"/>
              <a:pPr/>
              <a:t>‹#›</a:t>
            </a:fld>
            <a:endParaRPr lang="en-US" altLang="zh-CN"/>
          </a:p>
        </p:txBody>
      </p:sp>
    </p:spTree>
    <p:extLst>
      <p:ext uri="{BB962C8B-B14F-4D97-AF65-F5344CB8AC3E}">
        <p14:creationId xmlns:p14="http://schemas.microsoft.com/office/powerpoint/2010/main" val="863644733"/>
      </p:ext>
    </p:extLst>
  </p:cSld>
  <p:clrMapOvr>
    <a:masterClrMapping/>
  </p:clrMapOvr>
</p:sldLayout>
</file>

<file path=ppt/slideLayouts/slideLayout75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CF90D355-CAC7-4EF5-8F64-0FBE98F4AFF6}" type="slidenum">
              <a:rPr lang="en-US" altLang="zh-CN"/>
              <a:pPr/>
              <a:t>‹#›</a:t>
            </a:fld>
            <a:endParaRPr lang="en-US" altLang="zh-CN"/>
          </a:p>
        </p:txBody>
      </p:sp>
    </p:spTree>
    <p:extLst>
      <p:ext uri="{BB962C8B-B14F-4D97-AF65-F5344CB8AC3E}">
        <p14:creationId xmlns:p14="http://schemas.microsoft.com/office/powerpoint/2010/main" val="3069433602"/>
      </p:ext>
    </p:extLst>
  </p:cSld>
  <p:clrMapOvr>
    <a:masterClrMapping/>
  </p:clrMapOvr>
</p:sldLayout>
</file>

<file path=ppt/slideLayouts/slideLayout75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630A34F7-84B4-4838-BA0B-45E4EBA1A07E}" type="slidenum">
              <a:rPr lang="en-US" altLang="zh-CN"/>
              <a:pPr/>
              <a:t>‹#›</a:t>
            </a:fld>
            <a:endParaRPr lang="en-US" altLang="zh-CN"/>
          </a:p>
        </p:txBody>
      </p:sp>
    </p:spTree>
    <p:extLst>
      <p:ext uri="{BB962C8B-B14F-4D97-AF65-F5344CB8AC3E}">
        <p14:creationId xmlns:p14="http://schemas.microsoft.com/office/powerpoint/2010/main" val="3137852216"/>
      </p:ext>
    </p:extLst>
  </p:cSld>
  <p:clrMapOvr>
    <a:masterClrMapping/>
  </p:clrMapOvr>
</p:sldLayout>
</file>

<file path=ppt/slideLayouts/slideLayout75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A438C8E-B566-4646-BA11-8C44543DD764}" type="slidenum">
              <a:rPr lang="en-US" altLang="zh-CN"/>
              <a:pPr/>
              <a:t>‹#›</a:t>
            </a:fld>
            <a:endParaRPr lang="en-US" altLang="zh-CN"/>
          </a:p>
        </p:txBody>
      </p:sp>
    </p:spTree>
    <p:extLst>
      <p:ext uri="{BB962C8B-B14F-4D97-AF65-F5344CB8AC3E}">
        <p14:creationId xmlns:p14="http://schemas.microsoft.com/office/powerpoint/2010/main" val="2306963217"/>
      </p:ext>
    </p:extLst>
  </p:cSld>
  <p:clrMapOvr>
    <a:masterClrMapping/>
  </p:clrMapOvr>
</p:sldLayout>
</file>

<file path=ppt/slideLayouts/slideLayout75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423C5BA7-C6D7-4921-929D-ECFA2FC43387}" type="slidenum">
              <a:rPr lang="en-US" altLang="zh-CN"/>
              <a:pPr/>
              <a:t>‹#›</a:t>
            </a:fld>
            <a:endParaRPr lang="en-US" altLang="zh-CN"/>
          </a:p>
        </p:txBody>
      </p:sp>
    </p:spTree>
    <p:extLst>
      <p:ext uri="{BB962C8B-B14F-4D97-AF65-F5344CB8AC3E}">
        <p14:creationId xmlns:p14="http://schemas.microsoft.com/office/powerpoint/2010/main" val="292255660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E82B163-C06A-4351-87A9-AB1C0CEBC17A}"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4C883A01-8BEE-4C88-B486-47A4E6E7CC1F}" type="slidenum">
              <a:rPr lang="zh-CN" altLang="en-US"/>
              <a:pPr/>
              <a:t>‹#›</a:t>
            </a:fld>
            <a:endParaRPr lang="zh-CN" altLang="en-US"/>
          </a:p>
        </p:txBody>
      </p:sp>
    </p:spTree>
  </p:cSld>
  <p:clrMapOvr>
    <a:masterClrMapping/>
  </p:clrMapOvr>
</p:sldLayout>
</file>

<file path=ppt/slideLayouts/slideLayout76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7CEC9B96-E90A-45AA-ADB5-EE5D7324444C}" type="datetimeFigureOut">
              <a:rPr lang="zh-CN" altLang="en-US" smtClean="0"/>
              <a:pPr/>
              <a:t>2017/6/30</a:t>
            </a:fld>
            <a:endParaRPr lang="zh-CN" altLang="en-US"/>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zh-CN" altLang="en-US"/>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915647578"/>
      </p:ext>
    </p:extLst>
  </p:cSld>
  <p:clrMapOvr>
    <a:masterClrMapping/>
  </p:clrMapOvr>
  <p:timing>
    <p:tnLst>
      <p:par>
        <p:cTn id="1" dur="indefinite" restart="never" nodeType="tmRoot"/>
      </p:par>
    </p:tnLst>
  </p:timing>
</p:sldLayout>
</file>

<file path=ppt/slideLayouts/slideLayout76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48B31326-CD05-41DC-A86A-D323305FF35B}" type="datetimeFigureOut">
              <a:rPr lang="zh-CN" altLang="en-US" smtClean="0"/>
              <a:pPr/>
              <a:t>2017/6/30</a:t>
            </a:fld>
            <a:endParaRPr lang="zh-CN" altLang="en-US"/>
          </a:p>
        </p:txBody>
      </p:sp>
      <p:sp>
        <p:nvSpPr>
          <p:cNvPr id="5" name="Footer Placeholder 4"/>
          <p:cNvSpPr>
            <a:spLocks noGrp="1"/>
          </p:cNvSpPr>
          <p:nvPr>
            <p:ph type="ftr" sz="quarter" idx="11"/>
          </p:nvPr>
        </p:nvSpPr>
        <p:spPr>
          <a:xfrm>
            <a:off x="457200" y="6480969"/>
            <a:ext cx="4260056" cy="300831"/>
          </a:xfrm>
        </p:spPr>
        <p:txBody>
          <a:bodyPr/>
          <a:lstStyle/>
          <a:p>
            <a:endParaRPr lang="zh-CN" altLang="en-US"/>
          </a:p>
        </p:txBody>
      </p:sp>
      <p:sp>
        <p:nvSpPr>
          <p:cNvPr id="6" name="Slide Number Placeholder 5"/>
          <p:cNvSpPr>
            <a:spLocks noGrp="1"/>
          </p:cNvSpPr>
          <p:nvPr>
            <p:ph type="sldNum" sz="quarter" idx="12"/>
          </p:nvPr>
        </p:nvSpPr>
        <p:spPr/>
        <p:txBody>
          <a:body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2193113097"/>
      </p:ext>
    </p:extLst>
  </p:cSld>
  <p:clrMapOvr>
    <a:masterClrMapping/>
  </p:clrMapOvr>
  <p:timing>
    <p:tnLst>
      <p:par>
        <p:cTn id="1" dur="indefinite" restart="never" nodeType="tmRoot"/>
      </p:par>
    </p:tnLst>
  </p:timing>
</p:sldLayout>
</file>

<file path=ppt/slideLayouts/slideLayout76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BB6957F9-3B5D-47DD-BB5B-7BF15DF3217A}" type="datetimeFigureOut">
              <a:rPr lang="zh-CN" altLang="en-US" smtClean="0"/>
              <a:pPr/>
              <a:t>2017/6/30</a:t>
            </a:fld>
            <a:endParaRPr lang="zh-CN" altLang="en-US"/>
          </a:p>
        </p:txBody>
      </p:sp>
      <p:sp>
        <p:nvSpPr>
          <p:cNvPr id="5" name="Footer Placeholder 4"/>
          <p:cNvSpPr>
            <a:spLocks noGrp="1"/>
          </p:cNvSpPr>
          <p:nvPr>
            <p:ph type="ftr" sz="quarter" idx="11"/>
          </p:nvPr>
        </p:nvSpPr>
        <p:spPr>
          <a:xfrm>
            <a:off x="2619376" y="6480969"/>
            <a:ext cx="4260056" cy="300831"/>
          </a:xfrm>
        </p:spPr>
        <p:txBody>
          <a:bodyPr/>
          <a:lstStyle/>
          <a:p>
            <a:endParaRPr lang="zh-CN" altLang="en-US"/>
          </a:p>
        </p:txBody>
      </p:sp>
      <p:sp>
        <p:nvSpPr>
          <p:cNvPr id="6" name="Slide Number Placeholder 5"/>
          <p:cNvSpPr>
            <a:spLocks noGrp="1"/>
          </p:cNvSpPr>
          <p:nvPr>
            <p:ph type="sldNum" sz="quarter" idx="12"/>
          </p:nvPr>
        </p:nvSpPr>
        <p:spPr>
          <a:xfrm>
            <a:off x="8451056" y="809624"/>
            <a:ext cx="502920" cy="300831"/>
          </a:xfrm>
        </p:spPr>
        <p:txBody>
          <a:bodyPr/>
          <a:lstStyle/>
          <a:p>
            <a:fld id="{6AC15D1D-8727-4528-BD97-32F6D909067C}" type="slidenum">
              <a:rPr lang="zh-CN" altLang="en-US" smtClean="0"/>
              <a:pPr/>
              <a:t>‹#›</a:t>
            </a:fld>
            <a:endParaRPr lang="zh-CN" altLang="en-US"/>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179107272"/>
      </p:ext>
    </p:extLst>
  </p:cSld>
  <p:clrMapOvr>
    <a:masterClrMapping/>
  </p:clrMapOvr>
  <p:timing>
    <p:tnLst>
      <p:par>
        <p:cTn id="1" dur="indefinite" restart="never" nodeType="tmRoot"/>
      </p:par>
    </p:tnLst>
  </p:timing>
</p:sldLayout>
</file>

<file path=ppt/slideLayouts/slideLayout76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2CEDE91F-FB1F-4E4D-A0F3-3F06C7918513}" type="datetimeFigureOut">
              <a:rPr lang="zh-CN" altLang="en-US" smtClean="0"/>
              <a:pPr/>
              <a:t>2017/6/30</a:t>
            </a:fld>
            <a:endParaRPr lang="zh-CN" altLang="en-US"/>
          </a:p>
        </p:txBody>
      </p:sp>
      <p:sp>
        <p:nvSpPr>
          <p:cNvPr id="6" name="Footer Placeholder 5"/>
          <p:cNvSpPr>
            <a:spLocks noGrp="1"/>
          </p:cNvSpPr>
          <p:nvPr>
            <p:ph type="ftr" sz="quarter" idx="11"/>
          </p:nvPr>
        </p:nvSpPr>
        <p:spPr>
          <a:xfrm>
            <a:off x="457200" y="6480969"/>
            <a:ext cx="4260056" cy="301752"/>
          </a:xfrm>
        </p:spPr>
        <p:txBody>
          <a:bodyPr/>
          <a:lstStyle/>
          <a:p>
            <a:endParaRPr lang="zh-CN" altLang="en-US"/>
          </a:p>
        </p:txBody>
      </p:sp>
      <p:sp>
        <p:nvSpPr>
          <p:cNvPr id="7" name="Slide Number Placeholder 6"/>
          <p:cNvSpPr>
            <a:spLocks noGrp="1"/>
          </p:cNvSpPr>
          <p:nvPr>
            <p:ph type="sldNum" sz="quarter" idx="12"/>
          </p:nvPr>
        </p:nvSpPr>
        <p:spPr>
          <a:xfrm>
            <a:off x="7589520" y="6480969"/>
            <a:ext cx="502920" cy="301752"/>
          </a:xfrm>
        </p:spPr>
        <p:txBody>
          <a:body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1617091728"/>
      </p:ext>
    </p:extLst>
  </p:cSld>
  <p:clrMapOvr>
    <a:masterClrMapping/>
  </p:clrMapOvr>
  <p:timing>
    <p:tnLst>
      <p:par>
        <p:cTn id="1" dur="indefinite" restart="never" nodeType="tmRoot"/>
      </p:par>
    </p:tnLst>
  </p:timing>
</p:sldLayout>
</file>

<file path=ppt/slideLayouts/slideLayout76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1EE418F2-2039-4820-968F-51F05DF66739}" type="datetimeFigureOut">
              <a:rPr lang="zh-CN" altLang="en-US" smtClean="0"/>
              <a:pPr/>
              <a:t>2017/6/30</a:t>
            </a:fld>
            <a:endParaRPr lang="zh-CN" altLang="en-US"/>
          </a:p>
        </p:txBody>
      </p:sp>
      <p:sp>
        <p:nvSpPr>
          <p:cNvPr id="8" name="Footer Placeholder 7"/>
          <p:cNvSpPr>
            <a:spLocks noGrp="1"/>
          </p:cNvSpPr>
          <p:nvPr>
            <p:ph type="ftr" sz="quarter" idx="11"/>
          </p:nvPr>
        </p:nvSpPr>
        <p:spPr>
          <a:xfrm>
            <a:off x="457200" y="6480969"/>
            <a:ext cx="4261104" cy="301752"/>
          </a:xfrm>
        </p:spPr>
        <p:txBody>
          <a:bodyPr/>
          <a:lstStyle/>
          <a:p>
            <a:endParaRPr lang="zh-CN" altLang="en-US"/>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285956291"/>
      </p:ext>
    </p:extLst>
  </p:cSld>
  <p:clrMapOvr>
    <a:masterClrMapping/>
  </p:clrMapOvr>
  <p:timing>
    <p:tnLst>
      <p:par>
        <p:cTn id="1" dur="indefinite" restart="never" nodeType="tmRoot"/>
      </p:par>
    </p:tnLst>
  </p:timing>
</p:sldLayout>
</file>

<file path=ppt/slideLayouts/slideLayout76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78EA32B-91B6-4CF1-89A1-C075C15730D2}" type="datetimeFigureOut">
              <a:rPr lang="zh-CN" altLang="en-US" smtClean="0"/>
              <a:pPr/>
              <a:t>2017/6/30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3540726186"/>
      </p:ext>
    </p:extLst>
  </p:cSld>
  <p:clrMapOvr>
    <a:masterClrMapping/>
  </p:clrMapOvr>
  <p:timing>
    <p:tnLst>
      <p:par>
        <p:cTn id="1" dur="indefinite" restart="never" nodeType="tmRoot"/>
      </p:par>
    </p:tnLst>
  </p:timing>
</p:sldLayout>
</file>

<file path=ppt/slideLayouts/slideLayout76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B852E73E-530C-4514-B026-6AC897C2AC61}" type="datetimeFigureOut">
              <a:rPr lang="zh-CN" altLang="en-US" smtClean="0"/>
              <a:pPr/>
              <a:t>2017/6/30</a:t>
            </a:fld>
            <a:endParaRPr lang="zh-CN" altLang="en-US"/>
          </a:p>
        </p:txBody>
      </p:sp>
      <p:sp>
        <p:nvSpPr>
          <p:cNvPr id="3" name="Footer Placeholder 2"/>
          <p:cNvSpPr>
            <a:spLocks noGrp="1"/>
          </p:cNvSpPr>
          <p:nvPr>
            <p:ph type="ftr" sz="quarter" idx="11"/>
          </p:nvPr>
        </p:nvSpPr>
        <p:spPr>
          <a:xfrm>
            <a:off x="457200" y="6481890"/>
            <a:ext cx="4260056" cy="300831"/>
          </a:xfrm>
        </p:spPr>
        <p:txBody>
          <a:bodyPr/>
          <a:lstStyle/>
          <a:p>
            <a:endParaRPr lang="zh-CN" altLang="en-US"/>
          </a:p>
        </p:txBody>
      </p:sp>
      <p:sp>
        <p:nvSpPr>
          <p:cNvPr id="4" name="Slide Number Placeholder 3"/>
          <p:cNvSpPr>
            <a:spLocks noGrp="1"/>
          </p:cNvSpPr>
          <p:nvPr>
            <p:ph type="sldNum" sz="quarter" idx="12"/>
          </p:nvPr>
        </p:nvSpPr>
        <p:spPr>
          <a:xfrm>
            <a:off x="7589520" y="6480969"/>
            <a:ext cx="502920" cy="301752"/>
          </a:xfrm>
        </p:spPr>
        <p:txBody>
          <a:body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922025709"/>
      </p:ext>
    </p:extLst>
  </p:cSld>
  <p:clrMapOvr>
    <a:masterClrMapping/>
  </p:clrMapOvr>
  <p:timing>
    <p:tnLst>
      <p:par>
        <p:cTn id="1" dur="indefinite" restart="never" nodeType="tmRoot"/>
      </p:par>
    </p:tnLst>
  </p:timing>
</p:sldLayout>
</file>

<file path=ppt/slideLayouts/slideLayout76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F2580D6C-583A-42D2-8CA7-2CDCC4002A72}" type="datetimeFigureOut">
              <a:rPr lang="zh-CN" altLang="en-US" smtClean="0"/>
              <a:pPr/>
              <a:t>2017/6/30</a:t>
            </a:fld>
            <a:endParaRPr lang="zh-CN" altLang="en-US"/>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zh-CN" altLang="en-US"/>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1940787385"/>
      </p:ext>
    </p:extLst>
  </p:cSld>
  <p:clrMapOvr>
    <a:masterClrMapping/>
  </p:clrMapOvr>
  <p:timing>
    <p:tnLst>
      <p:par>
        <p:cTn id="1" dur="indefinite" restart="never" nodeType="tmRoot"/>
      </p:par>
    </p:tnLst>
  </p:timing>
</p:sldLayout>
</file>

<file path=ppt/slideLayouts/slideLayout76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24A327EF-0BF1-4683-8E63-D490357D9B0E}" type="datetimeFigureOut">
              <a:rPr lang="zh-CN" altLang="en-US" smtClean="0"/>
              <a:pPr/>
              <a:t>2017/6/30</a:t>
            </a:fld>
            <a:endParaRPr lang="zh-CN" altLang="en-US"/>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zh-CN" altLang="en-US"/>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3612024027"/>
      </p:ext>
    </p:extLst>
  </p:cSld>
  <p:clrMapOvr>
    <a:masterClrMapping/>
  </p:clrMapOvr>
  <p:timing>
    <p:tnLst>
      <p:par>
        <p:cTn id="1" dur="indefinite" restart="never" nodeType="tmRoot"/>
      </p:par>
    </p:tnLst>
  </p:timing>
</p:sldLayout>
</file>

<file path=ppt/slideLayouts/slideLayout76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B0389E6-7935-49B8-BD66-421840CFBCB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1987477004"/>
      </p:ext>
    </p:extLst>
  </p:cSld>
  <p:clrMapOvr>
    <a:masterClrMapping/>
  </p:clrMapOvr>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EBCE2D-590F-4D07-8442-A3E32C66FBCC}"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89B6B69-22E7-44D5-9FEC-F7F1B24D9B42}" type="slidenum">
              <a:rPr lang="zh-CN" altLang="en-US"/>
              <a:pPr/>
              <a:t>‹#›</a:t>
            </a:fld>
            <a:endParaRPr lang="zh-CN" altLang="en-US"/>
          </a:p>
        </p:txBody>
      </p:sp>
    </p:spTree>
  </p:cSld>
  <p:clrMapOvr>
    <a:masterClrMapping/>
  </p:clrMapOvr>
</p:sldLayout>
</file>

<file path=ppt/slideLayouts/slideLayout77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9EA5EA1-E72B-410A-B578-3C2856908809}"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3568207958"/>
      </p:ext>
    </p:extLst>
  </p:cSld>
  <p:clrMapOvr>
    <a:masterClrMapping/>
  </p:clrMapOvr>
  <p:timing>
    <p:tnLst>
      <p:par>
        <p:cTn id="1" dur="indefinite" restart="never" nodeType="tmRoot"/>
      </p:par>
    </p:tnLst>
  </p:timing>
</p:sldLayout>
</file>

<file path=ppt/slideLayouts/slideLayout77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4057016966"/>
      </p:ext>
    </p:extLst>
  </p:cSld>
  <p:clrMapOvr>
    <a:masterClrMapping/>
  </p:clrMapOvr>
  <p:timing>
    <p:tnLst>
      <p:par>
        <p:cTn id="1" dur="indefinite" restart="never" nodeType="tmRoot"/>
      </p:par>
    </p:tnLst>
  </p:timing>
</p:sldLayout>
</file>

<file path=ppt/slideLayouts/slideLayout77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1095428042"/>
      </p:ext>
    </p:extLst>
  </p:cSld>
  <p:clrMapOvr>
    <a:masterClrMapping/>
  </p:clrMapOvr>
  <p:timing>
    <p:tnLst>
      <p:par>
        <p:cTn id="1" dur="indefinite" restart="never" nodeType="tmRoot"/>
      </p:par>
    </p:tnLst>
  </p:timing>
</p:sldLayout>
</file>

<file path=ppt/slideLayouts/slideLayout77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2906277067"/>
      </p:ext>
    </p:extLst>
  </p:cSld>
  <p:clrMapOvr>
    <a:masterClrMapping/>
  </p:clrMapOvr>
  <p:timing>
    <p:tnLst>
      <p:par>
        <p:cTn id="1" dur="indefinite" restart="never" nodeType="tmRoot"/>
      </p:par>
    </p:tnLst>
  </p:timing>
</p:sldLayout>
</file>

<file path=ppt/slideLayouts/slideLayout77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3316381854"/>
      </p:ext>
    </p:extLst>
  </p:cSld>
  <p:clrMapOvr>
    <a:masterClrMapping/>
  </p:clrMapOvr>
  <p:timing>
    <p:tnLst>
      <p:par>
        <p:cTn id="1" dur="indefinite" restart="never" nodeType="tmRoot"/>
      </p:par>
    </p:tnLst>
  </p:timing>
</p:sldLayout>
</file>

<file path=ppt/slideLayouts/slideLayout77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3426981311"/>
      </p:ext>
    </p:extLst>
  </p:cSld>
  <p:clrMapOvr>
    <a:masterClrMapping/>
  </p:clrMapOvr>
  <p:timing>
    <p:tnLst>
      <p:par>
        <p:cTn id="1" dur="indefinite" restart="never" nodeType="tmRoot"/>
      </p:par>
    </p:tnLst>
  </p:timing>
</p:sldLayout>
</file>

<file path=ppt/slideLayouts/slideLayout77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3876942493"/>
      </p:ext>
    </p:extLst>
  </p:cSld>
  <p:clrMapOvr>
    <a:masterClrMapping/>
  </p:clrMapOvr>
  <p:timing>
    <p:tnLst>
      <p:par>
        <p:cTn id="1" dur="indefinite" restart="never" nodeType="tmRoot"/>
      </p:par>
    </p:tnLst>
  </p:timing>
</p:sldLayout>
</file>

<file path=ppt/slideLayouts/slideLayout77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1969437641"/>
      </p:ext>
    </p:extLst>
  </p:cSld>
  <p:clrMapOvr>
    <a:masterClrMapping/>
  </p:clrMapOvr>
  <p:timing>
    <p:tnLst>
      <p:par>
        <p:cTn id="1" dur="indefinite" restart="never" nodeType="tmRoot"/>
      </p:par>
    </p:tnLst>
  </p:timing>
</p:sldLayout>
</file>

<file path=ppt/slideLayouts/slideLayout77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1221574864"/>
      </p:ext>
    </p:extLst>
  </p:cSld>
  <p:clrMapOvr>
    <a:masterClrMapping/>
  </p:clrMapOvr>
  <p:timing>
    <p:tnLst>
      <p:par>
        <p:cTn id="1" dur="indefinite" restart="never" nodeType="tmRoot"/>
      </p:par>
    </p:tnLst>
  </p:timing>
</p:sldLayout>
</file>

<file path=ppt/slideLayouts/slideLayout77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3893910504"/>
      </p:ext>
    </p:extLst>
  </p:cSld>
  <p:clrMapOvr>
    <a:masterClrMapping/>
  </p:clrMapOvr>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4BD8E17-F232-4189-937B-66EBF3C23178}"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8F07646-A7D3-431E-ABEC-C202035F294A}" type="slidenum">
              <a:rPr lang="zh-CN" altLang="en-US"/>
              <a:pPr/>
              <a:t>‹#›</a:t>
            </a:fld>
            <a:endParaRPr lang="zh-CN" altLang="en-US"/>
          </a:p>
        </p:txBody>
      </p:sp>
    </p:spTree>
  </p:cSld>
  <p:clrMapOvr>
    <a:masterClrMapping/>
  </p:clrMapOvr>
</p:sldLayout>
</file>

<file path=ppt/slideLayouts/slideLayout78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2374153714"/>
      </p:ext>
    </p:extLst>
  </p:cSld>
  <p:clrMapOvr>
    <a:masterClrMapping/>
  </p:clrMapOvr>
  <p:timing>
    <p:tnLst>
      <p:par>
        <p:cTn id="1" dur="indefinite" restart="never" nodeType="tmRoot"/>
      </p:par>
    </p:tnLst>
  </p:timing>
</p:sldLayout>
</file>

<file path=ppt/slideLayouts/slideLayout78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3031790359"/>
      </p:ext>
    </p:extLst>
  </p:cSld>
  <p:clrMapOvr>
    <a:masterClrMapping/>
  </p:clrMapOvr>
  <p:timing>
    <p:tnLst>
      <p:par>
        <p:cTn id="1" dur="indefinite" restart="never" nodeType="tmRoot"/>
      </p:par>
    </p:tnLst>
  </p:timing>
</p:sldLayout>
</file>

<file path=ppt/slideLayouts/slideLayout78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BB2BF56F-823D-4D24-BE26-F98B2EAF7A66}" type="slidenum">
              <a:rPr lang="en-US" altLang="zh-CN"/>
              <a:pPr/>
              <a:t>‹#›</a:t>
            </a:fld>
            <a:endParaRPr lang="en-US" altLang="zh-CN"/>
          </a:p>
        </p:txBody>
      </p:sp>
    </p:spTree>
    <p:extLst>
      <p:ext uri="{BB962C8B-B14F-4D97-AF65-F5344CB8AC3E}">
        <p14:creationId xmlns:p14="http://schemas.microsoft.com/office/powerpoint/2010/main" val="1926687304"/>
      </p:ext>
    </p:extLst>
  </p:cSld>
  <p:clrMapOvr>
    <a:masterClrMapping/>
  </p:clrMapOvr>
</p:sldLayout>
</file>

<file path=ppt/slideLayouts/slideLayout78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98125E83-2B76-4A67-A8A5-C892B19878DC}" type="slidenum">
              <a:rPr lang="en-US" altLang="zh-CN"/>
              <a:pPr/>
              <a:t>‹#›</a:t>
            </a:fld>
            <a:endParaRPr lang="en-US" altLang="zh-CN"/>
          </a:p>
        </p:txBody>
      </p:sp>
    </p:spTree>
    <p:extLst>
      <p:ext uri="{BB962C8B-B14F-4D97-AF65-F5344CB8AC3E}">
        <p14:creationId xmlns:p14="http://schemas.microsoft.com/office/powerpoint/2010/main" val="2220559655"/>
      </p:ext>
    </p:extLst>
  </p:cSld>
  <p:clrMapOvr>
    <a:masterClrMapping/>
  </p:clrMapOvr>
</p:sldLayout>
</file>

<file path=ppt/slideLayouts/slideLayout78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7798AC8-B9BA-4057-A9AF-A8C4B95F8EA4}" type="slidenum">
              <a:rPr lang="en-US" altLang="zh-CN"/>
              <a:pPr/>
              <a:t>‹#›</a:t>
            </a:fld>
            <a:endParaRPr lang="en-US" altLang="zh-CN"/>
          </a:p>
        </p:txBody>
      </p:sp>
    </p:spTree>
    <p:extLst>
      <p:ext uri="{BB962C8B-B14F-4D97-AF65-F5344CB8AC3E}">
        <p14:creationId xmlns:p14="http://schemas.microsoft.com/office/powerpoint/2010/main" val="4259098775"/>
      </p:ext>
    </p:extLst>
  </p:cSld>
  <p:clrMapOvr>
    <a:masterClrMapping/>
  </p:clrMapOvr>
</p:sldLayout>
</file>

<file path=ppt/slideLayouts/slideLayout78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0674F858-E84C-41B5-A139-963969368EA3}" type="slidenum">
              <a:rPr lang="en-US" altLang="zh-CN"/>
              <a:pPr/>
              <a:t>‹#›</a:t>
            </a:fld>
            <a:endParaRPr lang="en-US" altLang="zh-CN"/>
          </a:p>
        </p:txBody>
      </p:sp>
    </p:spTree>
    <p:extLst>
      <p:ext uri="{BB962C8B-B14F-4D97-AF65-F5344CB8AC3E}">
        <p14:creationId xmlns:p14="http://schemas.microsoft.com/office/powerpoint/2010/main" val="1644508943"/>
      </p:ext>
    </p:extLst>
  </p:cSld>
  <p:clrMapOvr>
    <a:masterClrMapping/>
  </p:clrMapOvr>
</p:sldLayout>
</file>

<file path=ppt/slideLayouts/slideLayout78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23AD149F-35A4-4F82-B04C-E660BED62820}" type="slidenum">
              <a:rPr lang="en-US" altLang="zh-CN"/>
              <a:pPr/>
              <a:t>‹#›</a:t>
            </a:fld>
            <a:endParaRPr lang="en-US" altLang="zh-CN"/>
          </a:p>
        </p:txBody>
      </p:sp>
    </p:spTree>
    <p:extLst>
      <p:ext uri="{BB962C8B-B14F-4D97-AF65-F5344CB8AC3E}">
        <p14:creationId xmlns:p14="http://schemas.microsoft.com/office/powerpoint/2010/main" val="438819918"/>
      </p:ext>
    </p:extLst>
  </p:cSld>
  <p:clrMapOvr>
    <a:masterClrMapping/>
  </p:clrMapOvr>
</p:sldLayout>
</file>

<file path=ppt/slideLayouts/slideLayout78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3F84EC95-DA37-45E0-A743-1A097FD90F9D}" type="slidenum">
              <a:rPr lang="en-US" altLang="zh-CN"/>
              <a:pPr/>
              <a:t>‹#›</a:t>
            </a:fld>
            <a:endParaRPr lang="en-US" altLang="zh-CN"/>
          </a:p>
        </p:txBody>
      </p:sp>
    </p:spTree>
    <p:extLst>
      <p:ext uri="{BB962C8B-B14F-4D97-AF65-F5344CB8AC3E}">
        <p14:creationId xmlns:p14="http://schemas.microsoft.com/office/powerpoint/2010/main" val="1439907582"/>
      </p:ext>
    </p:extLst>
  </p:cSld>
  <p:clrMapOvr>
    <a:masterClrMapping/>
  </p:clrMapOvr>
</p:sldLayout>
</file>

<file path=ppt/slideLayouts/slideLayout78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B3E17544-9EA7-4706-9C6E-7CBEBB66AAD4}" type="slidenum">
              <a:rPr lang="en-US" altLang="zh-CN"/>
              <a:pPr/>
              <a:t>‹#›</a:t>
            </a:fld>
            <a:endParaRPr lang="en-US" altLang="zh-CN"/>
          </a:p>
        </p:txBody>
      </p:sp>
    </p:spTree>
    <p:extLst>
      <p:ext uri="{BB962C8B-B14F-4D97-AF65-F5344CB8AC3E}">
        <p14:creationId xmlns:p14="http://schemas.microsoft.com/office/powerpoint/2010/main" val="145112174"/>
      </p:ext>
    </p:extLst>
  </p:cSld>
  <p:clrMapOvr>
    <a:masterClrMapping/>
  </p:clrMapOvr>
</p:sldLayout>
</file>

<file path=ppt/slideLayouts/slideLayout78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D48A0591-1314-48C1-982D-694485A6BFF7}" type="slidenum">
              <a:rPr lang="en-US" altLang="zh-CN"/>
              <a:pPr/>
              <a:t>‹#›</a:t>
            </a:fld>
            <a:endParaRPr lang="en-US" altLang="zh-CN"/>
          </a:p>
        </p:txBody>
      </p:sp>
    </p:spTree>
    <p:extLst>
      <p:ext uri="{BB962C8B-B14F-4D97-AF65-F5344CB8AC3E}">
        <p14:creationId xmlns:p14="http://schemas.microsoft.com/office/powerpoint/2010/main" val="282420996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F23D7E2E-6893-44F1-B9F1-1C8D834CF853}"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1DDCB25-6E5D-4F72-B9F5-4F8D3295ABEB}" type="slidenum">
              <a:rPr lang="zh-CN" altLang="en-US"/>
              <a:pPr/>
              <a:t>‹#›</a:t>
            </a:fld>
            <a:endParaRPr lang="zh-CN" altLang="en-US"/>
          </a:p>
        </p:txBody>
      </p:sp>
    </p:spTree>
  </p:cSld>
  <p:clrMapOvr>
    <a:masterClrMapping/>
  </p:clrMapOvr>
</p:sldLayout>
</file>

<file path=ppt/slideLayouts/slideLayout79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E604A2-F769-4367-A568-0DC991456630}" type="slidenum">
              <a:rPr lang="en-US" altLang="zh-CN"/>
              <a:pPr/>
              <a:t>‹#›</a:t>
            </a:fld>
            <a:endParaRPr lang="en-US" altLang="zh-CN"/>
          </a:p>
        </p:txBody>
      </p:sp>
    </p:spTree>
    <p:extLst>
      <p:ext uri="{BB962C8B-B14F-4D97-AF65-F5344CB8AC3E}">
        <p14:creationId xmlns:p14="http://schemas.microsoft.com/office/powerpoint/2010/main" val="2221666818"/>
      </p:ext>
    </p:extLst>
  </p:cSld>
  <p:clrMapOvr>
    <a:masterClrMapping/>
  </p:clrMapOvr>
</p:sldLayout>
</file>

<file path=ppt/slideLayouts/slideLayout79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4EE3E78-03E4-4D21-BFDF-6DA7F075ECFD}" type="slidenum">
              <a:rPr lang="en-US" altLang="zh-CN"/>
              <a:pPr/>
              <a:t>‹#›</a:t>
            </a:fld>
            <a:endParaRPr lang="en-US" altLang="zh-CN"/>
          </a:p>
        </p:txBody>
      </p:sp>
    </p:spTree>
    <p:extLst>
      <p:ext uri="{BB962C8B-B14F-4D97-AF65-F5344CB8AC3E}">
        <p14:creationId xmlns:p14="http://schemas.microsoft.com/office/powerpoint/2010/main" val="4023077456"/>
      </p:ext>
    </p:extLst>
  </p:cSld>
  <p:clrMapOvr>
    <a:masterClrMapping/>
  </p:clrMapOvr>
</p:sldLayout>
</file>

<file path=ppt/slideLayouts/slideLayout79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F1B4EA59-3397-442B-AF22-3B369A77F1D4}" type="slidenum">
              <a:rPr lang="en-US" altLang="zh-CN"/>
              <a:pPr/>
              <a:t>‹#›</a:t>
            </a:fld>
            <a:endParaRPr lang="en-US" altLang="zh-CN"/>
          </a:p>
        </p:txBody>
      </p:sp>
    </p:spTree>
    <p:extLst>
      <p:ext uri="{BB962C8B-B14F-4D97-AF65-F5344CB8AC3E}">
        <p14:creationId xmlns:p14="http://schemas.microsoft.com/office/powerpoint/2010/main" val="3275205083"/>
      </p:ext>
    </p:extLst>
  </p:cSld>
  <p:clrMapOvr>
    <a:masterClrMapping/>
  </p:clrMapOvr>
</p:sldLayout>
</file>

<file path=ppt/slideLayouts/slideLayout79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050" name="Picture 2" descr="red"/>
          <p:cNvPicPr>
            <a:picLocks noChangeAspect="1" noChangeArrowheads="1"/>
          </p:cNvPicPr>
          <p:nvPr/>
        </p:nvPicPr>
        <p:blipFill>
          <a:blip r:embed="rId2" cstate="print"/>
          <a:srcRect/>
          <a:stretch>
            <a:fillRect/>
          </a:stretch>
        </p:blipFill>
        <p:spPr bwMode="auto">
          <a:xfrm>
            <a:off x="-6350" y="1989138"/>
            <a:ext cx="9159875" cy="4873625"/>
          </a:xfrm>
          <a:prstGeom prst="rect">
            <a:avLst/>
          </a:prstGeom>
          <a:noFill/>
          <a:ln w="9525">
            <a:noFill/>
            <a:miter lim="800000"/>
            <a:headEnd/>
            <a:tailEnd/>
          </a:ln>
        </p:spPr>
      </p:pic>
      <p:sp>
        <p:nvSpPr>
          <p:cNvPr id="2051" name="未知"/>
          <p:cNvSpPr>
            <a:spLocks/>
          </p:cNvSpPr>
          <p:nvPr/>
        </p:nvSpPr>
        <p:spPr bwMode="auto">
          <a:xfrm>
            <a:off x="-6350" y="0"/>
            <a:ext cx="9159875" cy="4033838"/>
          </a:xfrm>
          <a:custGeom>
            <a:avLst/>
            <a:gdLst/>
            <a:ahLst/>
            <a:cxnLst>
              <a:cxn ang="0">
                <a:pos x="0" y="0"/>
              </a:cxn>
              <a:cxn ang="0">
                <a:pos x="6" y="1272"/>
              </a:cxn>
              <a:cxn ang="0">
                <a:pos x="3064" y="2364"/>
              </a:cxn>
              <a:cxn ang="0">
                <a:pos x="5772" y="1762"/>
              </a:cxn>
              <a:cxn ang="0">
                <a:pos x="5755" y="1"/>
              </a:cxn>
              <a:cxn ang="0">
                <a:pos x="0" y="0"/>
              </a:cxn>
            </a:cxnLst>
            <a:rect l="0" t="0" r="r" b="b"/>
            <a:pathLst>
              <a:path w="5772" h="2541">
                <a:moveTo>
                  <a:pt x="0" y="0"/>
                </a:moveTo>
                <a:lnTo>
                  <a:pt x="6" y="1272"/>
                </a:lnTo>
                <a:cubicBezTo>
                  <a:pt x="517" y="1666"/>
                  <a:pt x="2103" y="2282"/>
                  <a:pt x="3064" y="2364"/>
                </a:cubicBezTo>
                <a:cubicBezTo>
                  <a:pt x="4702" y="2541"/>
                  <a:pt x="5251" y="2003"/>
                  <a:pt x="5772" y="1762"/>
                </a:cubicBezTo>
                <a:lnTo>
                  <a:pt x="5755" y="1"/>
                </a:lnTo>
                <a:lnTo>
                  <a:pt x="0" y="0"/>
                </a:lnTo>
                <a:close/>
              </a:path>
            </a:pathLst>
          </a:custGeom>
          <a:solidFill>
            <a:srgbClr val="DDDDDD"/>
          </a:solidFill>
          <a:ln w="9525">
            <a:noFill/>
            <a:round/>
            <a:headEnd/>
            <a:tailEnd/>
          </a:ln>
          <a:effectLst/>
        </p:spPr>
        <p:txBody>
          <a:bodyPr wrap="none" anchor="ctr"/>
          <a:lstStyle/>
          <a:p>
            <a:endParaRPr lang="en-US"/>
          </a:p>
        </p:txBody>
      </p:sp>
      <p:sp>
        <p:nvSpPr>
          <p:cNvPr id="2052" name="未知"/>
          <p:cNvSpPr>
            <a:spLocks/>
          </p:cNvSpPr>
          <p:nvPr/>
        </p:nvSpPr>
        <p:spPr bwMode="auto">
          <a:xfrm>
            <a:off x="-33338" y="3429000"/>
            <a:ext cx="3457576" cy="666750"/>
          </a:xfrm>
          <a:custGeom>
            <a:avLst/>
            <a:gdLst/>
            <a:ahLst/>
            <a:cxnLst>
              <a:cxn ang="0">
                <a:pos x="2178" y="240"/>
              </a:cxn>
              <a:cxn ang="0">
                <a:pos x="1314" y="420"/>
              </a:cxn>
              <a:cxn ang="0">
                <a:pos x="714" y="378"/>
              </a:cxn>
              <a:cxn ang="0">
                <a:pos x="6" y="313"/>
              </a:cxn>
              <a:cxn ang="0">
                <a:pos x="0" y="41"/>
              </a:cxn>
              <a:cxn ang="0">
                <a:pos x="522" y="66"/>
              </a:cxn>
              <a:cxn ang="0">
                <a:pos x="1374" y="276"/>
              </a:cxn>
              <a:cxn ang="0">
                <a:pos x="2178" y="240"/>
              </a:cxn>
            </a:cxnLst>
            <a:rect l="0" t="0" r="r" b="b"/>
            <a:pathLst>
              <a:path w="2180" h="420">
                <a:moveTo>
                  <a:pt x="2178" y="240"/>
                </a:moveTo>
                <a:cubicBezTo>
                  <a:pt x="2180" y="264"/>
                  <a:pt x="1614" y="420"/>
                  <a:pt x="1314" y="420"/>
                </a:cubicBezTo>
                <a:cubicBezTo>
                  <a:pt x="1002" y="414"/>
                  <a:pt x="1004" y="408"/>
                  <a:pt x="714" y="378"/>
                </a:cubicBezTo>
                <a:cubicBezTo>
                  <a:pt x="424" y="349"/>
                  <a:pt x="15" y="305"/>
                  <a:pt x="6" y="313"/>
                </a:cubicBezTo>
                <a:lnTo>
                  <a:pt x="0" y="41"/>
                </a:lnTo>
                <a:cubicBezTo>
                  <a:pt x="86" y="0"/>
                  <a:pt x="378" y="42"/>
                  <a:pt x="522" y="66"/>
                </a:cubicBezTo>
                <a:cubicBezTo>
                  <a:pt x="803" y="111"/>
                  <a:pt x="1116" y="250"/>
                  <a:pt x="1374" y="276"/>
                </a:cubicBezTo>
                <a:cubicBezTo>
                  <a:pt x="1692" y="300"/>
                  <a:pt x="1968" y="294"/>
                  <a:pt x="2178" y="240"/>
                </a:cubicBezTo>
                <a:close/>
              </a:path>
            </a:pathLst>
          </a:custGeom>
          <a:solidFill>
            <a:srgbClr val="FF0066">
              <a:alpha val="25999"/>
            </a:srgbClr>
          </a:solidFill>
          <a:ln w="9525">
            <a:noFill/>
            <a:round/>
            <a:headEnd/>
            <a:tailEnd/>
          </a:ln>
          <a:effectLst/>
        </p:spPr>
        <p:txBody>
          <a:bodyPr/>
          <a:lstStyle/>
          <a:p>
            <a:endParaRPr lang="en-US"/>
          </a:p>
        </p:txBody>
      </p:sp>
      <p:sp>
        <p:nvSpPr>
          <p:cNvPr id="2053" name="未知"/>
          <p:cNvSpPr>
            <a:spLocks/>
          </p:cNvSpPr>
          <p:nvPr/>
        </p:nvSpPr>
        <p:spPr bwMode="auto">
          <a:xfrm>
            <a:off x="107950" y="2790825"/>
            <a:ext cx="9053513" cy="1223963"/>
          </a:xfrm>
          <a:custGeom>
            <a:avLst/>
            <a:gdLst/>
            <a:ahLst/>
            <a:cxnLst>
              <a:cxn ang="0">
                <a:pos x="10" y="462"/>
              </a:cxn>
              <a:cxn ang="0">
                <a:pos x="1336" y="193"/>
              </a:cxn>
              <a:cxn ang="0">
                <a:pos x="3628" y="348"/>
              </a:cxn>
              <a:cxn ang="0">
                <a:pos x="5698" y="0"/>
              </a:cxn>
              <a:cxn ang="0">
                <a:pos x="5703" y="644"/>
              </a:cxn>
              <a:cxn ang="0">
                <a:pos x="3315" y="839"/>
              </a:cxn>
              <a:cxn ang="0">
                <a:pos x="1285" y="436"/>
              </a:cxn>
              <a:cxn ang="0">
                <a:pos x="10" y="462"/>
              </a:cxn>
            </a:cxnLst>
            <a:rect l="0" t="0" r="r" b="b"/>
            <a:pathLst>
              <a:path w="5703" h="874">
                <a:moveTo>
                  <a:pt x="10" y="462"/>
                </a:moveTo>
                <a:cubicBezTo>
                  <a:pt x="0" y="417"/>
                  <a:pt x="666" y="208"/>
                  <a:pt x="1336" y="193"/>
                </a:cubicBezTo>
                <a:cubicBezTo>
                  <a:pt x="2139" y="157"/>
                  <a:pt x="2901" y="380"/>
                  <a:pt x="3628" y="348"/>
                </a:cubicBezTo>
                <a:cubicBezTo>
                  <a:pt x="4355" y="316"/>
                  <a:pt x="5674" y="18"/>
                  <a:pt x="5698" y="0"/>
                </a:cubicBezTo>
                <a:lnTo>
                  <a:pt x="5703" y="644"/>
                </a:lnTo>
                <a:cubicBezTo>
                  <a:pt x="5306" y="784"/>
                  <a:pt x="4051" y="874"/>
                  <a:pt x="3315" y="839"/>
                </a:cubicBezTo>
                <a:cubicBezTo>
                  <a:pt x="2107" y="712"/>
                  <a:pt x="2132" y="520"/>
                  <a:pt x="1285" y="436"/>
                </a:cubicBezTo>
                <a:cubicBezTo>
                  <a:pt x="557" y="362"/>
                  <a:pt x="117" y="451"/>
                  <a:pt x="10" y="462"/>
                </a:cubicBezTo>
                <a:close/>
              </a:path>
            </a:pathLst>
          </a:custGeom>
          <a:solidFill>
            <a:srgbClr val="BD8DB0"/>
          </a:solidFill>
          <a:ln w="9525">
            <a:noFill/>
            <a:round/>
            <a:headEnd/>
            <a:tailEnd/>
          </a:ln>
          <a:effectLst/>
        </p:spPr>
        <p:txBody>
          <a:bodyPr/>
          <a:lstStyle/>
          <a:p>
            <a:endParaRPr lang="en-US"/>
          </a:p>
        </p:txBody>
      </p:sp>
      <p:sp>
        <p:nvSpPr>
          <p:cNvPr id="2054" name="未知"/>
          <p:cNvSpPr>
            <a:spLocks/>
          </p:cNvSpPr>
          <p:nvPr/>
        </p:nvSpPr>
        <p:spPr bwMode="auto">
          <a:xfrm>
            <a:off x="1974850" y="3392488"/>
            <a:ext cx="7196138" cy="1208087"/>
          </a:xfrm>
          <a:custGeom>
            <a:avLst/>
            <a:gdLst/>
            <a:ahLst/>
            <a:cxnLst>
              <a:cxn ang="0">
                <a:pos x="5" y="247"/>
              </a:cxn>
              <a:cxn ang="0">
                <a:pos x="1089" y="38"/>
              </a:cxn>
              <a:cxn ang="0">
                <a:pos x="2731" y="184"/>
              </a:cxn>
              <a:cxn ang="0">
                <a:pos x="4533" y="68"/>
              </a:cxn>
              <a:cxn ang="0">
                <a:pos x="4516" y="669"/>
              </a:cxn>
              <a:cxn ang="0">
                <a:pos x="2469" y="623"/>
              </a:cxn>
              <a:cxn ang="0">
                <a:pos x="1075" y="241"/>
              </a:cxn>
              <a:cxn ang="0">
                <a:pos x="5" y="247"/>
              </a:cxn>
            </a:cxnLst>
            <a:rect l="0" t="0" r="r" b="b"/>
            <a:pathLst>
              <a:path w="4533" h="761">
                <a:moveTo>
                  <a:pt x="5" y="247"/>
                </a:moveTo>
                <a:cubicBezTo>
                  <a:pt x="0" y="214"/>
                  <a:pt x="581" y="0"/>
                  <a:pt x="1089" y="38"/>
                </a:cubicBezTo>
                <a:cubicBezTo>
                  <a:pt x="1700" y="71"/>
                  <a:pt x="2138" y="141"/>
                  <a:pt x="2731" y="184"/>
                </a:cubicBezTo>
                <a:cubicBezTo>
                  <a:pt x="3324" y="226"/>
                  <a:pt x="4514" y="79"/>
                  <a:pt x="4533" y="68"/>
                </a:cubicBezTo>
                <a:lnTo>
                  <a:pt x="4516" y="669"/>
                </a:lnTo>
                <a:cubicBezTo>
                  <a:pt x="4172" y="761"/>
                  <a:pt x="3088" y="728"/>
                  <a:pt x="2469" y="623"/>
                </a:cubicBezTo>
                <a:cubicBezTo>
                  <a:pt x="1562" y="443"/>
                  <a:pt x="1597" y="387"/>
                  <a:pt x="1075" y="241"/>
                </a:cubicBezTo>
                <a:cubicBezTo>
                  <a:pt x="534" y="97"/>
                  <a:pt x="73" y="241"/>
                  <a:pt x="5" y="247"/>
                </a:cubicBezTo>
                <a:close/>
              </a:path>
            </a:pathLst>
          </a:custGeom>
          <a:solidFill>
            <a:srgbClr val="FF66CC">
              <a:alpha val="50000"/>
            </a:srgbClr>
          </a:solidFill>
          <a:ln w="9525">
            <a:noFill/>
            <a:round/>
            <a:headEnd/>
            <a:tailEnd/>
          </a:ln>
          <a:effectLst/>
        </p:spPr>
        <p:txBody>
          <a:bodyPr/>
          <a:lstStyle/>
          <a:p>
            <a:endParaRPr lang="en-US"/>
          </a:p>
        </p:txBody>
      </p:sp>
      <p:sp>
        <p:nvSpPr>
          <p:cNvPr id="2055" name="未知"/>
          <p:cNvSpPr>
            <a:spLocks/>
          </p:cNvSpPr>
          <p:nvPr/>
        </p:nvSpPr>
        <p:spPr bwMode="auto">
          <a:xfrm>
            <a:off x="3781425" y="3300413"/>
            <a:ext cx="5389563" cy="776287"/>
          </a:xfrm>
          <a:custGeom>
            <a:avLst/>
            <a:gdLst/>
            <a:ahLst/>
            <a:cxnLst>
              <a:cxn ang="0">
                <a:pos x="3" y="256"/>
              </a:cxn>
              <a:cxn ang="0">
                <a:pos x="1350" y="489"/>
              </a:cxn>
              <a:cxn ang="0">
                <a:pos x="2286" y="435"/>
              </a:cxn>
              <a:cxn ang="0">
                <a:pos x="3390" y="350"/>
              </a:cxn>
              <a:cxn ang="0">
                <a:pos x="3395" y="8"/>
              </a:cxn>
              <a:cxn ang="0">
                <a:pos x="1257" y="302"/>
              </a:cxn>
              <a:cxn ang="0">
                <a:pos x="3" y="256"/>
              </a:cxn>
            </a:cxnLst>
            <a:rect l="0" t="0" r="r" b="b"/>
            <a:pathLst>
              <a:path w="3395" h="489">
                <a:moveTo>
                  <a:pt x="3" y="256"/>
                </a:moveTo>
                <a:cubicBezTo>
                  <a:pt x="0" y="287"/>
                  <a:pt x="882" y="489"/>
                  <a:pt x="1350" y="489"/>
                </a:cubicBezTo>
                <a:cubicBezTo>
                  <a:pt x="1837" y="481"/>
                  <a:pt x="1834" y="473"/>
                  <a:pt x="2286" y="435"/>
                </a:cubicBezTo>
                <a:cubicBezTo>
                  <a:pt x="2738" y="397"/>
                  <a:pt x="3376" y="340"/>
                  <a:pt x="3390" y="350"/>
                </a:cubicBezTo>
                <a:lnTo>
                  <a:pt x="3395" y="8"/>
                </a:lnTo>
                <a:cubicBezTo>
                  <a:pt x="3040" y="0"/>
                  <a:pt x="1822" y="261"/>
                  <a:pt x="1257" y="302"/>
                </a:cubicBezTo>
                <a:cubicBezTo>
                  <a:pt x="761" y="334"/>
                  <a:pt x="331" y="326"/>
                  <a:pt x="3" y="256"/>
                </a:cubicBezTo>
                <a:close/>
              </a:path>
            </a:pathLst>
          </a:custGeom>
          <a:solidFill>
            <a:srgbClr val="FFFFFF">
              <a:alpha val="62000"/>
            </a:srgbClr>
          </a:solidFill>
          <a:ln w="9525">
            <a:noFill/>
            <a:round/>
            <a:headEnd/>
            <a:tailEnd/>
          </a:ln>
          <a:effectLst/>
        </p:spPr>
        <p:txBody>
          <a:bodyPr/>
          <a:lstStyle/>
          <a:p>
            <a:endParaRPr lang="en-US"/>
          </a:p>
        </p:txBody>
      </p:sp>
      <p:sp>
        <p:nvSpPr>
          <p:cNvPr id="2056" name="Rectangle 8"/>
          <p:cNvSpPr>
            <a:spLocks noGrp="1" noChangeArrowheads="1"/>
          </p:cNvSpPr>
          <p:nvPr>
            <p:ph type="ctrTitle"/>
          </p:nvPr>
        </p:nvSpPr>
        <p:spPr>
          <a:xfrm>
            <a:off x="933450" y="1773238"/>
            <a:ext cx="7340600" cy="1470025"/>
          </a:xfrm>
        </p:spPr>
        <p:txBody>
          <a:bodyPr/>
          <a:lstStyle>
            <a:lvl1pPr algn="ctr">
              <a:defRPr sz="4000">
                <a:latin typeface="Arial Black" pitchFamily="34" charset="0"/>
              </a:defRPr>
            </a:lvl1pPr>
          </a:lstStyle>
          <a:p>
            <a:r>
              <a:rPr lang="en-US" altLang="ko-KR" smtClean="0"/>
              <a:t>Click to edit Master title style</a:t>
            </a:r>
            <a:endParaRPr lang="ko-KR"/>
          </a:p>
        </p:txBody>
      </p:sp>
      <p:sp>
        <p:nvSpPr>
          <p:cNvPr id="2057" name="Rectangle 9"/>
          <p:cNvSpPr>
            <a:spLocks noGrp="1" noChangeArrowheads="1"/>
          </p:cNvSpPr>
          <p:nvPr>
            <p:ph type="subTitle" idx="1"/>
          </p:nvPr>
        </p:nvSpPr>
        <p:spPr>
          <a:xfrm>
            <a:off x="1403350" y="4868863"/>
            <a:ext cx="6400800" cy="649287"/>
          </a:xfrm>
        </p:spPr>
        <p:txBody>
          <a:bodyPr/>
          <a:lstStyle>
            <a:lvl1pPr marL="0" indent="0" algn="ctr">
              <a:buFont typeface="Wingdings" pitchFamily="2" charset="2"/>
              <a:buNone/>
              <a:defRPr>
                <a:solidFill>
                  <a:schemeClr val="bg1"/>
                </a:solidFill>
              </a:defRPr>
            </a:lvl1pPr>
          </a:lstStyle>
          <a:p>
            <a:r>
              <a:rPr lang="en-US" altLang="ko-KR" smtClean="0"/>
              <a:t>Click to edit Master subtitle style</a:t>
            </a:r>
            <a:endParaRPr lang="ko-KR"/>
          </a:p>
        </p:txBody>
      </p:sp>
      <p:sp>
        <p:nvSpPr>
          <p:cNvPr id="2058" name="Rectangle 10"/>
          <p:cNvSpPr>
            <a:spLocks noGrp="1" noChangeArrowheads="1"/>
          </p:cNvSpPr>
          <p:nvPr>
            <p:ph type="dt" sz="half" idx="2"/>
          </p:nvPr>
        </p:nvSpPr>
        <p:spPr bwMode="auto">
          <a:xfrm>
            <a:off x="457200" y="6245225"/>
            <a:ext cx="2133600" cy="4762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7CEC9B96-E90A-45AA-ADB5-EE5D7324444C}" type="datetimeFigureOut">
              <a:rPr lang="zh-CN" altLang="en-US" smtClean="0"/>
              <a:pPr/>
              <a:t>2017/6/30</a:t>
            </a:fld>
            <a:endParaRPr lang="zh-CN" altLang="en-US"/>
          </a:p>
        </p:txBody>
      </p:sp>
      <p:sp>
        <p:nvSpPr>
          <p:cNvPr id="2059" name="Rectangle 11"/>
          <p:cNvSpPr>
            <a:spLocks noGrp="1" noChangeArrowheads="1"/>
          </p:cNvSpPr>
          <p:nvPr>
            <p:ph type="sldNum" sz="quarter" idx="4"/>
          </p:nvPr>
        </p:nvSpPr>
        <p:spPr>
          <a:xfrm>
            <a:off x="6553200" y="6245225"/>
            <a:ext cx="2133600" cy="476250"/>
          </a:xfrm>
        </p:spPr>
        <p:txBody>
          <a:bodyPr anchor="t" anchorCtr="0"/>
          <a:lstStyle>
            <a:lvl1pPr algn="r">
              <a:defRPr sz="1400">
                <a:solidFill>
                  <a:schemeClr val="tx1"/>
                </a:solidFill>
              </a:defRPr>
            </a:lvl1pPr>
          </a:lstStyle>
          <a:p>
            <a:fld id="{CEBCC341-D899-4ADA-93DA-0730D40ADABD}" type="slidenum">
              <a:rPr lang="zh-CN" altLang="en-US" smtClean="0"/>
              <a:pPr/>
              <a:t>‹#›</a:t>
            </a:fld>
            <a:endParaRPr lang="zh-CN" altLang="en-US"/>
          </a:p>
        </p:txBody>
      </p:sp>
      <p:sp>
        <p:nvSpPr>
          <p:cNvPr id="2060" name="Rectangle 12"/>
          <p:cNvSpPr>
            <a:spLocks noGrp="1" noChangeArrowheads="1"/>
          </p:cNvSpPr>
          <p:nvPr>
            <p:ph type="ftr" sz="quarter" idx="3"/>
          </p:nvPr>
        </p:nvSpPr>
        <p:spPr/>
        <p:txBody>
          <a:bodyPr/>
          <a:lstStyle>
            <a:lvl1pPr>
              <a:defRPr/>
            </a:lvl1pPr>
          </a:lstStyle>
          <a:p>
            <a:endParaRPr lang="zh-CN" altLang="en-US"/>
          </a:p>
        </p:txBody>
      </p:sp>
    </p:spTree>
    <p:extLst>
      <p:ext uri="{BB962C8B-B14F-4D97-AF65-F5344CB8AC3E}">
        <p14:creationId xmlns:p14="http://schemas.microsoft.com/office/powerpoint/2010/main" val="424026261"/>
      </p:ext>
    </p:extLst>
  </p:cSld>
  <p:clrMapOvr>
    <a:masterClrMapping/>
  </p:clrMapOvr>
</p:sldLayout>
</file>

<file path=ppt/slideLayouts/slideLayout79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958605E1-DFCE-4B9E-B8B2-86BCDC567547}"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2935975096"/>
      </p:ext>
    </p:extLst>
  </p:cSld>
  <p:clrMapOvr>
    <a:masterClrMapping/>
  </p:clrMapOvr>
</p:sldLayout>
</file>

<file path=ppt/slideLayouts/slideLayout79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6AC15D1D-8727-4528-BD97-32F6D909067C}"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3914310058"/>
      </p:ext>
    </p:extLst>
  </p:cSld>
  <p:clrMapOvr>
    <a:masterClrMapping/>
  </p:clrMapOvr>
</p:sldLayout>
</file>

<file path=ppt/slideLayouts/slideLayout79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66725" y="105251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7725" y="105251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8571E66A-3CD2-48A4-8908-A4B18BDA19C1}"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1893828348"/>
      </p:ext>
    </p:extLst>
  </p:cSld>
  <p:clrMapOvr>
    <a:masterClrMapping/>
  </p:clrMapOvr>
</p:sldLayout>
</file>

<file path=ppt/slideLayouts/slideLayout79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3176CBC5-F29E-4BBC-80FF-0C4B516389F4}" type="slidenum">
              <a:rPr lang="zh-CN" altLang="en-US" smtClean="0"/>
              <a:pPr/>
              <a:t>‹#›</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4016043125"/>
      </p:ext>
    </p:extLst>
  </p:cSld>
  <p:clrMapOvr>
    <a:masterClrMapping/>
  </p:clrMapOvr>
</p:sldLayout>
</file>

<file path=ppt/slideLayouts/slideLayout79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BB1169C7-0AE6-4998-BF0C-4E9876356798}" type="slidenum">
              <a:rPr lang="zh-CN" altLang="en-US" smtClean="0"/>
              <a:pPr/>
              <a:t>‹#›</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1147003590"/>
      </p:ext>
    </p:extLst>
  </p:cSld>
  <p:clrMapOvr>
    <a:masterClrMapping/>
  </p:clrMapOvr>
</p:sldLayout>
</file>

<file path=ppt/slideLayouts/slideLayout79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C7113DA0-9AF7-4B11-AFF4-11DDD7A2F2A8}" type="slidenum">
              <a:rPr lang="zh-CN" altLang="en-US" smtClean="0"/>
              <a:pPr/>
              <a:t>‹#›</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3705768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D8BD707-D9CF-40AE-B4C6-C98DA3205C09}" type="datetimeFigureOut">
              <a:rPr lang="en-US" smtClean="0"/>
              <a:pPr/>
              <a:t>30/06/2017</a:t>
            </a:fld>
            <a:endParaRPr lang="en-US" smtClean="0"/>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91846F5B-E0EF-466A-99BC-6A1B58575829}"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75528944-187D-4A3D-A48A-DDADFF60C73E}" type="slidenum">
              <a:rPr lang="zh-CN" altLang="en-US"/>
              <a:pPr/>
              <a:t>‹#›</a:t>
            </a:fld>
            <a:endParaRPr lang="zh-CN" altLang="en-US"/>
          </a:p>
        </p:txBody>
      </p:sp>
    </p:spTree>
  </p:cSld>
  <p:clrMapOvr>
    <a:masterClrMapping/>
  </p:clrMapOvr>
</p:sldLayout>
</file>

<file path=ppt/slideLayouts/slideLayout80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384C54D0-A4AB-4FF0-A925-035F7E92ABBD}"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325325890"/>
      </p:ext>
    </p:extLst>
  </p:cSld>
  <p:clrMapOvr>
    <a:masterClrMapping/>
  </p:clrMapOvr>
</p:sldLayout>
</file>

<file path=ppt/slideLayouts/slideLayout80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6B837D61-85EC-425E-A4CA-683F395882D9}" type="slidenum">
              <a:rPr lang="zh-CN" altLang="en-US" smtClean="0"/>
              <a:pPr/>
              <a:t>‹#›</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1124540030"/>
      </p:ext>
    </p:extLst>
  </p:cSld>
  <p:clrMapOvr>
    <a:masterClrMapping/>
  </p:clrMapOvr>
</p:sldLayout>
</file>

<file path=ppt/slideLayouts/slideLayout80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DECCE41B-472A-4C60-AA9F-67E1B12CF3F4}"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3314333958"/>
      </p:ext>
    </p:extLst>
  </p:cSld>
  <p:clrMapOvr>
    <a:masterClrMapping/>
  </p:clrMapOvr>
</p:sldLayout>
</file>

<file path=ppt/slideLayouts/slideLayout80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7338" y="117475"/>
            <a:ext cx="2058987" cy="5461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7475"/>
            <a:ext cx="6027738" cy="5461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2FC4FB49-0946-445B-A8BC-42340104BAC8}" type="slidenum">
              <a:rPr lang="zh-CN" altLang="en-US" smtClean="0"/>
              <a:pPr/>
              <a:t>‹#›</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Tree>
    <p:extLst>
      <p:ext uri="{BB962C8B-B14F-4D97-AF65-F5344CB8AC3E}">
        <p14:creationId xmlns:p14="http://schemas.microsoft.com/office/powerpoint/2010/main" val="884709223"/>
      </p:ext>
    </p:extLst>
  </p:cSld>
  <p:clrMapOvr>
    <a:masterClrMapping/>
  </p:clrMapOvr>
</p:sldLayout>
</file>

<file path=ppt/slideLayouts/slideLayout80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7086ECEF-76C4-4DE5-A701-977FEDF930C0}" type="slidenum">
              <a:rPr lang="en-US" altLang="ko-KR"/>
              <a:pPr/>
              <a:t>‹#›</a:t>
            </a:fld>
            <a:endParaRPr lang="en-US" altLang="ko-KR"/>
          </a:p>
        </p:txBody>
      </p:sp>
    </p:spTree>
    <p:extLst>
      <p:ext uri="{BB962C8B-B14F-4D97-AF65-F5344CB8AC3E}">
        <p14:creationId xmlns:p14="http://schemas.microsoft.com/office/powerpoint/2010/main" val="1667518084"/>
      </p:ext>
    </p:extLst>
  </p:cSld>
  <p:clrMapOvr>
    <a:masterClrMapping/>
  </p:clrMapOvr>
</p:sldLayout>
</file>

<file path=ppt/slideLayouts/slideLayout80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F94DC2E3-ED49-487C-9CBB-C536C5EF9350}" type="slidenum">
              <a:rPr lang="en-US" altLang="ko-KR"/>
              <a:pPr/>
              <a:t>‹#›</a:t>
            </a:fld>
            <a:endParaRPr lang="en-US" altLang="ko-KR"/>
          </a:p>
        </p:txBody>
      </p:sp>
    </p:spTree>
    <p:extLst>
      <p:ext uri="{BB962C8B-B14F-4D97-AF65-F5344CB8AC3E}">
        <p14:creationId xmlns:p14="http://schemas.microsoft.com/office/powerpoint/2010/main" val="3984933147"/>
      </p:ext>
    </p:extLst>
  </p:cSld>
  <p:clrMapOvr>
    <a:masterClrMapping/>
  </p:clrMapOvr>
</p:sldLayout>
</file>

<file path=ppt/slideLayouts/slideLayout80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EC5B7057-41BD-4940-A549-A408577E1E42}" type="slidenum">
              <a:rPr lang="en-US" altLang="ko-KR"/>
              <a:pPr/>
              <a:t>‹#›</a:t>
            </a:fld>
            <a:endParaRPr lang="en-US" altLang="ko-KR"/>
          </a:p>
        </p:txBody>
      </p:sp>
    </p:spTree>
    <p:extLst>
      <p:ext uri="{BB962C8B-B14F-4D97-AF65-F5344CB8AC3E}">
        <p14:creationId xmlns:p14="http://schemas.microsoft.com/office/powerpoint/2010/main" val="3808474027"/>
      </p:ext>
    </p:extLst>
  </p:cSld>
  <p:clrMapOvr>
    <a:masterClrMapping/>
  </p:clrMapOvr>
</p:sldLayout>
</file>

<file path=ppt/slideLayouts/slideLayout80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5A2CD817-F1E4-4539-BCDA-328398C60C86}" type="slidenum">
              <a:rPr lang="en-US" altLang="ko-KR"/>
              <a:pPr/>
              <a:t>‹#›</a:t>
            </a:fld>
            <a:endParaRPr lang="en-US" altLang="ko-KR"/>
          </a:p>
        </p:txBody>
      </p:sp>
    </p:spTree>
    <p:extLst>
      <p:ext uri="{BB962C8B-B14F-4D97-AF65-F5344CB8AC3E}">
        <p14:creationId xmlns:p14="http://schemas.microsoft.com/office/powerpoint/2010/main" val="2734090328"/>
      </p:ext>
    </p:extLst>
  </p:cSld>
  <p:clrMapOvr>
    <a:masterClrMapping/>
  </p:clrMapOvr>
</p:sldLayout>
</file>

<file path=ppt/slideLayouts/slideLayout80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ko-KR"/>
          </a:p>
        </p:txBody>
      </p:sp>
      <p:sp>
        <p:nvSpPr>
          <p:cNvPr id="8" name="Footer Placeholder 7"/>
          <p:cNvSpPr>
            <a:spLocks noGrp="1"/>
          </p:cNvSpPr>
          <p:nvPr>
            <p:ph type="ftr" sz="quarter" idx="11"/>
          </p:nvPr>
        </p:nvSpPr>
        <p:spPr/>
        <p:txBody>
          <a:bodyPr/>
          <a:lstStyle>
            <a:lvl1pPr>
              <a:defRPr/>
            </a:lvl1pPr>
          </a:lstStyle>
          <a:p>
            <a:endParaRPr lang="en-US" altLang="ko-KR"/>
          </a:p>
        </p:txBody>
      </p:sp>
      <p:sp>
        <p:nvSpPr>
          <p:cNvPr id="9" name="Slide Number Placeholder 8"/>
          <p:cNvSpPr>
            <a:spLocks noGrp="1"/>
          </p:cNvSpPr>
          <p:nvPr>
            <p:ph type="sldNum" sz="quarter" idx="12"/>
          </p:nvPr>
        </p:nvSpPr>
        <p:spPr/>
        <p:txBody>
          <a:bodyPr/>
          <a:lstStyle>
            <a:lvl1pPr>
              <a:defRPr/>
            </a:lvl1pPr>
          </a:lstStyle>
          <a:p>
            <a:fld id="{1D56CEEC-6C0B-44A6-9FF3-CD8C1B49765B}" type="slidenum">
              <a:rPr lang="en-US" altLang="ko-KR"/>
              <a:pPr/>
              <a:t>‹#›</a:t>
            </a:fld>
            <a:endParaRPr lang="en-US" altLang="ko-KR"/>
          </a:p>
        </p:txBody>
      </p:sp>
    </p:spTree>
    <p:extLst>
      <p:ext uri="{BB962C8B-B14F-4D97-AF65-F5344CB8AC3E}">
        <p14:creationId xmlns:p14="http://schemas.microsoft.com/office/powerpoint/2010/main" val="440523798"/>
      </p:ext>
    </p:extLst>
  </p:cSld>
  <p:clrMapOvr>
    <a:masterClrMapping/>
  </p:clrMapOvr>
</p:sldLayout>
</file>

<file path=ppt/slideLayouts/slideLayout80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ko-KR"/>
          </a:p>
        </p:txBody>
      </p:sp>
      <p:sp>
        <p:nvSpPr>
          <p:cNvPr id="4" name="Footer Placeholder 3"/>
          <p:cNvSpPr>
            <a:spLocks noGrp="1"/>
          </p:cNvSpPr>
          <p:nvPr>
            <p:ph type="ftr" sz="quarter" idx="11"/>
          </p:nvPr>
        </p:nvSpPr>
        <p:spPr/>
        <p:txBody>
          <a:bodyPr/>
          <a:lstStyle>
            <a:lvl1pPr>
              <a:defRPr/>
            </a:lvl1pPr>
          </a:lstStyle>
          <a:p>
            <a:endParaRPr lang="en-US" altLang="ko-KR"/>
          </a:p>
        </p:txBody>
      </p:sp>
      <p:sp>
        <p:nvSpPr>
          <p:cNvPr id="5" name="Slide Number Placeholder 4"/>
          <p:cNvSpPr>
            <a:spLocks noGrp="1"/>
          </p:cNvSpPr>
          <p:nvPr>
            <p:ph type="sldNum" sz="quarter" idx="12"/>
          </p:nvPr>
        </p:nvSpPr>
        <p:spPr/>
        <p:txBody>
          <a:bodyPr/>
          <a:lstStyle>
            <a:lvl1pPr>
              <a:defRPr/>
            </a:lvl1pPr>
          </a:lstStyle>
          <a:p>
            <a:fld id="{AB385762-53C8-4DCC-AF24-92A183712B35}" type="slidenum">
              <a:rPr lang="en-US" altLang="ko-KR"/>
              <a:pPr/>
              <a:t>‹#›</a:t>
            </a:fld>
            <a:endParaRPr lang="en-US" altLang="ko-KR"/>
          </a:p>
        </p:txBody>
      </p:sp>
    </p:spTree>
    <p:extLst>
      <p:ext uri="{BB962C8B-B14F-4D97-AF65-F5344CB8AC3E}">
        <p14:creationId xmlns:p14="http://schemas.microsoft.com/office/powerpoint/2010/main" val="211749488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7471E42D-8797-4C33-9246-276FAF35653E}"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185150BE-A7EB-4EC0-8487-84DBE911DBB5}" type="slidenum">
              <a:rPr lang="zh-CN" altLang="en-US"/>
              <a:pPr/>
              <a:t>‹#›</a:t>
            </a:fld>
            <a:endParaRPr lang="zh-CN" altLang="en-US"/>
          </a:p>
        </p:txBody>
      </p:sp>
    </p:spTree>
  </p:cSld>
  <p:clrMapOvr>
    <a:masterClrMapping/>
  </p:clrMapOvr>
</p:sldLayout>
</file>

<file path=ppt/slideLayouts/slideLayout81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ko-KR"/>
          </a:p>
        </p:txBody>
      </p:sp>
      <p:sp>
        <p:nvSpPr>
          <p:cNvPr id="3" name="Footer Placeholder 2"/>
          <p:cNvSpPr>
            <a:spLocks noGrp="1"/>
          </p:cNvSpPr>
          <p:nvPr>
            <p:ph type="ftr" sz="quarter" idx="11"/>
          </p:nvPr>
        </p:nvSpPr>
        <p:spPr/>
        <p:txBody>
          <a:bodyPr/>
          <a:lstStyle>
            <a:lvl1pPr>
              <a:defRPr/>
            </a:lvl1pPr>
          </a:lstStyle>
          <a:p>
            <a:endParaRPr lang="en-US" altLang="ko-KR"/>
          </a:p>
        </p:txBody>
      </p:sp>
      <p:sp>
        <p:nvSpPr>
          <p:cNvPr id="4" name="Slide Number Placeholder 3"/>
          <p:cNvSpPr>
            <a:spLocks noGrp="1"/>
          </p:cNvSpPr>
          <p:nvPr>
            <p:ph type="sldNum" sz="quarter" idx="12"/>
          </p:nvPr>
        </p:nvSpPr>
        <p:spPr/>
        <p:txBody>
          <a:bodyPr/>
          <a:lstStyle>
            <a:lvl1pPr>
              <a:defRPr/>
            </a:lvl1pPr>
          </a:lstStyle>
          <a:p>
            <a:fld id="{C8AC9FB5-FCC2-4665-9BD2-DFF48EFCA5E8}" type="slidenum">
              <a:rPr lang="en-US" altLang="ko-KR"/>
              <a:pPr/>
              <a:t>‹#›</a:t>
            </a:fld>
            <a:endParaRPr lang="en-US" altLang="ko-KR"/>
          </a:p>
        </p:txBody>
      </p:sp>
    </p:spTree>
    <p:extLst>
      <p:ext uri="{BB962C8B-B14F-4D97-AF65-F5344CB8AC3E}">
        <p14:creationId xmlns:p14="http://schemas.microsoft.com/office/powerpoint/2010/main" val="2282080962"/>
      </p:ext>
    </p:extLst>
  </p:cSld>
  <p:clrMapOvr>
    <a:masterClrMapping/>
  </p:clrMapOvr>
</p:sldLayout>
</file>

<file path=ppt/slideLayouts/slideLayout81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89421978-A47B-4B72-B443-A44AAB28310F}" type="slidenum">
              <a:rPr lang="en-US" altLang="ko-KR"/>
              <a:pPr/>
              <a:t>‹#›</a:t>
            </a:fld>
            <a:endParaRPr lang="en-US" altLang="ko-KR"/>
          </a:p>
        </p:txBody>
      </p:sp>
    </p:spTree>
    <p:extLst>
      <p:ext uri="{BB962C8B-B14F-4D97-AF65-F5344CB8AC3E}">
        <p14:creationId xmlns:p14="http://schemas.microsoft.com/office/powerpoint/2010/main" val="1523864080"/>
      </p:ext>
    </p:extLst>
  </p:cSld>
  <p:clrMapOvr>
    <a:masterClrMapping/>
  </p:clrMapOvr>
</p:sldLayout>
</file>

<file path=ppt/slideLayouts/slideLayout81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ko-KR"/>
          </a:p>
        </p:txBody>
      </p:sp>
      <p:sp>
        <p:nvSpPr>
          <p:cNvPr id="6" name="Footer Placeholder 5"/>
          <p:cNvSpPr>
            <a:spLocks noGrp="1"/>
          </p:cNvSpPr>
          <p:nvPr>
            <p:ph type="ftr" sz="quarter" idx="11"/>
          </p:nvPr>
        </p:nvSpPr>
        <p:spPr/>
        <p:txBody>
          <a:bodyPr/>
          <a:lstStyle>
            <a:lvl1pPr>
              <a:defRPr/>
            </a:lvl1pPr>
          </a:lstStyle>
          <a:p>
            <a:endParaRPr lang="en-US" altLang="ko-KR"/>
          </a:p>
        </p:txBody>
      </p:sp>
      <p:sp>
        <p:nvSpPr>
          <p:cNvPr id="7" name="Slide Number Placeholder 6"/>
          <p:cNvSpPr>
            <a:spLocks noGrp="1"/>
          </p:cNvSpPr>
          <p:nvPr>
            <p:ph type="sldNum" sz="quarter" idx="12"/>
          </p:nvPr>
        </p:nvSpPr>
        <p:spPr/>
        <p:txBody>
          <a:bodyPr/>
          <a:lstStyle>
            <a:lvl1pPr>
              <a:defRPr/>
            </a:lvl1pPr>
          </a:lstStyle>
          <a:p>
            <a:fld id="{EE8A6BBF-22F1-4974-B044-8B2A70F1A9C0}" type="slidenum">
              <a:rPr lang="en-US" altLang="ko-KR"/>
              <a:pPr/>
              <a:t>‹#›</a:t>
            </a:fld>
            <a:endParaRPr lang="en-US" altLang="ko-KR"/>
          </a:p>
        </p:txBody>
      </p:sp>
    </p:spTree>
    <p:extLst>
      <p:ext uri="{BB962C8B-B14F-4D97-AF65-F5344CB8AC3E}">
        <p14:creationId xmlns:p14="http://schemas.microsoft.com/office/powerpoint/2010/main" val="2521790748"/>
      </p:ext>
    </p:extLst>
  </p:cSld>
  <p:clrMapOvr>
    <a:masterClrMapping/>
  </p:clrMapOvr>
</p:sldLayout>
</file>

<file path=ppt/slideLayouts/slideLayout81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0B45E448-B5F2-498F-B168-CA3C27B64628}" type="slidenum">
              <a:rPr lang="en-US" altLang="ko-KR"/>
              <a:pPr/>
              <a:t>‹#›</a:t>
            </a:fld>
            <a:endParaRPr lang="en-US" altLang="ko-KR"/>
          </a:p>
        </p:txBody>
      </p:sp>
    </p:spTree>
    <p:extLst>
      <p:ext uri="{BB962C8B-B14F-4D97-AF65-F5344CB8AC3E}">
        <p14:creationId xmlns:p14="http://schemas.microsoft.com/office/powerpoint/2010/main" val="4110928330"/>
      </p:ext>
    </p:extLst>
  </p:cSld>
  <p:clrMapOvr>
    <a:masterClrMapping/>
  </p:clrMapOvr>
</p:sldLayout>
</file>

<file path=ppt/slideLayouts/slideLayout81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ko-KR"/>
          </a:p>
        </p:txBody>
      </p:sp>
      <p:sp>
        <p:nvSpPr>
          <p:cNvPr id="5" name="Footer Placeholder 4"/>
          <p:cNvSpPr>
            <a:spLocks noGrp="1"/>
          </p:cNvSpPr>
          <p:nvPr>
            <p:ph type="ftr" sz="quarter" idx="11"/>
          </p:nvPr>
        </p:nvSpPr>
        <p:spPr/>
        <p:txBody>
          <a:bodyPr/>
          <a:lstStyle>
            <a:lvl1pPr>
              <a:defRPr/>
            </a:lvl1pPr>
          </a:lstStyle>
          <a:p>
            <a:endParaRPr lang="en-US" altLang="ko-KR"/>
          </a:p>
        </p:txBody>
      </p:sp>
      <p:sp>
        <p:nvSpPr>
          <p:cNvPr id="6" name="Slide Number Placeholder 5"/>
          <p:cNvSpPr>
            <a:spLocks noGrp="1"/>
          </p:cNvSpPr>
          <p:nvPr>
            <p:ph type="sldNum" sz="quarter" idx="12"/>
          </p:nvPr>
        </p:nvSpPr>
        <p:spPr/>
        <p:txBody>
          <a:bodyPr/>
          <a:lstStyle>
            <a:lvl1pPr>
              <a:defRPr/>
            </a:lvl1pPr>
          </a:lstStyle>
          <a:p>
            <a:fld id="{737393D0-5B96-460E-8606-11DCE76B65CC}" type="slidenum">
              <a:rPr lang="en-US" altLang="ko-KR"/>
              <a:pPr/>
              <a:t>‹#›</a:t>
            </a:fld>
            <a:endParaRPr lang="en-US" altLang="ko-KR"/>
          </a:p>
        </p:txBody>
      </p:sp>
    </p:spTree>
    <p:extLst>
      <p:ext uri="{BB962C8B-B14F-4D97-AF65-F5344CB8AC3E}">
        <p14:creationId xmlns:p14="http://schemas.microsoft.com/office/powerpoint/2010/main" val="1822217815"/>
      </p:ext>
    </p:extLst>
  </p:cSld>
  <p:clrMapOvr>
    <a:masterClrMapping/>
  </p:clrMapOvr>
</p:sldLayout>
</file>

<file path=ppt/slideLayouts/slideLayout8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CEC9B96-E90A-45AA-ADB5-EE5D7324444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2150945344"/>
      </p:ext>
    </p:extLst>
  </p:cSld>
  <p:clrMapOvr>
    <a:masterClrMapping/>
  </p:clrMapOvr>
</p:sldLayout>
</file>

<file path=ppt/slideLayouts/slideLayout81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6AD3E6-7F8F-4B13-B004-0539FDC50FB0}" type="datetime1">
              <a:rPr lang="en-US" smtClean="0"/>
              <a:pPr/>
              <a:t>30/06/2017</a:t>
            </a:fld>
            <a:endParaRPr 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443358774"/>
      </p:ext>
    </p:extLst>
  </p:cSld>
  <p:clrMapOvr>
    <a:masterClrMapping/>
  </p:clrMapOvr>
</p:sldLayout>
</file>

<file path=ppt/slideLayouts/slideLayout81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76EB55-8A39-4DE8-9706-2ECE92AD93EA}" type="datetime1">
              <a:rPr lang="en-US" smtClean="0"/>
              <a:pPr/>
              <a:t>30/06/2017</a:t>
            </a:fld>
            <a:endParaRPr 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1349158194"/>
      </p:ext>
    </p:extLst>
  </p:cSld>
  <p:clrMapOvr>
    <a:masterClrMapping/>
  </p:clrMapOvr>
</p:sldLayout>
</file>

<file path=ppt/slideLayouts/slideLayout81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102F7C0-9235-498A-8BC0-404BD1DE3CFF}" type="datetime1">
              <a:rPr lang="en-US" smtClean="0"/>
              <a:pPr/>
              <a:t>30/06/2017</a:t>
            </a:fld>
            <a:endParaRPr 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3728204057"/>
      </p:ext>
    </p:extLst>
  </p:cSld>
  <p:clrMapOvr>
    <a:masterClrMapping/>
  </p:clrMapOvr>
</p:sldLayout>
</file>

<file path=ppt/slideLayouts/slideLayout81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4E66286-7E11-4D88-BDA8-F0F76261F622}" type="datetime1">
              <a:rPr lang="en-US" smtClean="0"/>
              <a:pPr/>
              <a:t>30/06/2017</a:t>
            </a:fld>
            <a:endParaRPr 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386064881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90BECBF9-14EF-4DA8-900B-A960B713ACCC}"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747F3F72-5EC3-4432-94A7-992E5EB0022A}" type="slidenum">
              <a:rPr lang="zh-CN" altLang="en-US"/>
              <a:pPr/>
              <a:t>‹#›</a:t>
            </a:fld>
            <a:endParaRPr lang="zh-CN" altLang="en-US"/>
          </a:p>
        </p:txBody>
      </p:sp>
    </p:spTree>
  </p:cSld>
  <p:clrMapOvr>
    <a:masterClrMapping/>
  </p:clrMapOvr>
</p:sldLayout>
</file>

<file path=ppt/slideLayouts/slideLayout82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5F8B6F2-E8EA-41B7-82DD-64D1244FB39E}" type="datetime1">
              <a:rPr lang="en-US" smtClean="0"/>
              <a:pPr/>
              <a:t>30/06/2017</a:t>
            </a:fld>
            <a:endParaRPr 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2780229478"/>
      </p:ext>
    </p:extLst>
  </p:cSld>
  <p:clrMapOvr>
    <a:masterClrMapping/>
  </p:clrMapOvr>
</p:sldLayout>
</file>

<file path=ppt/slideLayouts/slideLayout82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3AC31D-47B3-452D-BA24-5A6947083FF1}" type="datetime1">
              <a:rPr lang="en-US" smtClean="0"/>
              <a:pPr/>
              <a:t>30/06/2017</a:t>
            </a:fld>
            <a:endParaRPr 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2786826971"/>
      </p:ext>
    </p:extLst>
  </p:cSld>
  <p:clrMapOvr>
    <a:masterClrMapping/>
  </p:clrMapOvr>
</p:sldLayout>
</file>

<file path=ppt/slideLayouts/slideLayout82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F38ADC-87B9-4CEA-888D-E32D65DFF6CA}" type="datetime1">
              <a:rPr lang="en-US" smtClean="0"/>
              <a:pPr/>
              <a:t>30/06/2017</a:t>
            </a:fld>
            <a:endParaRPr 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1134592106"/>
      </p:ext>
    </p:extLst>
  </p:cSld>
  <p:clrMapOvr>
    <a:masterClrMapping/>
  </p:clrMapOvr>
</p:sldLayout>
</file>

<file path=ppt/slideLayouts/slideLayout82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6FE058-6A0F-4FB1-8505-DF1B48F9056D}" type="datetime1">
              <a:rPr lang="en-US" smtClean="0"/>
              <a:pPr/>
              <a:t>30/06/2017</a:t>
            </a:fld>
            <a:endParaRPr 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1041931671"/>
      </p:ext>
    </p:extLst>
  </p:cSld>
  <p:clrMapOvr>
    <a:masterClrMapping/>
  </p:clrMapOvr>
</p:sldLayout>
</file>

<file path=ppt/slideLayouts/slideLayout82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16C405-364E-40E1-8788-143737F3D4C7}" type="datetime1">
              <a:rPr lang="en-US" smtClean="0"/>
              <a:pPr/>
              <a:t>30/06/2017</a:t>
            </a:fld>
            <a:endParaRPr 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1462120321"/>
      </p:ext>
    </p:extLst>
  </p:cSld>
  <p:clrMapOvr>
    <a:masterClrMapping/>
  </p:clrMapOvr>
</p:sldLayout>
</file>

<file path=ppt/slideLayouts/slideLayout82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A184CBD-FAEE-4795-A9D5-6F33F7ABC967}" type="datetime1">
              <a:rPr lang="en-US" smtClean="0"/>
              <a:pPr/>
              <a:t>30/06/2017</a:t>
            </a:fld>
            <a:endParaRPr 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4226074453"/>
      </p:ext>
    </p:extLst>
  </p:cSld>
  <p:clrMapOvr>
    <a:masterClrMapping/>
  </p:clrMapOvr>
</p:sldLayout>
</file>

<file path=ppt/slideLayouts/slideLayout8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3774951546"/>
      </p:ext>
    </p:extLst>
  </p:cSld>
  <p:clrMapOvr>
    <a:masterClrMapping/>
  </p:clrMapOvr>
</p:sldLayout>
</file>

<file path=ppt/slideLayouts/slideLayout82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C6AD3E6-7F8F-4B13-B004-0539FDC50FB0}" type="datetime1">
              <a:rPr lang="en-US" smtClean="0"/>
              <a:pPr/>
              <a:t>30/06/2017</a:t>
            </a:fld>
            <a:endParaRPr 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3832095875"/>
      </p:ext>
    </p:extLst>
  </p:cSld>
  <p:clrMapOvr>
    <a:masterClrMapping/>
  </p:clrMapOvr>
</p:sldLayout>
</file>

<file path=ppt/slideLayouts/slideLayout82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3D76EB55-8A39-4DE8-9706-2ECE92AD93EA}" type="datetime1">
              <a:rPr lang="en-US" smtClean="0"/>
              <a:pPr/>
              <a:t>30/06/2017</a:t>
            </a:fld>
            <a:endParaRPr 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1388991937"/>
      </p:ext>
    </p:extLst>
  </p:cSld>
  <p:clrMapOvr>
    <a:masterClrMapping/>
  </p:clrMapOvr>
</p:sldLayout>
</file>

<file path=ppt/slideLayouts/slideLayout82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102F7C0-9235-498A-8BC0-404BD1DE3CFF}" type="datetime1">
              <a:rPr lang="en-US" smtClean="0"/>
              <a:pPr/>
              <a:t>30/06/2017</a:t>
            </a:fld>
            <a:endParaRPr 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337327079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EA52C59A-E901-4455-A4C3-5D5276C9D3AC}"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EC01D722-B617-414C-B43E-08CA9FCEADB7}" type="slidenum">
              <a:rPr lang="zh-CN" altLang="en-US"/>
              <a:pPr/>
              <a:t>‹#›</a:t>
            </a:fld>
            <a:endParaRPr lang="zh-CN" altLang="en-US"/>
          </a:p>
        </p:txBody>
      </p:sp>
    </p:spTree>
  </p:cSld>
  <p:clrMapOvr>
    <a:masterClrMapping/>
  </p:clrMapOvr>
</p:sldLayout>
</file>

<file path=ppt/slideLayouts/slideLayout83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A4E66286-7E11-4D88-BDA8-F0F76261F622}" type="datetime1">
              <a:rPr lang="en-US" smtClean="0"/>
              <a:pPr/>
              <a:t>30/06/2017</a:t>
            </a:fld>
            <a:endParaRPr 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469459655"/>
      </p:ext>
    </p:extLst>
  </p:cSld>
  <p:clrMapOvr>
    <a:masterClrMapping/>
  </p:clrMapOvr>
</p:sldLayout>
</file>

<file path=ppt/slideLayouts/slideLayout83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A5F8B6F2-E8EA-41B7-82DD-64D1244FB39E}" type="datetime1">
              <a:rPr lang="en-US" smtClean="0"/>
              <a:pPr/>
              <a:t>30/06/2017</a:t>
            </a:fld>
            <a:endParaRPr 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1511079652"/>
      </p:ext>
    </p:extLst>
  </p:cSld>
  <p:clrMapOvr>
    <a:masterClrMapping/>
  </p:clrMapOvr>
</p:sldLayout>
</file>

<file path=ppt/slideLayouts/slideLayout83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053AC31D-47B3-452D-BA24-5A6947083FF1}" type="datetime1">
              <a:rPr lang="en-US" smtClean="0"/>
              <a:pPr/>
              <a:t>30/06/2017</a:t>
            </a:fld>
            <a:endParaRPr 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1187156786"/>
      </p:ext>
    </p:extLst>
  </p:cSld>
  <p:clrMapOvr>
    <a:masterClrMapping/>
  </p:clrMapOvr>
</p:sldLayout>
</file>

<file path=ppt/slideLayouts/slideLayout83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4BF38ADC-87B9-4CEA-888D-E32D65DFF6CA}" type="datetime1">
              <a:rPr lang="en-US" smtClean="0"/>
              <a:pPr/>
              <a:t>30/06/2017</a:t>
            </a:fld>
            <a:endParaRPr 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3267362057"/>
      </p:ext>
    </p:extLst>
  </p:cSld>
  <p:clrMapOvr>
    <a:masterClrMapping/>
  </p:clrMapOvr>
</p:sldLayout>
</file>

<file path=ppt/slideLayouts/slideLayout83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66FE058-6A0F-4FB1-8505-DF1B48F9056D}" type="datetime1">
              <a:rPr lang="en-US" smtClean="0"/>
              <a:pPr/>
              <a:t>30/06/2017</a:t>
            </a:fld>
            <a:endParaRPr 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4049534304"/>
      </p:ext>
    </p:extLst>
  </p:cSld>
  <p:clrMapOvr>
    <a:masterClrMapping/>
  </p:clrMapOvr>
</p:sldLayout>
</file>

<file path=ppt/slideLayouts/slideLayout83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7516C405-364E-40E1-8788-143737F3D4C7}" type="datetime1">
              <a:rPr lang="en-US" smtClean="0"/>
              <a:pPr/>
              <a:t>30/06/2017</a:t>
            </a:fld>
            <a:endParaRPr 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3248975821"/>
      </p:ext>
    </p:extLst>
  </p:cSld>
  <p:clrMapOvr>
    <a:masterClrMapping/>
  </p:clrMapOvr>
</p:sldLayout>
</file>

<file path=ppt/slideLayouts/slideLayout83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A184CBD-FAEE-4795-A9D5-6F33F7ABC967}" type="datetime1">
              <a:rPr lang="en-US" smtClean="0"/>
              <a:pPr/>
              <a:t>30/06/2017</a:t>
            </a:fld>
            <a:endParaRPr 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1663976393"/>
      </p:ext>
    </p:extLst>
  </p:cSld>
  <p:clrMapOvr>
    <a:masterClrMapping/>
  </p:clrMapOvr>
</p:sldLayout>
</file>

<file path=ppt/slideLayouts/slideLayout8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2172958B-CFC7-405D-AD3B-9782AA35F1C4}"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FFC8294-3FEE-4751-BFD8-06FB946BD5F8}" type="slidenum">
              <a:rPr lang="zh-CN" altLang="en-US"/>
              <a:pPr/>
              <a:t>‹#›</a:t>
            </a:fld>
            <a:endParaRPr lang="zh-CN" altLang="en-US"/>
          </a:p>
        </p:txBody>
      </p:sp>
    </p:spTree>
    <p:extLst>
      <p:ext uri="{BB962C8B-B14F-4D97-AF65-F5344CB8AC3E}">
        <p14:creationId xmlns:p14="http://schemas.microsoft.com/office/powerpoint/2010/main" val="3705514647"/>
      </p:ext>
    </p:extLst>
  </p:cSld>
  <p:clrMapOvr>
    <a:masterClrMapping/>
  </p:clrMapOvr>
</p:sldLayout>
</file>

<file path=ppt/slideLayouts/slideLayout83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C679F6-F044-486E-8F9F-051777CD699E}"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a:pPr/>
              <a:t>‹#›</a:t>
            </a:fld>
            <a:endParaRPr lang="zh-CN" altLang="en-US"/>
          </a:p>
        </p:txBody>
      </p:sp>
    </p:spTree>
    <p:extLst>
      <p:ext uri="{BB962C8B-B14F-4D97-AF65-F5344CB8AC3E}">
        <p14:creationId xmlns:p14="http://schemas.microsoft.com/office/powerpoint/2010/main" val="3245075559"/>
      </p:ext>
    </p:extLst>
  </p:cSld>
  <p:clrMapOvr>
    <a:masterClrMapping/>
  </p:clrMapOvr>
</p:sldLayout>
</file>

<file path=ppt/slideLayouts/slideLayout83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E171F0A-74B8-4F10-905D-3E32385EC4F5}"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a:pPr/>
              <a:t>‹#›</a:t>
            </a:fld>
            <a:endParaRPr lang="zh-CN" altLang="en-US"/>
          </a:p>
        </p:txBody>
      </p:sp>
    </p:spTree>
    <p:extLst>
      <p:ext uri="{BB962C8B-B14F-4D97-AF65-F5344CB8AC3E}">
        <p14:creationId xmlns:p14="http://schemas.microsoft.com/office/powerpoint/2010/main" val="201915659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67A73AE9-A1AB-4F40-B842-55368335E670}"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93799BFE-A95A-4C20-BC85-4A6B3AA1A14C}" type="slidenum">
              <a:rPr lang="zh-CN" altLang="en-US"/>
              <a:pPr/>
              <a:t>‹#›</a:t>
            </a:fld>
            <a:endParaRPr lang="zh-CN" altLang="en-US"/>
          </a:p>
        </p:txBody>
      </p:sp>
    </p:spTree>
  </p:cSld>
  <p:clrMapOvr>
    <a:masterClrMapping/>
  </p:clrMapOvr>
</p:sldLayout>
</file>

<file path=ppt/slideLayouts/slideLayout84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7B39A47-0181-45AA-AF97-7B505BAD8038}"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a:pPr/>
              <a:t>‹#›</a:t>
            </a:fld>
            <a:endParaRPr lang="zh-CN" altLang="en-US"/>
          </a:p>
        </p:txBody>
      </p:sp>
    </p:spTree>
    <p:extLst>
      <p:ext uri="{BB962C8B-B14F-4D97-AF65-F5344CB8AC3E}">
        <p14:creationId xmlns:p14="http://schemas.microsoft.com/office/powerpoint/2010/main" val="1791605021"/>
      </p:ext>
    </p:extLst>
  </p:cSld>
  <p:clrMapOvr>
    <a:masterClrMapping/>
  </p:clrMapOvr>
</p:sldLayout>
</file>

<file path=ppt/slideLayouts/slideLayout84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6E805BC6-AADB-451B-A25A-2AE33AFB2E09}"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a:pPr/>
              <a:t>‹#›</a:t>
            </a:fld>
            <a:endParaRPr lang="zh-CN" altLang="en-US"/>
          </a:p>
        </p:txBody>
      </p:sp>
    </p:spTree>
    <p:extLst>
      <p:ext uri="{BB962C8B-B14F-4D97-AF65-F5344CB8AC3E}">
        <p14:creationId xmlns:p14="http://schemas.microsoft.com/office/powerpoint/2010/main" val="1858545571"/>
      </p:ext>
    </p:extLst>
  </p:cSld>
  <p:clrMapOvr>
    <a:masterClrMapping/>
  </p:clrMapOvr>
</p:sldLayout>
</file>

<file path=ppt/slideLayouts/slideLayout84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2BF1F05-D30B-4BC9-B1E6-0E1FE2D0DFD7}"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a:pPr/>
              <a:t>‹#›</a:t>
            </a:fld>
            <a:endParaRPr lang="zh-CN" altLang="en-US"/>
          </a:p>
        </p:txBody>
      </p:sp>
    </p:spTree>
    <p:extLst>
      <p:ext uri="{BB962C8B-B14F-4D97-AF65-F5344CB8AC3E}">
        <p14:creationId xmlns:p14="http://schemas.microsoft.com/office/powerpoint/2010/main" val="3653360326"/>
      </p:ext>
    </p:extLst>
  </p:cSld>
  <p:clrMapOvr>
    <a:masterClrMapping/>
  </p:clrMapOvr>
</p:sldLayout>
</file>

<file path=ppt/slideLayouts/slideLayout84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EE7C1F1-C9A2-4996-B1C8-7A3116BBE366}"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a:pPr/>
              <a:t>‹#›</a:t>
            </a:fld>
            <a:endParaRPr lang="zh-CN" altLang="en-US"/>
          </a:p>
        </p:txBody>
      </p:sp>
    </p:spTree>
    <p:extLst>
      <p:ext uri="{BB962C8B-B14F-4D97-AF65-F5344CB8AC3E}">
        <p14:creationId xmlns:p14="http://schemas.microsoft.com/office/powerpoint/2010/main" val="1039687680"/>
      </p:ext>
    </p:extLst>
  </p:cSld>
  <p:clrMapOvr>
    <a:masterClrMapping/>
  </p:clrMapOvr>
</p:sldLayout>
</file>

<file path=ppt/slideLayouts/slideLayout84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C37E26-C551-46FA-A169-A509DB48898F}"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a:pPr/>
              <a:t>‹#›</a:t>
            </a:fld>
            <a:endParaRPr lang="zh-CN" altLang="en-US"/>
          </a:p>
        </p:txBody>
      </p:sp>
    </p:spTree>
    <p:extLst>
      <p:ext uri="{BB962C8B-B14F-4D97-AF65-F5344CB8AC3E}">
        <p14:creationId xmlns:p14="http://schemas.microsoft.com/office/powerpoint/2010/main" val="4013157434"/>
      </p:ext>
    </p:extLst>
  </p:cSld>
  <p:clrMapOvr>
    <a:masterClrMapping/>
  </p:clrMapOvr>
</p:sldLayout>
</file>

<file path=ppt/slideLayouts/slideLayout84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7FBD264-5513-4A8E-BA74-42A3DAFE6FC4}"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a:pPr/>
              <a:t>‹#›</a:t>
            </a:fld>
            <a:endParaRPr lang="zh-CN" altLang="en-US"/>
          </a:p>
        </p:txBody>
      </p:sp>
    </p:spTree>
    <p:extLst>
      <p:ext uri="{BB962C8B-B14F-4D97-AF65-F5344CB8AC3E}">
        <p14:creationId xmlns:p14="http://schemas.microsoft.com/office/powerpoint/2010/main" val="2010696825"/>
      </p:ext>
    </p:extLst>
  </p:cSld>
  <p:clrMapOvr>
    <a:masterClrMapping/>
  </p:clrMapOvr>
</p:sldLayout>
</file>

<file path=ppt/slideLayouts/slideLayout84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601143D-5A7E-45D4-9466-2C9268BA95A3}"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a:pPr/>
              <a:t>‹#›</a:t>
            </a:fld>
            <a:endParaRPr lang="zh-CN" altLang="en-US"/>
          </a:p>
        </p:txBody>
      </p:sp>
    </p:spTree>
    <p:extLst>
      <p:ext uri="{BB962C8B-B14F-4D97-AF65-F5344CB8AC3E}">
        <p14:creationId xmlns:p14="http://schemas.microsoft.com/office/powerpoint/2010/main" val="1271078310"/>
      </p:ext>
    </p:extLst>
  </p:cSld>
  <p:clrMapOvr>
    <a:masterClrMapping/>
  </p:clrMapOvr>
</p:sldLayout>
</file>

<file path=ppt/slideLayouts/slideLayout84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6C7E46-C256-4D29-B7AE-16B9751E85F2}"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a:pPr/>
              <a:t>‹#›</a:t>
            </a:fld>
            <a:endParaRPr lang="zh-CN" altLang="en-US"/>
          </a:p>
        </p:txBody>
      </p:sp>
    </p:spTree>
    <p:extLst>
      <p:ext uri="{BB962C8B-B14F-4D97-AF65-F5344CB8AC3E}">
        <p14:creationId xmlns:p14="http://schemas.microsoft.com/office/powerpoint/2010/main" val="3837379347"/>
      </p:ext>
    </p:extLst>
  </p:cSld>
  <p:clrMapOvr>
    <a:masterClrMapping/>
  </p:clrMapOvr>
</p:sldLayout>
</file>

<file path=ppt/slideLayouts/slideLayout84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CAA902E2-BAE1-4E4F-B0C9-A3E497110F49}"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D74860E-2CD3-4050-B0B9-A852E2E08708}" type="slidenum">
              <a:rPr lang="zh-CN" altLang="en-US"/>
              <a:pPr/>
              <a:t>‹#›</a:t>
            </a:fld>
            <a:endParaRPr lang="zh-CN" altLang="en-US"/>
          </a:p>
        </p:txBody>
      </p:sp>
    </p:spTree>
    <p:extLst>
      <p:ext uri="{BB962C8B-B14F-4D97-AF65-F5344CB8AC3E}">
        <p14:creationId xmlns:p14="http://schemas.microsoft.com/office/powerpoint/2010/main" val="437817244"/>
      </p:ext>
    </p:extLst>
  </p:cSld>
  <p:clrMapOvr>
    <a:masterClrMapping/>
  </p:clrMapOvr>
</p:sldLayout>
</file>

<file path=ppt/slideLayouts/slideLayout84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F4F2DA6-95AD-4357-BE2E-0AF0336BDBCF}"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D7271FC-08BF-4B82-BB60-E97F83E36EE2}" type="slidenum">
              <a:rPr lang="zh-CN" altLang="en-US"/>
              <a:pPr/>
              <a:t>‹#›</a:t>
            </a:fld>
            <a:endParaRPr lang="zh-CN" altLang="en-US"/>
          </a:p>
        </p:txBody>
      </p:sp>
    </p:spTree>
    <p:extLst>
      <p:ext uri="{BB962C8B-B14F-4D97-AF65-F5344CB8AC3E}">
        <p14:creationId xmlns:p14="http://schemas.microsoft.com/office/powerpoint/2010/main" val="33662394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9B8D9072-8797-4880-8211-6CF405A38990}"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23078F0-DC7B-48EB-951C-6CAFCBE743D0}" type="slidenum">
              <a:rPr lang="zh-CN" altLang="en-US"/>
              <a:pPr/>
              <a:t>‹#›</a:t>
            </a:fld>
            <a:endParaRPr lang="zh-CN" altLang="en-US"/>
          </a:p>
        </p:txBody>
      </p:sp>
    </p:spTree>
  </p:cSld>
  <p:clrMapOvr>
    <a:masterClrMapping/>
  </p:clrMapOvr>
</p:sldLayout>
</file>

<file path=ppt/slideLayouts/slideLayout85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448D358-CB26-45A3-99CA-DE60EAD91F46}"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11028F7A-1D0D-4FE1-A0DF-AEBFBDD1BA33}" type="slidenum">
              <a:rPr lang="zh-CN" altLang="en-US"/>
              <a:pPr/>
              <a:t>‹#›</a:t>
            </a:fld>
            <a:endParaRPr lang="zh-CN" altLang="en-US"/>
          </a:p>
        </p:txBody>
      </p:sp>
    </p:spTree>
    <p:extLst>
      <p:ext uri="{BB962C8B-B14F-4D97-AF65-F5344CB8AC3E}">
        <p14:creationId xmlns:p14="http://schemas.microsoft.com/office/powerpoint/2010/main" val="1308325822"/>
      </p:ext>
    </p:extLst>
  </p:cSld>
  <p:clrMapOvr>
    <a:masterClrMapping/>
  </p:clrMapOvr>
</p:sldLayout>
</file>

<file path=ppt/slideLayouts/slideLayout85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D455CDA-6231-4A68-A544-B2797CE1B50E}"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4F1967F7-49C7-4BBC-8DB3-3E71B9847E97}" type="slidenum">
              <a:rPr lang="zh-CN" altLang="en-US"/>
              <a:pPr/>
              <a:t>‹#›</a:t>
            </a:fld>
            <a:endParaRPr lang="zh-CN" altLang="en-US"/>
          </a:p>
        </p:txBody>
      </p:sp>
    </p:spTree>
    <p:extLst>
      <p:ext uri="{BB962C8B-B14F-4D97-AF65-F5344CB8AC3E}">
        <p14:creationId xmlns:p14="http://schemas.microsoft.com/office/powerpoint/2010/main" val="4111709392"/>
      </p:ext>
    </p:extLst>
  </p:cSld>
  <p:clrMapOvr>
    <a:masterClrMapping/>
  </p:clrMapOvr>
</p:sldLayout>
</file>

<file path=ppt/slideLayouts/slideLayout85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4E6EB931-8522-457E-B5A0-13A954497068}"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5946D918-D8FC-488E-AE9E-31B2AD574CC3}" type="slidenum">
              <a:rPr lang="zh-CN" altLang="en-US"/>
              <a:pPr/>
              <a:t>‹#›</a:t>
            </a:fld>
            <a:endParaRPr lang="zh-CN" altLang="en-US"/>
          </a:p>
        </p:txBody>
      </p:sp>
    </p:spTree>
    <p:extLst>
      <p:ext uri="{BB962C8B-B14F-4D97-AF65-F5344CB8AC3E}">
        <p14:creationId xmlns:p14="http://schemas.microsoft.com/office/powerpoint/2010/main" val="1285319078"/>
      </p:ext>
    </p:extLst>
  </p:cSld>
  <p:clrMapOvr>
    <a:masterClrMapping/>
  </p:clrMapOvr>
</p:sldLayout>
</file>

<file path=ppt/slideLayouts/slideLayout85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23882CF4-626C-4D3F-8140-D9D3271DFF77}"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98A3A768-D316-472A-8D57-F3FBE50C8997}" type="slidenum">
              <a:rPr lang="zh-CN" altLang="en-US"/>
              <a:pPr/>
              <a:t>‹#›</a:t>
            </a:fld>
            <a:endParaRPr lang="zh-CN" altLang="en-US"/>
          </a:p>
        </p:txBody>
      </p:sp>
    </p:spTree>
    <p:extLst>
      <p:ext uri="{BB962C8B-B14F-4D97-AF65-F5344CB8AC3E}">
        <p14:creationId xmlns:p14="http://schemas.microsoft.com/office/powerpoint/2010/main" val="4145834474"/>
      </p:ext>
    </p:extLst>
  </p:cSld>
  <p:clrMapOvr>
    <a:masterClrMapping/>
  </p:clrMapOvr>
</p:sldLayout>
</file>

<file path=ppt/slideLayouts/slideLayout85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46772B6-6378-4D2F-BD54-5488DFC4516A}"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07E6C8B-43E3-4355-8107-52857AA303B3}" type="slidenum">
              <a:rPr lang="zh-CN" altLang="en-US"/>
              <a:pPr/>
              <a:t>‹#›</a:t>
            </a:fld>
            <a:endParaRPr lang="zh-CN" altLang="en-US"/>
          </a:p>
        </p:txBody>
      </p:sp>
    </p:spTree>
    <p:extLst>
      <p:ext uri="{BB962C8B-B14F-4D97-AF65-F5344CB8AC3E}">
        <p14:creationId xmlns:p14="http://schemas.microsoft.com/office/powerpoint/2010/main" val="2778810146"/>
      </p:ext>
    </p:extLst>
  </p:cSld>
  <p:clrMapOvr>
    <a:masterClrMapping/>
  </p:clrMapOvr>
</p:sldLayout>
</file>

<file path=ppt/slideLayouts/slideLayout85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C60336D-AFF9-407E-B55F-4D89A22BAF1E}"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265EBA0-A551-4266-A8FB-ACD327D9A957}" type="slidenum">
              <a:rPr lang="zh-CN" altLang="en-US"/>
              <a:pPr/>
              <a:t>‹#›</a:t>
            </a:fld>
            <a:endParaRPr lang="zh-CN" altLang="en-US"/>
          </a:p>
        </p:txBody>
      </p:sp>
    </p:spTree>
    <p:extLst>
      <p:ext uri="{BB962C8B-B14F-4D97-AF65-F5344CB8AC3E}">
        <p14:creationId xmlns:p14="http://schemas.microsoft.com/office/powerpoint/2010/main" val="916129004"/>
      </p:ext>
    </p:extLst>
  </p:cSld>
  <p:clrMapOvr>
    <a:masterClrMapping/>
  </p:clrMapOvr>
</p:sldLayout>
</file>

<file path=ppt/slideLayouts/slideLayout85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C074A54C-D5B0-4839-B5AA-691AD93DD3B7}"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44FD5CF-2248-46C1-A3A8-483F0F4E7EEE}" type="slidenum">
              <a:rPr lang="zh-CN" altLang="en-US"/>
              <a:pPr/>
              <a:t>‹#›</a:t>
            </a:fld>
            <a:endParaRPr lang="zh-CN" altLang="en-US"/>
          </a:p>
        </p:txBody>
      </p:sp>
    </p:spTree>
    <p:extLst>
      <p:ext uri="{BB962C8B-B14F-4D97-AF65-F5344CB8AC3E}">
        <p14:creationId xmlns:p14="http://schemas.microsoft.com/office/powerpoint/2010/main" val="3197390436"/>
      </p:ext>
    </p:extLst>
  </p:cSld>
  <p:clrMapOvr>
    <a:masterClrMapping/>
  </p:clrMapOvr>
</p:sldLayout>
</file>

<file path=ppt/slideLayouts/slideLayout85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AF6B307-58C6-4707-8FF1-E5EE4921C34E}"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9139B74-3E6D-49F2-9E60-D585E04F4DC9}" type="slidenum">
              <a:rPr lang="zh-CN" altLang="en-US"/>
              <a:pPr/>
              <a:t>‹#›</a:t>
            </a:fld>
            <a:endParaRPr lang="zh-CN" altLang="en-US"/>
          </a:p>
        </p:txBody>
      </p:sp>
    </p:spTree>
    <p:extLst>
      <p:ext uri="{BB962C8B-B14F-4D97-AF65-F5344CB8AC3E}">
        <p14:creationId xmlns:p14="http://schemas.microsoft.com/office/powerpoint/2010/main" val="3074080705"/>
      </p:ext>
    </p:extLst>
  </p:cSld>
  <p:clrMapOvr>
    <a:masterClrMapping/>
  </p:clrMapOvr>
</p:sldLayout>
</file>

<file path=ppt/slideLayouts/slideLayout85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A8D04C35-C1AE-4E00-9578-364D1A27B595}"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09F3C69-E83E-469F-BA69-9B83E5D76C7D}" type="slidenum">
              <a:rPr lang="zh-CN" altLang="en-US"/>
              <a:pPr/>
              <a:t>‹#›</a:t>
            </a:fld>
            <a:endParaRPr lang="zh-CN" altLang="en-US"/>
          </a:p>
        </p:txBody>
      </p:sp>
    </p:spTree>
    <p:extLst>
      <p:ext uri="{BB962C8B-B14F-4D97-AF65-F5344CB8AC3E}">
        <p14:creationId xmlns:p14="http://schemas.microsoft.com/office/powerpoint/2010/main" val="3068747698"/>
      </p:ext>
    </p:extLst>
  </p:cSld>
  <p:clrMapOvr>
    <a:masterClrMapping/>
  </p:clrMapOvr>
</p:sldLayout>
</file>

<file path=ppt/slideLayouts/slideLayout85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7783765-EDA6-4855-80F4-87EAF57471F1}"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F310D13-912E-40E4-BDBF-45B6FA486E8A}" type="slidenum">
              <a:rPr lang="zh-CN" altLang="en-US"/>
              <a:pPr/>
              <a:t>‹#›</a:t>
            </a:fld>
            <a:endParaRPr lang="zh-CN" altLang="en-US"/>
          </a:p>
        </p:txBody>
      </p:sp>
    </p:spTree>
    <p:extLst>
      <p:ext uri="{BB962C8B-B14F-4D97-AF65-F5344CB8AC3E}">
        <p14:creationId xmlns:p14="http://schemas.microsoft.com/office/powerpoint/2010/main" val="137976978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FD6F06C-EDCD-4A49-A5C6-10B0D4FF3614}"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C2432E6-CFC2-4B3E-8158-2D697E7E0F57}" type="slidenum">
              <a:rPr lang="zh-CN" altLang="en-US"/>
              <a:pPr/>
              <a:t>‹#›</a:t>
            </a:fld>
            <a:endParaRPr lang="zh-CN" altLang="en-US"/>
          </a:p>
        </p:txBody>
      </p:sp>
    </p:spTree>
  </p:cSld>
  <p:clrMapOvr>
    <a:masterClrMapping/>
  </p:clrMapOvr>
</p:sldLayout>
</file>

<file path=ppt/slideLayouts/slideLayout86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958A255-2F8C-4AAE-9D00-3B535A118996}"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588AEF3-7634-471B-9B65-586238DFF981}" type="slidenum">
              <a:rPr lang="zh-CN" altLang="en-US"/>
              <a:pPr/>
              <a:t>‹#›</a:t>
            </a:fld>
            <a:endParaRPr lang="zh-CN" altLang="en-US"/>
          </a:p>
        </p:txBody>
      </p:sp>
    </p:spTree>
    <p:extLst>
      <p:ext uri="{BB962C8B-B14F-4D97-AF65-F5344CB8AC3E}">
        <p14:creationId xmlns:p14="http://schemas.microsoft.com/office/powerpoint/2010/main" val="2032939720"/>
      </p:ext>
    </p:extLst>
  </p:cSld>
  <p:clrMapOvr>
    <a:masterClrMapping/>
  </p:clrMapOvr>
</p:sldLayout>
</file>

<file path=ppt/slideLayouts/slideLayout86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FC407047-BA75-4F62-9F54-FDD0CD6E3B5D}"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94A7A-F8BC-436F-B421-FF5051BDF83A}" type="slidenum">
              <a:rPr lang="zh-CN" altLang="en-US"/>
              <a:pPr/>
              <a:t>‹#›</a:t>
            </a:fld>
            <a:endParaRPr lang="zh-CN" altLang="en-US"/>
          </a:p>
        </p:txBody>
      </p:sp>
    </p:spTree>
    <p:extLst>
      <p:ext uri="{BB962C8B-B14F-4D97-AF65-F5344CB8AC3E}">
        <p14:creationId xmlns:p14="http://schemas.microsoft.com/office/powerpoint/2010/main" val="2528434296"/>
      </p:ext>
    </p:extLst>
  </p:cSld>
  <p:clrMapOvr>
    <a:masterClrMapping/>
  </p:clrMapOvr>
</p:sldLayout>
</file>

<file path=ppt/slideLayouts/slideLayout86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7A59BB15-1D8B-4006-BCB3-221EA387DDFE}"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1B0344-0032-486A-9003-E4F4ADAAB13F}" type="slidenum">
              <a:rPr lang="zh-CN" altLang="en-US"/>
              <a:pPr/>
              <a:t>‹#›</a:t>
            </a:fld>
            <a:endParaRPr lang="zh-CN" altLang="en-US"/>
          </a:p>
        </p:txBody>
      </p:sp>
    </p:spTree>
    <p:extLst>
      <p:ext uri="{BB962C8B-B14F-4D97-AF65-F5344CB8AC3E}">
        <p14:creationId xmlns:p14="http://schemas.microsoft.com/office/powerpoint/2010/main" val="576090363"/>
      </p:ext>
    </p:extLst>
  </p:cSld>
  <p:clrMapOvr>
    <a:masterClrMapping/>
  </p:clrMapOvr>
</p:sldLayout>
</file>

<file path=ppt/slideLayouts/slideLayout86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AFDABA4-F85C-4E59-A518-E9CFAF98DF1A}"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6EAF839E-7D72-450D-A1A6-7350E9C3F832}" type="slidenum">
              <a:rPr lang="zh-CN" altLang="en-US"/>
              <a:pPr/>
              <a:t>‹#›</a:t>
            </a:fld>
            <a:endParaRPr lang="zh-CN" altLang="en-US"/>
          </a:p>
        </p:txBody>
      </p:sp>
    </p:spTree>
    <p:extLst>
      <p:ext uri="{BB962C8B-B14F-4D97-AF65-F5344CB8AC3E}">
        <p14:creationId xmlns:p14="http://schemas.microsoft.com/office/powerpoint/2010/main" val="1607936141"/>
      </p:ext>
    </p:extLst>
  </p:cSld>
  <p:clrMapOvr>
    <a:masterClrMapping/>
  </p:clrMapOvr>
</p:sldLayout>
</file>

<file path=ppt/slideLayouts/slideLayout86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6DFD0483-FC83-4ACA-ADD3-41897F249C21}"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EA1510B6-A06E-4ECC-BF0A-F7ECE107F20A}" type="slidenum">
              <a:rPr lang="zh-CN" altLang="en-US"/>
              <a:pPr/>
              <a:t>‹#›</a:t>
            </a:fld>
            <a:endParaRPr lang="zh-CN" altLang="en-US"/>
          </a:p>
        </p:txBody>
      </p:sp>
    </p:spTree>
    <p:extLst>
      <p:ext uri="{BB962C8B-B14F-4D97-AF65-F5344CB8AC3E}">
        <p14:creationId xmlns:p14="http://schemas.microsoft.com/office/powerpoint/2010/main" val="405461416"/>
      </p:ext>
    </p:extLst>
  </p:cSld>
  <p:clrMapOvr>
    <a:masterClrMapping/>
  </p:clrMapOvr>
</p:sldLayout>
</file>

<file path=ppt/slideLayouts/slideLayout86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70A6EF3-5F2F-4332-A7A5-2A8CCF44ABB4}"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919BCC39-B1E4-4291-AFFC-70CBA23328E4}" type="slidenum">
              <a:rPr lang="zh-CN" altLang="en-US"/>
              <a:pPr/>
              <a:t>‹#›</a:t>
            </a:fld>
            <a:endParaRPr lang="zh-CN" altLang="en-US"/>
          </a:p>
        </p:txBody>
      </p:sp>
    </p:spTree>
    <p:extLst>
      <p:ext uri="{BB962C8B-B14F-4D97-AF65-F5344CB8AC3E}">
        <p14:creationId xmlns:p14="http://schemas.microsoft.com/office/powerpoint/2010/main" val="634991314"/>
      </p:ext>
    </p:extLst>
  </p:cSld>
  <p:clrMapOvr>
    <a:masterClrMapping/>
  </p:clrMapOvr>
</p:sldLayout>
</file>

<file path=ppt/slideLayouts/slideLayout86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1BB3E6E-5070-4A4A-9A54-D8306CDB5A94}"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E0DBD9B-6BCC-447C-B8EA-42D860DF0EB3}" type="slidenum">
              <a:rPr lang="zh-CN" altLang="en-US"/>
              <a:pPr/>
              <a:t>‹#›</a:t>
            </a:fld>
            <a:endParaRPr lang="zh-CN" altLang="en-US"/>
          </a:p>
        </p:txBody>
      </p:sp>
    </p:spTree>
    <p:extLst>
      <p:ext uri="{BB962C8B-B14F-4D97-AF65-F5344CB8AC3E}">
        <p14:creationId xmlns:p14="http://schemas.microsoft.com/office/powerpoint/2010/main" val="592660428"/>
      </p:ext>
    </p:extLst>
  </p:cSld>
  <p:clrMapOvr>
    <a:masterClrMapping/>
  </p:clrMapOvr>
</p:sldLayout>
</file>

<file path=ppt/slideLayouts/slideLayout86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63A755D-4D3F-4B61-B149-CD0238291655}"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5FB0DF-EC54-40E0-B26B-A2987D0023D6}" type="slidenum">
              <a:rPr lang="zh-CN" altLang="en-US"/>
              <a:pPr/>
              <a:t>‹#›</a:t>
            </a:fld>
            <a:endParaRPr lang="zh-CN" altLang="en-US"/>
          </a:p>
        </p:txBody>
      </p:sp>
    </p:spTree>
    <p:extLst>
      <p:ext uri="{BB962C8B-B14F-4D97-AF65-F5344CB8AC3E}">
        <p14:creationId xmlns:p14="http://schemas.microsoft.com/office/powerpoint/2010/main" val="1588585371"/>
      </p:ext>
    </p:extLst>
  </p:cSld>
  <p:clrMapOvr>
    <a:masterClrMapping/>
  </p:clrMapOvr>
</p:sldLayout>
</file>

<file path=ppt/slideLayouts/slideLayout86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6DE6E28-02B7-46E0-9438-439CB36E0F93}"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D98CF16-7D6E-468C-8939-0BCB30F2818A}" type="slidenum">
              <a:rPr lang="zh-CN" altLang="en-US"/>
              <a:pPr/>
              <a:t>‹#›</a:t>
            </a:fld>
            <a:endParaRPr lang="zh-CN" altLang="en-US"/>
          </a:p>
        </p:txBody>
      </p:sp>
    </p:spTree>
    <p:extLst>
      <p:ext uri="{BB962C8B-B14F-4D97-AF65-F5344CB8AC3E}">
        <p14:creationId xmlns:p14="http://schemas.microsoft.com/office/powerpoint/2010/main" val="302106603"/>
      </p:ext>
    </p:extLst>
  </p:cSld>
  <p:clrMapOvr>
    <a:masterClrMapping/>
  </p:clrMapOvr>
</p:sldLayout>
</file>

<file path=ppt/slideLayouts/slideLayout86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FB23C8F-6D28-4F3D-8FDD-56C50BC4AAE4}"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7086E998-A4C2-4B06-BEF9-6BA9C49F1304}" type="slidenum">
              <a:rPr lang="zh-CN" altLang="en-US"/>
              <a:pPr/>
              <a:t>‹#›</a:t>
            </a:fld>
            <a:endParaRPr lang="zh-CN" altLang="en-US"/>
          </a:p>
        </p:txBody>
      </p:sp>
    </p:spTree>
    <p:extLst>
      <p:ext uri="{BB962C8B-B14F-4D97-AF65-F5344CB8AC3E}">
        <p14:creationId xmlns:p14="http://schemas.microsoft.com/office/powerpoint/2010/main" val="175690032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A85EC597-78C4-4679-AD95-A4A764FBCD06}"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0AFEC58-E2A2-40E9-809C-6F9C9B423B67}" type="slidenum">
              <a:rPr lang="zh-CN" altLang="en-US"/>
              <a:pPr/>
              <a:t>‹#›</a:t>
            </a:fld>
            <a:endParaRPr lang="zh-CN" altLang="en-US"/>
          </a:p>
        </p:txBody>
      </p:sp>
    </p:spTree>
  </p:cSld>
  <p:clrMapOvr>
    <a:masterClrMapping/>
  </p:clrMapOvr>
</p:sldLayout>
</file>

<file path=ppt/slideLayouts/slideLayout87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a:pPr/>
              <a:t>‹#›</a:t>
            </a:fld>
            <a:endParaRPr lang="zh-CN" altLang="en-US"/>
          </a:p>
        </p:txBody>
      </p:sp>
    </p:spTree>
    <p:extLst>
      <p:ext uri="{BB962C8B-B14F-4D97-AF65-F5344CB8AC3E}">
        <p14:creationId xmlns:p14="http://schemas.microsoft.com/office/powerpoint/2010/main" val="2603418227"/>
      </p:ext>
    </p:extLst>
  </p:cSld>
  <p:clrMapOvr>
    <a:masterClrMapping/>
  </p:clrMapOvr>
</p:sldLayout>
</file>

<file path=ppt/slideLayouts/slideLayout87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a:pPr/>
              <a:t>‹#›</a:t>
            </a:fld>
            <a:endParaRPr lang="zh-CN" altLang="en-US"/>
          </a:p>
        </p:txBody>
      </p:sp>
    </p:spTree>
    <p:extLst>
      <p:ext uri="{BB962C8B-B14F-4D97-AF65-F5344CB8AC3E}">
        <p14:creationId xmlns:p14="http://schemas.microsoft.com/office/powerpoint/2010/main" val="862745582"/>
      </p:ext>
    </p:extLst>
  </p:cSld>
  <p:clrMapOvr>
    <a:masterClrMapping/>
  </p:clrMapOvr>
</p:sldLayout>
</file>

<file path=ppt/slideLayouts/slideLayout87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a:pPr/>
              <a:t>‹#›</a:t>
            </a:fld>
            <a:endParaRPr lang="zh-CN" altLang="en-US"/>
          </a:p>
        </p:txBody>
      </p:sp>
    </p:spTree>
    <p:extLst>
      <p:ext uri="{BB962C8B-B14F-4D97-AF65-F5344CB8AC3E}">
        <p14:creationId xmlns:p14="http://schemas.microsoft.com/office/powerpoint/2010/main" val="404242573"/>
      </p:ext>
    </p:extLst>
  </p:cSld>
  <p:clrMapOvr>
    <a:masterClrMapping/>
  </p:clrMapOvr>
</p:sldLayout>
</file>

<file path=ppt/slideLayouts/slideLayout87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a:pPr/>
              <a:t>‹#›</a:t>
            </a:fld>
            <a:endParaRPr lang="zh-CN" altLang="en-US"/>
          </a:p>
        </p:txBody>
      </p:sp>
    </p:spTree>
    <p:extLst>
      <p:ext uri="{BB962C8B-B14F-4D97-AF65-F5344CB8AC3E}">
        <p14:creationId xmlns:p14="http://schemas.microsoft.com/office/powerpoint/2010/main" val="3584144599"/>
      </p:ext>
    </p:extLst>
  </p:cSld>
  <p:clrMapOvr>
    <a:masterClrMapping/>
  </p:clrMapOvr>
</p:sldLayout>
</file>

<file path=ppt/slideLayouts/slideLayout87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a:pPr/>
              <a:t>‹#›</a:t>
            </a:fld>
            <a:endParaRPr lang="zh-CN" altLang="en-US"/>
          </a:p>
        </p:txBody>
      </p:sp>
    </p:spTree>
    <p:extLst>
      <p:ext uri="{BB962C8B-B14F-4D97-AF65-F5344CB8AC3E}">
        <p14:creationId xmlns:p14="http://schemas.microsoft.com/office/powerpoint/2010/main" val="531109961"/>
      </p:ext>
    </p:extLst>
  </p:cSld>
  <p:clrMapOvr>
    <a:masterClrMapping/>
  </p:clrMapOvr>
</p:sldLayout>
</file>

<file path=ppt/slideLayouts/slideLayout87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a:pPr/>
              <a:t>‹#›</a:t>
            </a:fld>
            <a:endParaRPr lang="zh-CN" altLang="en-US"/>
          </a:p>
        </p:txBody>
      </p:sp>
    </p:spTree>
    <p:extLst>
      <p:ext uri="{BB962C8B-B14F-4D97-AF65-F5344CB8AC3E}">
        <p14:creationId xmlns:p14="http://schemas.microsoft.com/office/powerpoint/2010/main" val="2693719193"/>
      </p:ext>
    </p:extLst>
  </p:cSld>
  <p:clrMapOvr>
    <a:masterClrMapping/>
  </p:clrMapOvr>
</p:sldLayout>
</file>

<file path=ppt/slideLayouts/slideLayout87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a:pPr/>
              <a:t>‹#›</a:t>
            </a:fld>
            <a:endParaRPr lang="zh-CN" altLang="en-US"/>
          </a:p>
        </p:txBody>
      </p:sp>
    </p:spTree>
    <p:extLst>
      <p:ext uri="{BB962C8B-B14F-4D97-AF65-F5344CB8AC3E}">
        <p14:creationId xmlns:p14="http://schemas.microsoft.com/office/powerpoint/2010/main" val="890535885"/>
      </p:ext>
    </p:extLst>
  </p:cSld>
  <p:clrMapOvr>
    <a:masterClrMapping/>
  </p:clrMapOvr>
</p:sldLayout>
</file>

<file path=ppt/slideLayouts/slideLayout87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a:pPr/>
              <a:t>‹#›</a:t>
            </a:fld>
            <a:endParaRPr lang="zh-CN" altLang="en-US"/>
          </a:p>
        </p:txBody>
      </p:sp>
    </p:spTree>
    <p:extLst>
      <p:ext uri="{BB962C8B-B14F-4D97-AF65-F5344CB8AC3E}">
        <p14:creationId xmlns:p14="http://schemas.microsoft.com/office/powerpoint/2010/main" val="38547056"/>
      </p:ext>
    </p:extLst>
  </p:cSld>
  <p:clrMapOvr>
    <a:masterClrMapping/>
  </p:clrMapOvr>
</p:sldLayout>
</file>

<file path=ppt/slideLayouts/slideLayout87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a:pPr/>
              <a:t>‹#›</a:t>
            </a:fld>
            <a:endParaRPr lang="zh-CN" altLang="en-US"/>
          </a:p>
        </p:txBody>
      </p:sp>
    </p:spTree>
    <p:extLst>
      <p:ext uri="{BB962C8B-B14F-4D97-AF65-F5344CB8AC3E}">
        <p14:creationId xmlns:p14="http://schemas.microsoft.com/office/powerpoint/2010/main" val="1920985662"/>
      </p:ext>
    </p:extLst>
  </p:cSld>
  <p:clrMapOvr>
    <a:masterClrMapping/>
  </p:clrMapOvr>
</p:sldLayout>
</file>

<file path=ppt/slideLayouts/slideLayout87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a:pPr/>
              <a:t>‹#›</a:t>
            </a:fld>
            <a:endParaRPr lang="zh-CN" altLang="en-US"/>
          </a:p>
        </p:txBody>
      </p:sp>
    </p:spTree>
    <p:extLst>
      <p:ext uri="{BB962C8B-B14F-4D97-AF65-F5344CB8AC3E}">
        <p14:creationId xmlns:p14="http://schemas.microsoft.com/office/powerpoint/2010/main" val="414557201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78F231E-57E8-4EDA-A2CE-CB9C2EE49192}"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1B14FB8-3FA3-435E-AF40-261167D8B6E0}" type="slidenum">
              <a:rPr lang="zh-CN" altLang="en-US"/>
              <a:pPr/>
              <a:t>‹#›</a:t>
            </a:fld>
            <a:endParaRPr lang="zh-CN" altLang="en-US"/>
          </a:p>
        </p:txBody>
      </p:sp>
    </p:spTree>
  </p:cSld>
  <p:clrMapOvr>
    <a:masterClrMapping/>
  </p:clrMapOvr>
</p:sldLayout>
</file>

<file path=ppt/slideLayouts/slideLayout88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a:pPr/>
              <a:t>‹#›</a:t>
            </a:fld>
            <a:endParaRPr lang="zh-CN" altLang="en-US"/>
          </a:p>
        </p:txBody>
      </p:sp>
    </p:spTree>
    <p:extLst>
      <p:ext uri="{BB962C8B-B14F-4D97-AF65-F5344CB8AC3E}">
        <p14:creationId xmlns:p14="http://schemas.microsoft.com/office/powerpoint/2010/main" val="3703243514"/>
      </p:ext>
    </p:extLst>
  </p:cSld>
  <p:clrMapOvr>
    <a:masterClrMapping/>
  </p:clrMapOvr>
</p:sldLayout>
</file>

<file path=ppt/slideLayouts/slideLayout88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19454D43-39A1-4F1B-936F-46229D3E9B8C}"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5B6449F-C4AF-4FCC-8E18-DC4F4C2BA0E6}" type="slidenum">
              <a:rPr lang="zh-CN" altLang="en-US"/>
              <a:pPr/>
              <a:t>‹#›</a:t>
            </a:fld>
            <a:endParaRPr lang="zh-CN" altLang="en-US"/>
          </a:p>
        </p:txBody>
      </p:sp>
    </p:spTree>
    <p:extLst>
      <p:ext uri="{BB962C8B-B14F-4D97-AF65-F5344CB8AC3E}">
        <p14:creationId xmlns:p14="http://schemas.microsoft.com/office/powerpoint/2010/main" val="3879155040"/>
      </p:ext>
    </p:extLst>
  </p:cSld>
  <p:clrMapOvr>
    <a:masterClrMapping/>
  </p:clrMapOvr>
</p:sldLayout>
</file>

<file path=ppt/slideLayouts/slideLayout88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5F63DDA-3ADF-4F08-817D-5D17E1DB37F1}"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B7672414-BAC5-4E5D-9072-7A7BCD280824}" type="slidenum">
              <a:rPr lang="zh-CN" altLang="en-US"/>
              <a:pPr/>
              <a:t>‹#›</a:t>
            </a:fld>
            <a:endParaRPr lang="zh-CN" altLang="en-US"/>
          </a:p>
        </p:txBody>
      </p:sp>
    </p:spTree>
    <p:extLst>
      <p:ext uri="{BB962C8B-B14F-4D97-AF65-F5344CB8AC3E}">
        <p14:creationId xmlns:p14="http://schemas.microsoft.com/office/powerpoint/2010/main" val="552150599"/>
      </p:ext>
    </p:extLst>
  </p:cSld>
  <p:clrMapOvr>
    <a:masterClrMapping/>
  </p:clrMapOvr>
</p:sldLayout>
</file>

<file path=ppt/slideLayouts/slideLayout88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27249DD-649D-43A8-8204-FC901801F8C7}"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03B81D15-D7CE-4E9A-9F5B-1CB140D5A019}" type="slidenum">
              <a:rPr lang="zh-CN" altLang="en-US"/>
              <a:pPr/>
              <a:t>‹#›</a:t>
            </a:fld>
            <a:endParaRPr lang="zh-CN" altLang="en-US"/>
          </a:p>
        </p:txBody>
      </p:sp>
    </p:spTree>
    <p:extLst>
      <p:ext uri="{BB962C8B-B14F-4D97-AF65-F5344CB8AC3E}">
        <p14:creationId xmlns:p14="http://schemas.microsoft.com/office/powerpoint/2010/main" val="3505628241"/>
      </p:ext>
    </p:extLst>
  </p:cSld>
  <p:clrMapOvr>
    <a:masterClrMapping/>
  </p:clrMapOvr>
</p:sldLayout>
</file>

<file path=ppt/slideLayouts/slideLayout88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6591B127-7B90-449F-8B21-8E8E81F9A13A}"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BB88D17-82AA-4AD8-BFD8-FCFCBB6FD798}" type="slidenum">
              <a:rPr lang="zh-CN" altLang="en-US"/>
              <a:pPr/>
              <a:t>‹#›</a:t>
            </a:fld>
            <a:endParaRPr lang="zh-CN" altLang="en-US"/>
          </a:p>
        </p:txBody>
      </p:sp>
    </p:spTree>
    <p:extLst>
      <p:ext uri="{BB962C8B-B14F-4D97-AF65-F5344CB8AC3E}">
        <p14:creationId xmlns:p14="http://schemas.microsoft.com/office/powerpoint/2010/main" val="2538705399"/>
      </p:ext>
    </p:extLst>
  </p:cSld>
  <p:clrMapOvr>
    <a:masterClrMapping/>
  </p:clrMapOvr>
</p:sldLayout>
</file>

<file path=ppt/slideLayouts/slideLayout88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DEC21381-EBAE-4701-AF99-4BA26AA10DC6}"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BDF234F2-BE95-41BB-885A-F58B08D1B46E}" type="slidenum">
              <a:rPr lang="zh-CN" altLang="en-US"/>
              <a:pPr/>
              <a:t>‹#›</a:t>
            </a:fld>
            <a:endParaRPr lang="zh-CN" altLang="en-US"/>
          </a:p>
        </p:txBody>
      </p:sp>
    </p:spTree>
    <p:extLst>
      <p:ext uri="{BB962C8B-B14F-4D97-AF65-F5344CB8AC3E}">
        <p14:creationId xmlns:p14="http://schemas.microsoft.com/office/powerpoint/2010/main" val="2211051237"/>
      </p:ext>
    </p:extLst>
  </p:cSld>
  <p:clrMapOvr>
    <a:masterClrMapping/>
  </p:clrMapOvr>
</p:sldLayout>
</file>

<file path=ppt/slideLayouts/slideLayout88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492B2A3-E242-4EEE-ABF2-CCB7198C3B12}"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1B365F4-43F5-4E0B-ADC5-EC39983FC6FA}" type="slidenum">
              <a:rPr lang="zh-CN" altLang="en-US"/>
              <a:pPr/>
              <a:t>‹#›</a:t>
            </a:fld>
            <a:endParaRPr lang="zh-CN" altLang="en-US"/>
          </a:p>
        </p:txBody>
      </p:sp>
    </p:spTree>
    <p:extLst>
      <p:ext uri="{BB962C8B-B14F-4D97-AF65-F5344CB8AC3E}">
        <p14:creationId xmlns:p14="http://schemas.microsoft.com/office/powerpoint/2010/main" val="985884241"/>
      </p:ext>
    </p:extLst>
  </p:cSld>
  <p:clrMapOvr>
    <a:masterClrMapping/>
  </p:clrMapOvr>
</p:sldLayout>
</file>

<file path=ppt/slideLayouts/slideLayout88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84E60B2-0BA9-4173-8B4B-7E73BBECAF10}"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9BB0999-70BD-4059-993D-411D6A7461CA}" type="slidenum">
              <a:rPr lang="zh-CN" altLang="en-US"/>
              <a:pPr/>
              <a:t>‹#›</a:t>
            </a:fld>
            <a:endParaRPr lang="zh-CN" altLang="en-US"/>
          </a:p>
        </p:txBody>
      </p:sp>
    </p:spTree>
    <p:extLst>
      <p:ext uri="{BB962C8B-B14F-4D97-AF65-F5344CB8AC3E}">
        <p14:creationId xmlns:p14="http://schemas.microsoft.com/office/powerpoint/2010/main" val="1619899965"/>
      </p:ext>
    </p:extLst>
  </p:cSld>
  <p:clrMapOvr>
    <a:masterClrMapping/>
  </p:clrMapOvr>
</p:sldLayout>
</file>

<file path=ppt/slideLayouts/slideLayout88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46A95CC-4D60-4B37-94F2-B006C5034200}"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C64036C6-D4C8-466F-9D41-008227C2249E}" type="slidenum">
              <a:rPr lang="zh-CN" altLang="en-US"/>
              <a:pPr/>
              <a:t>‹#›</a:t>
            </a:fld>
            <a:endParaRPr lang="zh-CN" altLang="en-US"/>
          </a:p>
        </p:txBody>
      </p:sp>
    </p:spTree>
    <p:extLst>
      <p:ext uri="{BB962C8B-B14F-4D97-AF65-F5344CB8AC3E}">
        <p14:creationId xmlns:p14="http://schemas.microsoft.com/office/powerpoint/2010/main" val="4197706094"/>
      </p:ext>
    </p:extLst>
  </p:cSld>
  <p:clrMapOvr>
    <a:masterClrMapping/>
  </p:clrMapOvr>
</p:sldLayout>
</file>

<file path=ppt/slideLayouts/slideLayout88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B7B35FA-1235-464D-87BD-3895F06599C9}"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45447AB-DFA4-4885-A54B-2E72D06D029B}" type="slidenum">
              <a:rPr lang="zh-CN" altLang="en-US"/>
              <a:pPr/>
              <a:t>‹#›</a:t>
            </a:fld>
            <a:endParaRPr lang="zh-CN" altLang="en-US"/>
          </a:p>
        </p:txBody>
      </p:sp>
    </p:spTree>
    <p:extLst>
      <p:ext uri="{BB962C8B-B14F-4D97-AF65-F5344CB8AC3E}">
        <p14:creationId xmlns:p14="http://schemas.microsoft.com/office/powerpoint/2010/main" val="343363724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A4469A83-BC94-4606-9985-8CF31F2196FC}"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E411FF02-1A1D-4AAF-9FEB-5BE9BB58ECBF}" type="slidenum">
              <a:rPr lang="en-US" altLang="zh-CN"/>
              <a:pPr/>
              <a:t>‹#›</a:t>
            </a:fld>
            <a:endParaRPr lang="en-US" altLang="zh-CN"/>
          </a:p>
        </p:txBody>
      </p:sp>
    </p:spTree>
  </p:cSld>
  <p:clrMapOvr>
    <a:masterClrMapping/>
  </p:clrMapOvr>
</p:sldLayout>
</file>

<file path=ppt/slideLayouts/slideLayout89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75A28CD-5D0F-4137-A157-7B85DC6DCFED}"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C460072-6F73-4EFD-8765-6174EC1B1128}" type="slidenum">
              <a:rPr lang="zh-CN" altLang="en-US"/>
              <a:pPr/>
              <a:t>‹#›</a:t>
            </a:fld>
            <a:endParaRPr lang="zh-CN" altLang="en-US"/>
          </a:p>
        </p:txBody>
      </p:sp>
    </p:spTree>
    <p:extLst>
      <p:ext uri="{BB962C8B-B14F-4D97-AF65-F5344CB8AC3E}">
        <p14:creationId xmlns:p14="http://schemas.microsoft.com/office/powerpoint/2010/main" val="4204838503"/>
      </p:ext>
    </p:extLst>
  </p:cSld>
  <p:clrMapOvr>
    <a:masterClrMapping/>
  </p:clrMapOvr>
</p:sldLayout>
</file>

<file path=ppt/slideLayouts/slideLayout89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38C8CE32-C329-49DA-A84F-B4AEFDCAB42B}"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4A2BA5DC-8CEA-4BF4-A62B-BA66C0F01286}" type="slidenum">
              <a:rPr lang="zh-CN" altLang="en-US"/>
              <a:pPr/>
              <a:t>‹#›</a:t>
            </a:fld>
            <a:endParaRPr lang="zh-CN" altLang="en-US"/>
          </a:p>
        </p:txBody>
      </p:sp>
    </p:spTree>
    <p:extLst>
      <p:ext uri="{BB962C8B-B14F-4D97-AF65-F5344CB8AC3E}">
        <p14:creationId xmlns:p14="http://schemas.microsoft.com/office/powerpoint/2010/main" val="1946325"/>
      </p:ext>
    </p:extLst>
  </p:cSld>
  <p:clrMapOvr>
    <a:masterClrMapping/>
  </p:clrMapOvr>
</p:sldLayout>
</file>

<file path=ppt/slideLayouts/slideLayout89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8FEFCF30-AAD8-4545-9843-66CBD78AD1A6}"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0CCF965-1764-4E41-BDF7-989C6BAD4F66}" type="slidenum">
              <a:rPr lang="en-US" altLang="zh-CN"/>
              <a:pPr/>
              <a:t>‹#›</a:t>
            </a:fld>
            <a:endParaRPr lang="en-US" altLang="zh-CN"/>
          </a:p>
        </p:txBody>
      </p:sp>
    </p:spTree>
    <p:extLst>
      <p:ext uri="{BB962C8B-B14F-4D97-AF65-F5344CB8AC3E}">
        <p14:creationId xmlns:p14="http://schemas.microsoft.com/office/powerpoint/2010/main" val="425949367"/>
      </p:ext>
    </p:extLst>
  </p:cSld>
  <p:clrMapOvr>
    <a:masterClrMapping/>
  </p:clrMapOvr>
</p:sldLayout>
</file>

<file path=ppt/slideLayouts/slideLayout89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FA98857-FCDB-4C76-8E61-EC51F9341CBA}"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AEACB67-36AB-42FE-8A75-37E1E1491274}" type="slidenum">
              <a:rPr lang="en-US" altLang="zh-CN"/>
              <a:pPr/>
              <a:t>‹#›</a:t>
            </a:fld>
            <a:endParaRPr lang="en-US" altLang="zh-CN"/>
          </a:p>
        </p:txBody>
      </p:sp>
    </p:spTree>
    <p:extLst>
      <p:ext uri="{BB962C8B-B14F-4D97-AF65-F5344CB8AC3E}">
        <p14:creationId xmlns:p14="http://schemas.microsoft.com/office/powerpoint/2010/main" val="1476416841"/>
      </p:ext>
    </p:extLst>
  </p:cSld>
  <p:clrMapOvr>
    <a:masterClrMapping/>
  </p:clrMapOvr>
</p:sldLayout>
</file>

<file path=ppt/slideLayouts/slideLayout89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E4D00B6-6D53-4006-9023-B642C0925CA2}"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EA4CC3A8-6E99-4E7A-8BBE-CF3796782F13}" type="slidenum">
              <a:rPr lang="en-US" altLang="zh-CN"/>
              <a:pPr/>
              <a:t>‹#›</a:t>
            </a:fld>
            <a:endParaRPr lang="en-US" altLang="zh-CN"/>
          </a:p>
        </p:txBody>
      </p:sp>
    </p:spTree>
    <p:extLst>
      <p:ext uri="{BB962C8B-B14F-4D97-AF65-F5344CB8AC3E}">
        <p14:creationId xmlns:p14="http://schemas.microsoft.com/office/powerpoint/2010/main" val="3771850422"/>
      </p:ext>
    </p:extLst>
  </p:cSld>
  <p:clrMapOvr>
    <a:masterClrMapping/>
  </p:clrMapOvr>
</p:sldLayout>
</file>

<file path=ppt/slideLayouts/slideLayout89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1A606FC7-83C6-4E39-B25D-21AA4AF828EE}" type="datetimeFigureOut">
              <a:rPr lang="zh-CN" altLang="en-US"/>
              <a:pPr/>
              <a:t>2017/6/30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1BB5EA43-7194-4683-BD1B-E24DAFE1A56F}" type="slidenum">
              <a:rPr lang="en-US" altLang="zh-CN"/>
              <a:pPr/>
              <a:t>‹#›</a:t>
            </a:fld>
            <a:endParaRPr lang="en-US" altLang="zh-CN"/>
          </a:p>
        </p:txBody>
      </p:sp>
    </p:spTree>
    <p:extLst>
      <p:ext uri="{BB962C8B-B14F-4D97-AF65-F5344CB8AC3E}">
        <p14:creationId xmlns:p14="http://schemas.microsoft.com/office/powerpoint/2010/main" val="4053415323"/>
      </p:ext>
    </p:extLst>
  </p:cSld>
  <p:clrMapOvr>
    <a:masterClrMapping/>
  </p:clrMapOvr>
</p:sldLayout>
</file>

<file path=ppt/slideLayouts/slideLayout89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7C03FACF-D99F-4DD3-8333-7DE38AEBCDE7}" type="datetimeFigureOut">
              <a:rPr lang="zh-CN" altLang="en-US"/>
              <a:pPr/>
              <a:t>2017/6/30</a:t>
            </a:fld>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5FA5844D-8A3C-48B4-9F1F-5DDE84D08404}" type="slidenum">
              <a:rPr lang="en-US" altLang="zh-CN"/>
              <a:pPr/>
              <a:t>‹#›</a:t>
            </a:fld>
            <a:endParaRPr lang="en-US" altLang="zh-CN"/>
          </a:p>
        </p:txBody>
      </p:sp>
    </p:spTree>
    <p:extLst>
      <p:ext uri="{BB962C8B-B14F-4D97-AF65-F5344CB8AC3E}">
        <p14:creationId xmlns:p14="http://schemas.microsoft.com/office/powerpoint/2010/main" val="3629437256"/>
      </p:ext>
    </p:extLst>
  </p:cSld>
  <p:clrMapOvr>
    <a:masterClrMapping/>
  </p:clrMapOvr>
</p:sldLayout>
</file>

<file path=ppt/slideLayouts/slideLayout89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78E5C36C-DC82-4616-87BC-46B4E74AF796}" type="datetimeFigureOut">
              <a:rPr lang="zh-CN" altLang="en-US"/>
              <a:pPr/>
              <a:t>2017/6/30</a:t>
            </a:fld>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2FD99354-9064-4731-ABD1-5F2DE292519A}" type="slidenum">
              <a:rPr lang="en-US" altLang="zh-CN"/>
              <a:pPr/>
              <a:t>‹#›</a:t>
            </a:fld>
            <a:endParaRPr lang="en-US" altLang="zh-CN"/>
          </a:p>
        </p:txBody>
      </p:sp>
    </p:spTree>
    <p:extLst>
      <p:ext uri="{BB962C8B-B14F-4D97-AF65-F5344CB8AC3E}">
        <p14:creationId xmlns:p14="http://schemas.microsoft.com/office/powerpoint/2010/main" val="1417156001"/>
      </p:ext>
    </p:extLst>
  </p:cSld>
  <p:clrMapOvr>
    <a:masterClrMapping/>
  </p:clrMapOvr>
</p:sldLayout>
</file>

<file path=ppt/slideLayouts/slideLayout89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5FC2BA9-3D9F-4B91-87EC-22981E96358D}" type="datetimeFigureOut">
              <a:rPr lang="zh-CN" altLang="en-US"/>
              <a:pPr/>
              <a:t>2017/6/30</a:t>
            </a:fld>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BCC77325-99F5-47D2-BB05-14EDE1E99FD1}" type="slidenum">
              <a:rPr lang="en-US" altLang="zh-CN"/>
              <a:pPr/>
              <a:t>‹#›</a:t>
            </a:fld>
            <a:endParaRPr lang="en-US" altLang="zh-CN"/>
          </a:p>
        </p:txBody>
      </p:sp>
    </p:spTree>
    <p:extLst>
      <p:ext uri="{BB962C8B-B14F-4D97-AF65-F5344CB8AC3E}">
        <p14:creationId xmlns:p14="http://schemas.microsoft.com/office/powerpoint/2010/main" val="396157574"/>
      </p:ext>
    </p:extLst>
  </p:cSld>
  <p:clrMapOvr>
    <a:masterClrMapping/>
  </p:clrMapOvr>
</p:sldLayout>
</file>

<file path=ppt/slideLayouts/slideLayout89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17A3D0-B177-496C-9D38-1B0C75F1E404}" type="datetimeFigureOut">
              <a:rPr lang="zh-CN" altLang="en-US"/>
              <a:pPr/>
              <a:t>2017/6/30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53355957-8E49-4059-9696-39A1F3A21CAA}" type="slidenum">
              <a:rPr lang="en-US" altLang="zh-CN"/>
              <a:pPr/>
              <a:t>‹#›</a:t>
            </a:fld>
            <a:endParaRPr lang="en-US" altLang="zh-CN"/>
          </a:p>
        </p:txBody>
      </p:sp>
    </p:spTree>
    <p:extLst>
      <p:ext uri="{BB962C8B-B14F-4D97-AF65-F5344CB8AC3E}">
        <p14:creationId xmlns:p14="http://schemas.microsoft.com/office/powerpoint/2010/main" val="22659931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D8BD707-D9CF-40AE-B4C6-C98DA3205C09}" type="datetimeFigureOut">
              <a:rPr lang="en-US" smtClean="0"/>
              <a:pPr/>
              <a:t>30/06/2017</a:t>
            </a:fld>
            <a:endParaRPr lang="en-US" smtClean="0"/>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A080E97-F7EB-46C9-8F22-4C2C6F845E16}"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7F0E6AE-1262-4A51-A53F-A39BAF695A0E}" type="slidenum">
              <a:rPr lang="en-US" altLang="zh-CN"/>
              <a:pPr/>
              <a:t>‹#›</a:t>
            </a:fld>
            <a:endParaRPr lang="en-US" altLang="zh-CN"/>
          </a:p>
        </p:txBody>
      </p:sp>
    </p:spTree>
  </p:cSld>
  <p:clrMapOvr>
    <a:masterClrMapping/>
  </p:clrMapOvr>
</p:sldLayout>
</file>

<file path=ppt/slideLayouts/slideLayout90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7E598043-F26B-4B92-AB55-8F9830132186}" type="datetimeFigureOut">
              <a:rPr lang="zh-CN" altLang="en-US"/>
              <a:pPr/>
              <a:t>2017/6/30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7D12BA5E-C0D7-4F5D-9E4C-859555525239}" type="slidenum">
              <a:rPr lang="en-US" altLang="zh-CN"/>
              <a:pPr/>
              <a:t>‹#›</a:t>
            </a:fld>
            <a:endParaRPr lang="en-US" altLang="zh-CN"/>
          </a:p>
        </p:txBody>
      </p:sp>
    </p:spTree>
    <p:extLst>
      <p:ext uri="{BB962C8B-B14F-4D97-AF65-F5344CB8AC3E}">
        <p14:creationId xmlns:p14="http://schemas.microsoft.com/office/powerpoint/2010/main" val="2599344264"/>
      </p:ext>
    </p:extLst>
  </p:cSld>
  <p:clrMapOvr>
    <a:masterClrMapping/>
  </p:clrMapOvr>
</p:sldLayout>
</file>

<file path=ppt/slideLayouts/slideLayout90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2C39D36-2216-49B7-AC3F-14A4687499B7}"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7196B6-3158-487F-905E-3B9AF24556F3}" type="slidenum">
              <a:rPr lang="en-US" altLang="zh-CN"/>
              <a:pPr/>
              <a:t>‹#›</a:t>
            </a:fld>
            <a:endParaRPr lang="en-US" altLang="zh-CN"/>
          </a:p>
        </p:txBody>
      </p:sp>
    </p:spTree>
    <p:extLst>
      <p:ext uri="{BB962C8B-B14F-4D97-AF65-F5344CB8AC3E}">
        <p14:creationId xmlns:p14="http://schemas.microsoft.com/office/powerpoint/2010/main" val="3960451737"/>
      </p:ext>
    </p:extLst>
  </p:cSld>
  <p:clrMapOvr>
    <a:masterClrMapping/>
  </p:clrMapOvr>
</p:sldLayout>
</file>

<file path=ppt/slideLayouts/slideLayout90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21EE2BFC-76CF-4837-8C2F-68AD69F7FB5F}"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8091A69-A575-4D2D-9F3A-393CFE548B6B}" type="slidenum">
              <a:rPr lang="en-US" altLang="zh-CN"/>
              <a:pPr/>
              <a:t>‹#›</a:t>
            </a:fld>
            <a:endParaRPr lang="en-US" altLang="zh-CN"/>
          </a:p>
        </p:txBody>
      </p:sp>
    </p:spTree>
    <p:extLst>
      <p:ext uri="{BB962C8B-B14F-4D97-AF65-F5344CB8AC3E}">
        <p14:creationId xmlns:p14="http://schemas.microsoft.com/office/powerpoint/2010/main" val="2881939638"/>
      </p:ext>
    </p:extLst>
  </p:cSld>
  <p:clrMapOvr>
    <a:masterClrMapping/>
  </p:clrMapOvr>
</p:sldLayout>
</file>

<file path=ppt/slideLayouts/slideLayout90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1035006212"/>
      </p:ext>
    </p:extLst>
  </p:cSld>
  <p:clrMapOvr>
    <a:masterClrMapping/>
  </p:clrMapOvr>
</p:sldLayout>
</file>

<file path=ppt/slideLayouts/slideLayout90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176919789"/>
      </p:ext>
    </p:extLst>
  </p:cSld>
  <p:clrMapOvr>
    <a:masterClrMapping/>
  </p:clrMapOvr>
</p:sldLayout>
</file>

<file path=ppt/slideLayouts/slideLayout90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602680816"/>
      </p:ext>
    </p:extLst>
  </p:cSld>
  <p:clrMapOvr>
    <a:masterClrMapping/>
  </p:clrMapOvr>
</p:sldLayout>
</file>

<file path=ppt/slideLayouts/slideLayout90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3919788969"/>
      </p:ext>
    </p:extLst>
  </p:cSld>
  <p:clrMapOvr>
    <a:masterClrMapping/>
  </p:clrMapOvr>
</p:sldLayout>
</file>

<file path=ppt/slideLayouts/slideLayout90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2667830633"/>
      </p:ext>
    </p:extLst>
  </p:cSld>
  <p:clrMapOvr>
    <a:masterClrMapping/>
  </p:clrMapOvr>
</p:sldLayout>
</file>

<file path=ppt/slideLayouts/slideLayout90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1039737650"/>
      </p:ext>
    </p:extLst>
  </p:cSld>
  <p:clrMapOvr>
    <a:masterClrMapping/>
  </p:clrMapOvr>
</p:sldLayout>
</file>

<file path=ppt/slideLayouts/slideLayout90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98229923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8BBE3EB-0F29-47D8-B36A-40EB57BA1FF3}"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F23122C2-ADA7-423D-84AE-52164460AC59}" type="slidenum">
              <a:rPr lang="en-US" altLang="zh-CN"/>
              <a:pPr/>
              <a:t>‹#›</a:t>
            </a:fld>
            <a:endParaRPr lang="en-US" altLang="zh-CN"/>
          </a:p>
        </p:txBody>
      </p:sp>
    </p:spTree>
  </p:cSld>
  <p:clrMapOvr>
    <a:masterClrMapping/>
  </p:clrMapOvr>
</p:sldLayout>
</file>

<file path=ppt/slideLayouts/slideLayout91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167077557"/>
      </p:ext>
    </p:extLst>
  </p:cSld>
  <p:clrMapOvr>
    <a:masterClrMapping/>
  </p:clrMapOvr>
</p:sldLayout>
</file>

<file path=ppt/slideLayouts/slideLayout9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3972978622"/>
      </p:ext>
    </p:extLst>
  </p:cSld>
  <p:clrMapOvr>
    <a:masterClrMapping/>
  </p:clrMapOvr>
</p:sldLayout>
</file>

<file path=ppt/slideLayouts/slideLayout91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2810650443"/>
      </p:ext>
    </p:extLst>
  </p:cSld>
  <p:clrMapOvr>
    <a:masterClrMapping/>
  </p:clrMapOvr>
</p:sldLayout>
</file>

<file path=ppt/slideLayouts/slideLayout91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4177304667"/>
      </p:ext>
    </p:extLst>
  </p:cSld>
  <p:clrMapOvr>
    <a:masterClrMapping/>
  </p:clrMapOvr>
</p:sldLayout>
</file>

<file path=ppt/slideLayouts/slideLayout9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8F76018-04AC-4EFE-95EB-6552C59B3EA4}" type="slidenum">
              <a:rPr lang="en-US" altLang="zh-CN"/>
              <a:pPr/>
              <a:t>‹#›</a:t>
            </a:fld>
            <a:endParaRPr lang="en-US" altLang="zh-CN"/>
          </a:p>
        </p:txBody>
      </p:sp>
    </p:spTree>
    <p:extLst>
      <p:ext uri="{BB962C8B-B14F-4D97-AF65-F5344CB8AC3E}">
        <p14:creationId xmlns:p14="http://schemas.microsoft.com/office/powerpoint/2010/main" val="2118061800"/>
      </p:ext>
    </p:extLst>
  </p:cSld>
  <p:clrMapOvr>
    <a:masterClrMapping/>
  </p:clrMapOvr>
</p:sldLayout>
</file>

<file path=ppt/slideLayouts/slideLayout91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54A1F94-D61F-4ED4-8058-D90AAD21E3A3}" type="slidenum">
              <a:rPr lang="en-US" altLang="zh-CN"/>
              <a:pPr/>
              <a:t>‹#›</a:t>
            </a:fld>
            <a:endParaRPr lang="en-US" altLang="zh-CN"/>
          </a:p>
        </p:txBody>
      </p:sp>
    </p:spTree>
    <p:extLst>
      <p:ext uri="{BB962C8B-B14F-4D97-AF65-F5344CB8AC3E}">
        <p14:creationId xmlns:p14="http://schemas.microsoft.com/office/powerpoint/2010/main" val="2175096153"/>
      </p:ext>
    </p:extLst>
  </p:cSld>
  <p:clrMapOvr>
    <a:masterClrMapping/>
  </p:clrMapOvr>
</p:sldLayout>
</file>

<file path=ppt/slideLayouts/slideLayout91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FD51C5F-25EA-4E4E-A88E-B167DF25C135}" type="slidenum">
              <a:rPr lang="en-US" altLang="zh-CN"/>
              <a:pPr/>
              <a:t>‹#›</a:t>
            </a:fld>
            <a:endParaRPr lang="en-US" altLang="zh-CN"/>
          </a:p>
        </p:txBody>
      </p:sp>
    </p:spTree>
    <p:extLst>
      <p:ext uri="{BB962C8B-B14F-4D97-AF65-F5344CB8AC3E}">
        <p14:creationId xmlns:p14="http://schemas.microsoft.com/office/powerpoint/2010/main" val="3306347849"/>
      </p:ext>
    </p:extLst>
  </p:cSld>
  <p:clrMapOvr>
    <a:masterClrMapping/>
  </p:clrMapOvr>
</p:sldLayout>
</file>

<file path=ppt/slideLayouts/slideLayout91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E29DBE2-7834-452E-9A9C-E33688245F9A}" type="slidenum">
              <a:rPr lang="en-US" altLang="zh-CN"/>
              <a:pPr/>
              <a:t>‹#›</a:t>
            </a:fld>
            <a:endParaRPr lang="en-US" altLang="zh-CN"/>
          </a:p>
        </p:txBody>
      </p:sp>
    </p:spTree>
    <p:extLst>
      <p:ext uri="{BB962C8B-B14F-4D97-AF65-F5344CB8AC3E}">
        <p14:creationId xmlns:p14="http://schemas.microsoft.com/office/powerpoint/2010/main" val="4077141595"/>
      </p:ext>
    </p:extLst>
  </p:cSld>
  <p:clrMapOvr>
    <a:masterClrMapping/>
  </p:clrMapOvr>
</p:sldLayout>
</file>

<file path=ppt/slideLayouts/slideLayout91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F6B5EC04-D716-4EC1-B987-505F8ABCFC3E}" type="slidenum">
              <a:rPr lang="en-US" altLang="zh-CN"/>
              <a:pPr/>
              <a:t>‹#›</a:t>
            </a:fld>
            <a:endParaRPr lang="en-US" altLang="zh-CN"/>
          </a:p>
        </p:txBody>
      </p:sp>
    </p:spTree>
    <p:extLst>
      <p:ext uri="{BB962C8B-B14F-4D97-AF65-F5344CB8AC3E}">
        <p14:creationId xmlns:p14="http://schemas.microsoft.com/office/powerpoint/2010/main" val="977516610"/>
      </p:ext>
    </p:extLst>
  </p:cSld>
  <p:clrMapOvr>
    <a:masterClrMapping/>
  </p:clrMapOvr>
</p:sldLayout>
</file>

<file path=ppt/slideLayouts/slideLayout91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85A4C2AC-D25B-4FD2-9151-B6C449DEB21E}" type="slidenum">
              <a:rPr lang="en-US" altLang="zh-CN"/>
              <a:pPr/>
              <a:t>‹#›</a:t>
            </a:fld>
            <a:endParaRPr lang="en-US" altLang="zh-CN"/>
          </a:p>
        </p:txBody>
      </p:sp>
    </p:spTree>
    <p:extLst>
      <p:ext uri="{BB962C8B-B14F-4D97-AF65-F5344CB8AC3E}">
        <p14:creationId xmlns:p14="http://schemas.microsoft.com/office/powerpoint/2010/main" val="83921996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E0A33F6E-AD5E-4878-A69A-2CD771AAFBB2}" type="datetimeFigureOut">
              <a:rPr lang="zh-CN" altLang="en-US"/>
              <a:pPr/>
              <a:t>2017/6/30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8F4EDDA7-1E14-4453-9747-2F3F3B8FE4F9}" type="slidenum">
              <a:rPr lang="en-US" altLang="zh-CN"/>
              <a:pPr/>
              <a:t>‹#›</a:t>
            </a:fld>
            <a:endParaRPr lang="en-US" altLang="zh-CN"/>
          </a:p>
        </p:txBody>
      </p:sp>
    </p:spTree>
  </p:cSld>
  <p:clrMapOvr>
    <a:masterClrMapping/>
  </p:clrMapOvr>
</p:sldLayout>
</file>

<file path=ppt/slideLayouts/slideLayout92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237A2884-067C-4737-99E3-4E5D1F8CD265}" type="slidenum">
              <a:rPr lang="en-US" altLang="zh-CN"/>
              <a:pPr/>
              <a:t>‹#›</a:t>
            </a:fld>
            <a:endParaRPr lang="en-US" altLang="zh-CN"/>
          </a:p>
        </p:txBody>
      </p:sp>
    </p:spTree>
    <p:extLst>
      <p:ext uri="{BB962C8B-B14F-4D97-AF65-F5344CB8AC3E}">
        <p14:creationId xmlns:p14="http://schemas.microsoft.com/office/powerpoint/2010/main" val="1313758167"/>
      </p:ext>
    </p:extLst>
  </p:cSld>
  <p:clrMapOvr>
    <a:masterClrMapping/>
  </p:clrMapOvr>
</p:sldLayout>
</file>

<file path=ppt/slideLayouts/slideLayout92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84F682C2-E9B2-4CB9-B1BA-2A5CB9731512}" type="slidenum">
              <a:rPr lang="en-US" altLang="zh-CN"/>
              <a:pPr/>
              <a:t>‹#›</a:t>
            </a:fld>
            <a:endParaRPr lang="en-US" altLang="zh-CN"/>
          </a:p>
        </p:txBody>
      </p:sp>
    </p:spTree>
    <p:extLst>
      <p:ext uri="{BB962C8B-B14F-4D97-AF65-F5344CB8AC3E}">
        <p14:creationId xmlns:p14="http://schemas.microsoft.com/office/powerpoint/2010/main" val="3408634732"/>
      </p:ext>
    </p:extLst>
  </p:cSld>
  <p:clrMapOvr>
    <a:masterClrMapping/>
  </p:clrMapOvr>
</p:sldLayout>
</file>

<file path=ppt/slideLayouts/slideLayout92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A4BA5FD4-4588-4DED-8E6A-0A8501EA886F}" type="slidenum">
              <a:rPr lang="en-US" altLang="zh-CN"/>
              <a:pPr/>
              <a:t>‹#›</a:t>
            </a:fld>
            <a:endParaRPr lang="en-US" altLang="zh-CN"/>
          </a:p>
        </p:txBody>
      </p:sp>
    </p:spTree>
    <p:extLst>
      <p:ext uri="{BB962C8B-B14F-4D97-AF65-F5344CB8AC3E}">
        <p14:creationId xmlns:p14="http://schemas.microsoft.com/office/powerpoint/2010/main" val="3879729754"/>
      </p:ext>
    </p:extLst>
  </p:cSld>
  <p:clrMapOvr>
    <a:masterClrMapping/>
  </p:clrMapOvr>
</p:sldLayout>
</file>

<file path=ppt/slideLayouts/slideLayout92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DB14FC3-E595-419E-825E-7290A6AE0832}" type="slidenum">
              <a:rPr lang="en-US" altLang="zh-CN"/>
              <a:pPr/>
              <a:t>‹#›</a:t>
            </a:fld>
            <a:endParaRPr lang="en-US" altLang="zh-CN"/>
          </a:p>
        </p:txBody>
      </p:sp>
    </p:spTree>
    <p:extLst>
      <p:ext uri="{BB962C8B-B14F-4D97-AF65-F5344CB8AC3E}">
        <p14:creationId xmlns:p14="http://schemas.microsoft.com/office/powerpoint/2010/main" val="748441670"/>
      </p:ext>
    </p:extLst>
  </p:cSld>
  <p:clrMapOvr>
    <a:masterClrMapping/>
  </p:clrMapOvr>
</p:sldLayout>
</file>

<file path=ppt/slideLayouts/slideLayout92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9340341C-D81D-4292-BB9F-0CA31588C3CA}" type="slidenum">
              <a:rPr lang="en-US" altLang="zh-CN"/>
              <a:pPr/>
              <a:t>‹#›</a:t>
            </a:fld>
            <a:endParaRPr lang="en-US" altLang="zh-CN"/>
          </a:p>
        </p:txBody>
      </p:sp>
    </p:spTree>
    <p:extLst>
      <p:ext uri="{BB962C8B-B14F-4D97-AF65-F5344CB8AC3E}">
        <p14:creationId xmlns:p14="http://schemas.microsoft.com/office/powerpoint/2010/main" val="1030427343"/>
      </p:ext>
    </p:extLst>
  </p:cSld>
  <p:clrMapOvr>
    <a:masterClrMapping/>
  </p:clrMapOvr>
</p:sldLayout>
</file>

<file path=ppt/slideLayouts/slideLayout9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1073088977"/>
      </p:ext>
    </p:extLst>
  </p:cSld>
  <p:clrMapOvr>
    <a:masterClrMapping/>
  </p:clrMapOvr>
</p:sldLayout>
</file>

<file path=ppt/slideLayouts/slideLayout92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3142759903"/>
      </p:ext>
    </p:extLst>
  </p:cSld>
  <p:clrMapOvr>
    <a:masterClrMapping/>
  </p:clrMapOvr>
</p:sldLayout>
</file>

<file path=ppt/slideLayouts/slideLayout92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1475317659"/>
      </p:ext>
    </p:extLst>
  </p:cSld>
  <p:clrMapOvr>
    <a:masterClrMapping/>
  </p:clrMapOvr>
</p:sldLayout>
</file>

<file path=ppt/slideLayouts/slideLayout92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3214499906"/>
      </p:ext>
    </p:extLst>
  </p:cSld>
  <p:clrMapOvr>
    <a:masterClrMapping/>
  </p:clrMapOvr>
</p:sldLayout>
</file>

<file path=ppt/slideLayouts/slideLayout92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64183723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F61F6F4D-DC1D-4559-9E8A-3479135573F5}" type="datetimeFigureOut">
              <a:rPr lang="zh-CN" altLang="en-US"/>
              <a:pPr/>
              <a:t>2017/6/30</a:t>
            </a:fld>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155AF969-5D19-438C-BCB2-BFC49D818C6E}" type="slidenum">
              <a:rPr lang="en-US" altLang="zh-CN"/>
              <a:pPr/>
              <a:t>‹#›</a:t>
            </a:fld>
            <a:endParaRPr lang="en-US" altLang="zh-CN"/>
          </a:p>
        </p:txBody>
      </p:sp>
    </p:spTree>
  </p:cSld>
  <p:clrMapOvr>
    <a:masterClrMapping/>
  </p:clrMapOvr>
</p:sldLayout>
</file>

<file path=ppt/slideLayouts/slideLayout93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2646804466"/>
      </p:ext>
    </p:extLst>
  </p:cSld>
  <p:clrMapOvr>
    <a:masterClrMapping/>
  </p:clrMapOvr>
</p:sldLayout>
</file>

<file path=ppt/slideLayouts/slideLayout93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1350117397"/>
      </p:ext>
    </p:extLst>
  </p:cSld>
  <p:clrMapOvr>
    <a:masterClrMapping/>
  </p:clrMapOvr>
</p:sldLayout>
</file>

<file path=ppt/slideLayouts/slideLayout93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3549520979"/>
      </p:ext>
    </p:extLst>
  </p:cSld>
  <p:clrMapOvr>
    <a:masterClrMapping/>
  </p:clrMapOvr>
</p:sldLayout>
</file>

<file path=ppt/slideLayouts/slideLayout93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2400386814"/>
      </p:ext>
    </p:extLst>
  </p:cSld>
  <p:clrMapOvr>
    <a:masterClrMapping/>
  </p:clrMapOvr>
</p:sldLayout>
</file>

<file path=ppt/slideLayouts/slideLayout93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942404400"/>
      </p:ext>
    </p:extLst>
  </p:cSld>
  <p:clrMapOvr>
    <a:masterClrMapping/>
  </p:clrMapOvr>
</p:sldLayout>
</file>

<file path=ppt/slideLayouts/slideLayout93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533400"/>
            <a:ext cx="207645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7695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162606171"/>
      </p:ext>
    </p:extLst>
  </p:cSld>
  <p:clrMapOvr>
    <a:masterClrMapping/>
  </p:clrMapOvr>
</p:sldLayout>
</file>

<file path=ppt/slideLayouts/slideLayout93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201AB908-A64D-4587-8413-1214A2526196}" type="slidenum">
              <a:rPr lang="en-US" altLang="zh-CN"/>
              <a:pPr/>
              <a:t>‹#›</a:t>
            </a:fld>
            <a:endParaRPr lang="en-US" altLang="zh-CN"/>
          </a:p>
        </p:txBody>
      </p:sp>
    </p:spTree>
    <p:extLst>
      <p:ext uri="{BB962C8B-B14F-4D97-AF65-F5344CB8AC3E}">
        <p14:creationId xmlns:p14="http://schemas.microsoft.com/office/powerpoint/2010/main" val="3910137181"/>
      </p:ext>
    </p:extLst>
  </p:cSld>
  <p:clrMapOvr>
    <a:masterClrMapping/>
  </p:clrMapOvr>
</p:sldLayout>
</file>

<file path=ppt/slideLayouts/slideLayout93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C510879-625A-4ADA-8EAC-289B79B7D5FF}" type="slidenum">
              <a:rPr lang="en-US" altLang="zh-CN"/>
              <a:pPr/>
              <a:t>‹#›</a:t>
            </a:fld>
            <a:endParaRPr lang="en-US" altLang="zh-CN"/>
          </a:p>
        </p:txBody>
      </p:sp>
    </p:spTree>
    <p:extLst>
      <p:ext uri="{BB962C8B-B14F-4D97-AF65-F5344CB8AC3E}">
        <p14:creationId xmlns:p14="http://schemas.microsoft.com/office/powerpoint/2010/main" val="898555707"/>
      </p:ext>
    </p:extLst>
  </p:cSld>
  <p:clrMapOvr>
    <a:masterClrMapping/>
  </p:clrMapOvr>
</p:sldLayout>
</file>

<file path=ppt/slideLayouts/slideLayout93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2C52E8B-45A3-420F-A501-64615EF92B8A}" type="slidenum">
              <a:rPr lang="en-US" altLang="zh-CN"/>
              <a:pPr/>
              <a:t>‹#›</a:t>
            </a:fld>
            <a:endParaRPr lang="en-US" altLang="zh-CN"/>
          </a:p>
        </p:txBody>
      </p:sp>
    </p:spTree>
    <p:extLst>
      <p:ext uri="{BB962C8B-B14F-4D97-AF65-F5344CB8AC3E}">
        <p14:creationId xmlns:p14="http://schemas.microsoft.com/office/powerpoint/2010/main" val="3255127015"/>
      </p:ext>
    </p:extLst>
  </p:cSld>
  <p:clrMapOvr>
    <a:masterClrMapping/>
  </p:clrMapOvr>
</p:sldLayout>
</file>

<file path=ppt/slideLayouts/slideLayout93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C600548-E3C4-4D1B-AE95-11BA203619FF}" type="slidenum">
              <a:rPr lang="en-US" altLang="zh-CN"/>
              <a:pPr/>
              <a:t>‹#›</a:t>
            </a:fld>
            <a:endParaRPr lang="en-US" altLang="zh-CN"/>
          </a:p>
        </p:txBody>
      </p:sp>
    </p:spTree>
    <p:extLst>
      <p:ext uri="{BB962C8B-B14F-4D97-AF65-F5344CB8AC3E}">
        <p14:creationId xmlns:p14="http://schemas.microsoft.com/office/powerpoint/2010/main" val="109949468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9821D69-E9F8-4B6A-8C5A-A3968A0923DF}" type="datetimeFigureOut">
              <a:rPr lang="zh-CN" altLang="en-US"/>
              <a:pPr/>
              <a:t>2017/6/30</a:t>
            </a:fld>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FEBEF919-46A3-4EFE-A769-46FE4B3140A6}" type="slidenum">
              <a:rPr lang="en-US" altLang="zh-CN"/>
              <a:pPr/>
              <a:t>‹#›</a:t>
            </a:fld>
            <a:endParaRPr lang="en-US" altLang="zh-CN"/>
          </a:p>
        </p:txBody>
      </p:sp>
    </p:spTree>
  </p:cSld>
  <p:clrMapOvr>
    <a:masterClrMapping/>
  </p:clrMapOvr>
</p:sldLayout>
</file>

<file path=ppt/slideLayouts/slideLayout94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1EF769C8-97FA-4918-B369-FE5540A6B011}" type="slidenum">
              <a:rPr lang="en-US" altLang="zh-CN"/>
              <a:pPr/>
              <a:t>‹#›</a:t>
            </a:fld>
            <a:endParaRPr lang="en-US" altLang="zh-CN"/>
          </a:p>
        </p:txBody>
      </p:sp>
    </p:spTree>
    <p:extLst>
      <p:ext uri="{BB962C8B-B14F-4D97-AF65-F5344CB8AC3E}">
        <p14:creationId xmlns:p14="http://schemas.microsoft.com/office/powerpoint/2010/main" val="3365099954"/>
      </p:ext>
    </p:extLst>
  </p:cSld>
  <p:clrMapOvr>
    <a:masterClrMapping/>
  </p:clrMapOvr>
</p:sldLayout>
</file>

<file path=ppt/slideLayouts/slideLayout94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40120AA5-D9AF-4558-AF58-0DA9A0BFEC85}" type="slidenum">
              <a:rPr lang="en-US" altLang="zh-CN"/>
              <a:pPr/>
              <a:t>‹#›</a:t>
            </a:fld>
            <a:endParaRPr lang="en-US" altLang="zh-CN"/>
          </a:p>
        </p:txBody>
      </p:sp>
    </p:spTree>
    <p:extLst>
      <p:ext uri="{BB962C8B-B14F-4D97-AF65-F5344CB8AC3E}">
        <p14:creationId xmlns:p14="http://schemas.microsoft.com/office/powerpoint/2010/main" val="4072559496"/>
      </p:ext>
    </p:extLst>
  </p:cSld>
  <p:clrMapOvr>
    <a:masterClrMapping/>
  </p:clrMapOvr>
</p:sldLayout>
</file>

<file path=ppt/slideLayouts/slideLayout94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A2F6B0B6-A7AB-4685-968A-4244CFBAC706}" type="slidenum">
              <a:rPr lang="en-US" altLang="zh-CN"/>
              <a:pPr/>
              <a:t>‹#›</a:t>
            </a:fld>
            <a:endParaRPr lang="en-US" altLang="zh-CN"/>
          </a:p>
        </p:txBody>
      </p:sp>
    </p:spTree>
    <p:extLst>
      <p:ext uri="{BB962C8B-B14F-4D97-AF65-F5344CB8AC3E}">
        <p14:creationId xmlns:p14="http://schemas.microsoft.com/office/powerpoint/2010/main" val="1178364274"/>
      </p:ext>
    </p:extLst>
  </p:cSld>
  <p:clrMapOvr>
    <a:masterClrMapping/>
  </p:clrMapOvr>
</p:sldLayout>
</file>

<file path=ppt/slideLayouts/slideLayout94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23DBBB5C-226A-475E-A37F-0FFEBEF2018A}" type="slidenum">
              <a:rPr lang="en-US" altLang="zh-CN"/>
              <a:pPr/>
              <a:t>‹#›</a:t>
            </a:fld>
            <a:endParaRPr lang="en-US" altLang="zh-CN"/>
          </a:p>
        </p:txBody>
      </p:sp>
    </p:spTree>
    <p:extLst>
      <p:ext uri="{BB962C8B-B14F-4D97-AF65-F5344CB8AC3E}">
        <p14:creationId xmlns:p14="http://schemas.microsoft.com/office/powerpoint/2010/main" val="1187546009"/>
      </p:ext>
    </p:extLst>
  </p:cSld>
  <p:clrMapOvr>
    <a:masterClrMapping/>
  </p:clrMapOvr>
</p:sldLayout>
</file>

<file path=ppt/slideLayouts/slideLayout94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7E2440-7DE6-488C-AF31-601BFA8DE601}" type="slidenum">
              <a:rPr lang="en-US" altLang="zh-CN"/>
              <a:pPr/>
              <a:t>‹#›</a:t>
            </a:fld>
            <a:endParaRPr lang="en-US" altLang="zh-CN"/>
          </a:p>
        </p:txBody>
      </p:sp>
    </p:spTree>
    <p:extLst>
      <p:ext uri="{BB962C8B-B14F-4D97-AF65-F5344CB8AC3E}">
        <p14:creationId xmlns:p14="http://schemas.microsoft.com/office/powerpoint/2010/main" val="2533464763"/>
      </p:ext>
    </p:extLst>
  </p:cSld>
  <p:clrMapOvr>
    <a:masterClrMapping/>
  </p:clrMapOvr>
</p:sldLayout>
</file>

<file path=ppt/slideLayouts/slideLayout94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CBD008A9-63C4-44B2-A0BE-277914033BCB}" type="slidenum">
              <a:rPr lang="en-US" altLang="zh-CN"/>
              <a:pPr/>
              <a:t>‹#›</a:t>
            </a:fld>
            <a:endParaRPr lang="en-US" altLang="zh-CN"/>
          </a:p>
        </p:txBody>
      </p:sp>
    </p:spTree>
    <p:extLst>
      <p:ext uri="{BB962C8B-B14F-4D97-AF65-F5344CB8AC3E}">
        <p14:creationId xmlns:p14="http://schemas.microsoft.com/office/powerpoint/2010/main" val="3685677732"/>
      </p:ext>
    </p:extLst>
  </p:cSld>
  <p:clrMapOvr>
    <a:masterClrMapping/>
  </p:clrMapOvr>
</p:sldLayout>
</file>

<file path=ppt/slideLayouts/slideLayout94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A07553C-E097-43B1-8CB5-BA9B909A3B3E}" type="slidenum">
              <a:rPr lang="en-US" altLang="zh-CN"/>
              <a:pPr/>
              <a:t>‹#›</a:t>
            </a:fld>
            <a:endParaRPr lang="en-US" altLang="zh-CN"/>
          </a:p>
        </p:txBody>
      </p:sp>
    </p:spTree>
    <p:extLst>
      <p:ext uri="{BB962C8B-B14F-4D97-AF65-F5344CB8AC3E}">
        <p14:creationId xmlns:p14="http://schemas.microsoft.com/office/powerpoint/2010/main" val="1307371709"/>
      </p:ext>
    </p:extLst>
  </p:cSld>
  <p:clrMapOvr>
    <a:masterClrMapping/>
  </p:clrMapOvr>
</p:sldLayout>
</file>

<file path=ppt/slideLayouts/slideLayout94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25395470"/>
      </p:ext>
    </p:extLst>
  </p:cSld>
  <p:clrMapOvr>
    <a:masterClrMapping/>
  </p:clrMapOvr>
</p:sldLayout>
</file>

<file path=ppt/slideLayouts/slideLayout94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1388415124"/>
      </p:ext>
    </p:extLst>
  </p:cSld>
  <p:clrMapOvr>
    <a:masterClrMapping/>
  </p:clrMapOvr>
</p:sldLayout>
</file>

<file path=ppt/slideLayouts/slideLayout94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363242177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3051B7C4-3CAC-4409-A98E-126E19539E3F}" type="datetimeFigureOut">
              <a:rPr lang="zh-CN" altLang="en-US"/>
              <a:pPr/>
              <a:t>2017/6/30</a:t>
            </a:fld>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3B63D81D-BDA9-457A-9617-19AA575C08D3}" type="slidenum">
              <a:rPr lang="en-US" altLang="zh-CN"/>
              <a:pPr/>
              <a:t>‹#›</a:t>
            </a:fld>
            <a:endParaRPr lang="en-US" altLang="zh-CN"/>
          </a:p>
        </p:txBody>
      </p:sp>
    </p:spTree>
  </p:cSld>
  <p:clrMapOvr>
    <a:masterClrMapping/>
  </p:clrMapOvr>
</p:sldLayout>
</file>

<file path=ppt/slideLayouts/slideLayout95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196975"/>
            <a:ext cx="4038600" cy="4867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30180710"/>
      </p:ext>
    </p:extLst>
  </p:cSld>
  <p:clrMapOvr>
    <a:masterClrMapping/>
  </p:clrMapOvr>
</p:sldLayout>
</file>

<file path=ppt/slideLayouts/slideLayout95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3456283262"/>
      </p:ext>
    </p:extLst>
  </p:cSld>
  <p:clrMapOvr>
    <a:masterClrMapping/>
  </p:clrMapOvr>
</p:sldLayout>
</file>

<file path=ppt/slideLayouts/slideLayout95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612001752"/>
      </p:ext>
    </p:extLst>
  </p:cSld>
  <p:clrMapOvr>
    <a:masterClrMapping/>
  </p:clrMapOvr>
</p:sldLayout>
</file>

<file path=ppt/slideLayouts/slideLayout95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2860211457"/>
      </p:ext>
    </p:extLst>
  </p:cSld>
  <p:clrMapOvr>
    <a:masterClrMapping/>
  </p:clrMapOvr>
</p:sldLayout>
</file>

<file path=ppt/slideLayouts/slideLayout95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924593563"/>
      </p:ext>
    </p:extLst>
  </p:cSld>
  <p:clrMapOvr>
    <a:masterClrMapping/>
  </p:clrMapOvr>
</p:sldLayout>
</file>

<file path=ppt/slideLayouts/slideLayout95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3942280863"/>
      </p:ext>
    </p:extLst>
  </p:cSld>
  <p:clrMapOvr>
    <a:masterClrMapping/>
  </p:clrMapOvr>
</p:sldLayout>
</file>

<file path=ppt/slideLayouts/slideLayout95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50093250"/>
      </p:ext>
    </p:extLst>
  </p:cSld>
  <p:clrMapOvr>
    <a:masterClrMapping/>
  </p:clrMapOvr>
</p:sldLayout>
</file>

<file path=ppt/slideLayouts/slideLayout95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064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064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3226631617"/>
      </p:ext>
    </p:extLst>
  </p:cSld>
  <p:clrMapOvr>
    <a:masterClrMapping/>
  </p:clrMapOvr>
</p:sldLayout>
</file>

<file path=ppt/slideLayouts/slideLayout95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3751A584-189E-4BFE-8C81-FDAE009C3D3D}" type="slidenum">
              <a:rPr lang="en-US" altLang="zh-CN"/>
              <a:pPr/>
              <a:t>‹#›</a:t>
            </a:fld>
            <a:endParaRPr lang="en-US" altLang="zh-CN"/>
          </a:p>
        </p:txBody>
      </p:sp>
    </p:spTree>
    <p:extLst>
      <p:ext uri="{BB962C8B-B14F-4D97-AF65-F5344CB8AC3E}">
        <p14:creationId xmlns:p14="http://schemas.microsoft.com/office/powerpoint/2010/main" val="161653689"/>
      </p:ext>
    </p:extLst>
  </p:cSld>
  <p:clrMapOvr>
    <a:masterClrMapping/>
  </p:clrMapOvr>
</p:sldLayout>
</file>

<file path=ppt/slideLayouts/slideLayout95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D2902974-E02F-468A-BDB0-B70F50E56700}" type="slidenum">
              <a:rPr lang="en-US" altLang="zh-CN"/>
              <a:pPr/>
              <a:t>‹#›</a:t>
            </a:fld>
            <a:endParaRPr lang="en-US" altLang="zh-CN"/>
          </a:p>
        </p:txBody>
      </p:sp>
    </p:spTree>
    <p:extLst>
      <p:ext uri="{BB962C8B-B14F-4D97-AF65-F5344CB8AC3E}">
        <p14:creationId xmlns:p14="http://schemas.microsoft.com/office/powerpoint/2010/main" val="392469164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32E9B64E-9868-4422-B2EC-083B8A938E26}" type="datetimeFigureOut">
              <a:rPr lang="zh-CN" altLang="en-US"/>
              <a:pPr/>
              <a:t>2017/6/30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5C30FAD1-05B4-4C0C-A80A-FF9750EBD44E}" type="slidenum">
              <a:rPr lang="en-US" altLang="zh-CN"/>
              <a:pPr/>
              <a:t>‹#›</a:t>
            </a:fld>
            <a:endParaRPr lang="en-US" altLang="zh-CN"/>
          </a:p>
        </p:txBody>
      </p:sp>
    </p:spTree>
  </p:cSld>
  <p:clrMapOvr>
    <a:masterClrMapping/>
  </p:clrMapOvr>
</p:sldLayout>
</file>

<file path=ppt/slideLayouts/slideLayout96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036DE902-0FFC-4129-97E2-4C970EEB1B91}" type="slidenum">
              <a:rPr lang="en-US" altLang="zh-CN"/>
              <a:pPr/>
              <a:t>‹#›</a:t>
            </a:fld>
            <a:endParaRPr lang="en-US" altLang="zh-CN"/>
          </a:p>
        </p:txBody>
      </p:sp>
    </p:spTree>
    <p:extLst>
      <p:ext uri="{BB962C8B-B14F-4D97-AF65-F5344CB8AC3E}">
        <p14:creationId xmlns:p14="http://schemas.microsoft.com/office/powerpoint/2010/main" val="3755920199"/>
      </p:ext>
    </p:extLst>
  </p:cSld>
  <p:clrMapOvr>
    <a:masterClrMapping/>
  </p:clrMapOvr>
</p:sldLayout>
</file>

<file path=ppt/slideLayouts/slideLayout96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E2BF03FD-D0BD-4141-A5DB-824D493D3F05}" type="slidenum">
              <a:rPr lang="en-US" altLang="zh-CN"/>
              <a:pPr/>
              <a:t>‹#›</a:t>
            </a:fld>
            <a:endParaRPr lang="en-US" altLang="zh-CN"/>
          </a:p>
        </p:txBody>
      </p:sp>
    </p:spTree>
    <p:extLst>
      <p:ext uri="{BB962C8B-B14F-4D97-AF65-F5344CB8AC3E}">
        <p14:creationId xmlns:p14="http://schemas.microsoft.com/office/powerpoint/2010/main" val="117433587"/>
      </p:ext>
    </p:extLst>
  </p:cSld>
  <p:clrMapOvr>
    <a:masterClrMapping/>
  </p:clrMapOvr>
</p:sldLayout>
</file>

<file path=ppt/slideLayouts/slideLayout96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E63B12FF-8A05-4A7D-9C88-5E91BE179253}" type="slidenum">
              <a:rPr lang="en-US" altLang="zh-CN"/>
              <a:pPr/>
              <a:t>‹#›</a:t>
            </a:fld>
            <a:endParaRPr lang="en-US" altLang="zh-CN"/>
          </a:p>
        </p:txBody>
      </p:sp>
    </p:spTree>
    <p:extLst>
      <p:ext uri="{BB962C8B-B14F-4D97-AF65-F5344CB8AC3E}">
        <p14:creationId xmlns:p14="http://schemas.microsoft.com/office/powerpoint/2010/main" val="476166890"/>
      </p:ext>
    </p:extLst>
  </p:cSld>
  <p:clrMapOvr>
    <a:masterClrMapping/>
  </p:clrMapOvr>
</p:sldLayout>
</file>

<file path=ppt/slideLayouts/slideLayout96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AE5C3FF7-2121-4227-A034-64F63363239F}" type="slidenum">
              <a:rPr lang="en-US" altLang="zh-CN"/>
              <a:pPr/>
              <a:t>‹#›</a:t>
            </a:fld>
            <a:endParaRPr lang="en-US" altLang="zh-CN"/>
          </a:p>
        </p:txBody>
      </p:sp>
    </p:spTree>
    <p:extLst>
      <p:ext uri="{BB962C8B-B14F-4D97-AF65-F5344CB8AC3E}">
        <p14:creationId xmlns:p14="http://schemas.microsoft.com/office/powerpoint/2010/main" val="2671262648"/>
      </p:ext>
    </p:extLst>
  </p:cSld>
  <p:clrMapOvr>
    <a:masterClrMapping/>
  </p:clrMapOvr>
</p:sldLayout>
</file>

<file path=ppt/slideLayouts/slideLayout96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3BB8F145-79D5-4577-94BF-F1F699CBB8A7}" type="slidenum">
              <a:rPr lang="en-US" altLang="zh-CN"/>
              <a:pPr/>
              <a:t>‹#›</a:t>
            </a:fld>
            <a:endParaRPr lang="en-US" altLang="zh-CN"/>
          </a:p>
        </p:txBody>
      </p:sp>
    </p:spTree>
    <p:extLst>
      <p:ext uri="{BB962C8B-B14F-4D97-AF65-F5344CB8AC3E}">
        <p14:creationId xmlns:p14="http://schemas.microsoft.com/office/powerpoint/2010/main" val="3609536962"/>
      </p:ext>
    </p:extLst>
  </p:cSld>
  <p:clrMapOvr>
    <a:masterClrMapping/>
  </p:clrMapOvr>
</p:sldLayout>
</file>

<file path=ppt/slideLayouts/slideLayout96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CF90D355-CAC7-4EF5-8F64-0FBE98F4AFF6}" type="slidenum">
              <a:rPr lang="en-US" altLang="zh-CN"/>
              <a:pPr/>
              <a:t>‹#›</a:t>
            </a:fld>
            <a:endParaRPr lang="en-US" altLang="zh-CN"/>
          </a:p>
        </p:txBody>
      </p:sp>
    </p:spTree>
    <p:extLst>
      <p:ext uri="{BB962C8B-B14F-4D97-AF65-F5344CB8AC3E}">
        <p14:creationId xmlns:p14="http://schemas.microsoft.com/office/powerpoint/2010/main" val="1523650858"/>
      </p:ext>
    </p:extLst>
  </p:cSld>
  <p:clrMapOvr>
    <a:masterClrMapping/>
  </p:clrMapOvr>
</p:sldLayout>
</file>

<file path=ppt/slideLayouts/slideLayout96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630A34F7-84B4-4838-BA0B-45E4EBA1A07E}" type="slidenum">
              <a:rPr lang="en-US" altLang="zh-CN"/>
              <a:pPr/>
              <a:t>‹#›</a:t>
            </a:fld>
            <a:endParaRPr lang="en-US" altLang="zh-CN"/>
          </a:p>
        </p:txBody>
      </p:sp>
    </p:spTree>
    <p:extLst>
      <p:ext uri="{BB962C8B-B14F-4D97-AF65-F5344CB8AC3E}">
        <p14:creationId xmlns:p14="http://schemas.microsoft.com/office/powerpoint/2010/main" val="1731785794"/>
      </p:ext>
    </p:extLst>
  </p:cSld>
  <p:clrMapOvr>
    <a:masterClrMapping/>
  </p:clrMapOvr>
</p:sldLayout>
</file>

<file path=ppt/slideLayouts/slideLayout96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6A438C8E-B566-4646-BA11-8C44543DD764}" type="slidenum">
              <a:rPr lang="en-US" altLang="zh-CN"/>
              <a:pPr/>
              <a:t>‹#›</a:t>
            </a:fld>
            <a:endParaRPr lang="en-US" altLang="zh-CN"/>
          </a:p>
        </p:txBody>
      </p:sp>
    </p:spTree>
    <p:extLst>
      <p:ext uri="{BB962C8B-B14F-4D97-AF65-F5344CB8AC3E}">
        <p14:creationId xmlns:p14="http://schemas.microsoft.com/office/powerpoint/2010/main" val="2256361672"/>
      </p:ext>
    </p:extLst>
  </p:cSld>
  <p:clrMapOvr>
    <a:masterClrMapping/>
  </p:clrMapOvr>
</p:sldLayout>
</file>

<file path=ppt/slideLayouts/slideLayout96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423C5BA7-C6D7-4921-929D-ECFA2FC43387}" type="slidenum">
              <a:rPr lang="en-US" altLang="zh-CN"/>
              <a:pPr/>
              <a:t>‹#›</a:t>
            </a:fld>
            <a:endParaRPr lang="en-US" altLang="zh-CN"/>
          </a:p>
        </p:txBody>
      </p:sp>
    </p:spTree>
    <p:extLst>
      <p:ext uri="{BB962C8B-B14F-4D97-AF65-F5344CB8AC3E}">
        <p14:creationId xmlns:p14="http://schemas.microsoft.com/office/powerpoint/2010/main" val="32660301"/>
      </p:ext>
    </p:extLst>
  </p:cSld>
  <p:clrMapOvr>
    <a:masterClrMapping/>
  </p:clrMapOvr>
</p:sldLayout>
</file>

<file path=ppt/slideLayouts/slideLayout96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7CEC9B96-E90A-45AA-ADB5-EE5D7324444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CEBCC341-D899-4ADA-93DA-0730D40ADABD}" type="slidenum">
              <a:rPr lang="zh-CN" altLang="en-US" smtClean="0"/>
              <a:pPr/>
              <a:t>‹#›</a:t>
            </a:fld>
            <a:endParaRPr lang="zh-CN" altLang="en-US"/>
          </a:p>
        </p:txBody>
      </p:sp>
    </p:spTree>
    <p:extLst>
      <p:ext uri="{BB962C8B-B14F-4D97-AF65-F5344CB8AC3E}">
        <p14:creationId xmlns:p14="http://schemas.microsoft.com/office/powerpoint/2010/main" val="349708037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7C80E7E3-2859-4EF3-9289-689F801EBF0C}" type="datetimeFigureOut">
              <a:rPr lang="zh-CN" altLang="en-US"/>
              <a:pPr/>
              <a:t>2017/6/30</a:t>
            </a:fld>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001FB543-E57C-4089-A0B3-EFD9D157EE28}" type="slidenum">
              <a:rPr lang="en-US" altLang="zh-CN"/>
              <a:pPr/>
              <a:t>‹#›</a:t>
            </a:fld>
            <a:endParaRPr lang="en-US" altLang="zh-CN"/>
          </a:p>
        </p:txBody>
      </p:sp>
    </p:spTree>
  </p:cSld>
  <p:clrMapOvr>
    <a:masterClrMapping/>
  </p:clrMapOvr>
</p:sldLayout>
</file>

<file path=ppt/slideLayouts/slideLayout97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8B31326-CD05-41DC-A86A-D323305FF35B}"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958605E1-DFCE-4B9E-B8B2-86BCDC567547}" type="slidenum">
              <a:rPr lang="zh-CN" altLang="en-US" smtClean="0"/>
              <a:pPr/>
              <a:t>‹#›</a:t>
            </a:fld>
            <a:endParaRPr lang="zh-CN" altLang="en-US"/>
          </a:p>
        </p:txBody>
      </p:sp>
    </p:spTree>
    <p:extLst>
      <p:ext uri="{BB962C8B-B14F-4D97-AF65-F5344CB8AC3E}">
        <p14:creationId xmlns:p14="http://schemas.microsoft.com/office/powerpoint/2010/main" val="2734836403"/>
      </p:ext>
    </p:extLst>
  </p:cSld>
  <p:clrMapOvr>
    <a:masterClrMapping/>
  </p:clrMapOvr>
</p:sldLayout>
</file>

<file path=ppt/slideLayouts/slideLayout97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B6957F9-3B5D-47DD-BB5B-7BF15DF3217A}"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AC15D1D-8727-4528-BD97-32F6D909067C}" type="slidenum">
              <a:rPr lang="zh-CN" altLang="en-US" smtClean="0"/>
              <a:pPr/>
              <a:t>‹#›</a:t>
            </a:fld>
            <a:endParaRPr lang="zh-CN" altLang="en-US"/>
          </a:p>
        </p:txBody>
      </p:sp>
    </p:spTree>
    <p:extLst>
      <p:ext uri="{BB962C8B-B14F-4D97-AF65-F5344CB8AC3E}">
        <p14:creationId xmlns:p14="http://schemas.microsoft.com/office/powerpoint/2010/main" val="541636759"/>
      </p:ext>
    </p:extLst>
  </p:cSld>
  <p:clrMapOvr>
    <a:masterClrMapping/>
  </p:clrMapOvr>
</p:sldLayout>
</file>

<file path=ppt/slideLayouts/slideLayout97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CEDE91F-FB1F-4E4D-A0F3-3F06C7918513}"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8571E66A-3CD2-48A4-8908-A4B18BDA19C1}" type="slidenum">
              <a:rPr lang="zh-CN" altLang="en-US" smtClean="0"/>
              <a:pPr/>
              <a:t>‹#›</a:t>
            </a:fld>
            <a:endParaRPr lang="zh-CN" altLang="en-US"/>
          </a:p>
        </p:txBody>
      </p:sp>
    </p:spTree>
    <p:extLst>
      <p:ext uri="{BB962C8B-B14F-4D97-AF65-F5344CB8AC3E}">
        <p14:creationId xmlns:p14="http://schemas.microsoft.com/office/powerpoint/2010/main" val="2487118120"/>
      </p:ext>
    </p:extLst>
  </p:cSld>
  <p:clrMapOvr>
    <a:masterClrMapping/>
  </p:clrMapOvr>
</p:sldLayout>
</file>

<file path=ppt/slideLayouts/slideLayout97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EE418F2-2039-4820-968F-51F05DF66739}" type="datetimeFigureOut">
              <a:rPr lang="zh-CN" altLang="en-US" smtClean="0"/>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3176CBC5-F29E-4BBC-80FF-0C4B516389F4}" type="slidenum">
              <a:rPr lang="zh-CN" altLang="en-US" smtClean="0"/>
              <a:pPr/>
              <a:t>‹#›</a:t>
            </a:fld>
            <a:endParaRPr lang="zh-CN" altLang="en-US"/>
          </a:p>
        </p:txBody>
      </p:sp>
    </p:spTree>
    <p:extLst>
      <p:ext uri="{BB962C8B-B14F-4D97-AF65-F5344CB8AC3E}">
        <p14:creationId xmlns:p14="http://schemas.microsoft.com/office/powerpoint/2010/main" val="2923224749"/>
      </p:ext>
    </p:extLst>
  </p:cSld>
  <p:clrMapOvr>
    <a:masterClrMapping/>
  </p:clrMapOvr>
</p:sldLayout>
</file>

<file path=ppt/slideLayouts/slideLayout97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78EA32B-91B6-4CF1-89A1-C075C15730D2}" type="datetimeFigureOut">
              <a:rPr lang="zh-CN" altLang="en-US" smtClean="0"/>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BB1169C7-0AE6-4998-BF0C-4E9876356798}" type="slidenum">
              <a:rPr lang="zh-CN" altLang="en-US" smtClean="0"/>
              <a:pPr/>
              <a:t>‹#›</a:t>
            </a:fld>
            <a:endParaRPr lang="zh-CN" altLang="en-US"/>
          </a:p>
        </p:txBody>
      </p:sp>
    </p:spTree>
    <p:extLst>
      <p:ext uri="{BB962C8B-B14F-4D97-AF65-F5344CB8AC3E}">
        <p14:creationId xmlns:p14="http://schemas.microsoft.com/office/powerpoint/2010/main" val="1093445287"/>
      </p:ext>
    </p:extLst>
  </p:cSld>
  <p:clrMapOvr>
    <a:masterClrMapping/>
  </p:clrMapOvr>
</p:sldLayout>
</file>

<file path=ppt/slideLayouts/slideLayout97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B852E73E-530C-4514-B026-6AC897C2AC61}" type="datetimeFigureOut">
              <a:rPr lang="zh-CN" altLang="en-US" smtClean="0"/>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C7113DA0-9AF7-4B11-AFF4-11DDD7A2F2A8}" type="slidenum">
              <a:rPr lang="zh-CN" altLang="en-US" smtClean="0"/>
              <a:pPr/>
              <a:t>‹#›</a:t>
            </a:fld>
            <a:endParaRPr lang="zh-CN" altLang="en-US"/>
          </a:p>
        </p:txBody>
      </p:sp>
    </p:spTree>
    <p:extLst>
      <p:ext uri="{BB962C8B-B14F-4D97-AF65-F5344CB8AC3E}">
        <p14:creationId xmlns:p14="http://schemas.microsoft.com/office/powerpoint/2010/main" val="828185463"/>
      </p:ext>
    </p:extLst>
  </p:cSld>
  <p:clrMapOvr>
    <a:masterClrMapping/>
  </p:clrMapOvr>
</p:sldLayout>
</file>

<file path=ppt/slideLayouts/slideLayout97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80D6C-583A-42D2-8CA7-2CDCC4002A72}"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384C54D0-A4AB-4FF0-A925-035F7E92ABBD}" type="slidenum">
              <a:rPr lang="zh-CN" altLang="en-US" smtClean="0"/>
              <a:pPr/>
              <a:t>‹#›</a:t>
            </a:fld>
            <a:endParaRPr lang="zh-CN" altLang="en-US"/>
          </a:p>
        </p:txBody>
      </p:sp>
    </p:spTree>
    <p:extLst>
      <p:ext uri="{BB962C8B-B14F-4D97-AF65-F5344CB8AC3E}">
        <p14:creationId xmlns:p14="http://schemas.microsoft.com/office/powerpoint/2010/main" val="2634168763"/>
      </p:ext>
    </p:extLst>
  </p:cSld>
  <p:clrMapOvr>
    <a:masterClrMapping/>
  </p:clrMapOvr>
</p:sldLayout>
</file>

<file path=ppt/slideLayouts/slideLayout97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4A327EF-0BF1-4683-8E63-D490357D9B0E}" type="datetimeFigureOut">
              <a:rPr lang="zh-CN" altLang="en-US" smtClean="0"/>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6B837D61-85EC-425E-A4CA-683F395882D9}" type="slidenum">
              <a:rPr lang="zh-CN" altLang="en-US" smtClean="0"/>
              <a:pPr/>
              <a:t>‹#›</a:t>
            </a:fld>
            <a:endParaRPr lang="zh-CN" altLang="en-US"/>
          </a:p>
        </p:txBody>
      </p:sp>
    </p:spTree>
    <p:extLst>
      <p:ext uri="{BB962C8B-B14F-4D97-AF65-F5344CB8AC3E}">
        <p14:creationId xmlns:p14="http://schemas.microsoft.com/office/powerpoint/2010/main" val="2954064666"/>
      </p:ext>
    </p:extLst>
  </p:cSld>
  <p:clrMapOvr>
    <a:masterClrMapping/>
  </p:clrMapOvr>
</p:sldLayout>
</file>

<file path=ppt/slideLayouts/slideLayout97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B0389E6-7935-49B8-BD66-421840CFBCBC}"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ECCE41B-472A-4C60-AA9F-67E1B12CF3F4}" type="slidenum">
              <a:rPr lang="zh-CN" altLang="en-US" smtClean="0"/>
              <a:pPr/>
              <a:t>‹#›</a:t>
            </a:fld>
            <a:endParaRPr lang="zh-CN" altLang="en-US"/>
          </a:p>
        </p:txBody>
      </p:sp>
    </p:spTree>
    <p:extLst>
      <p:ext uri="{BB962C8B-B14F-4D97-AF65-F5344CB8AC3E}">
        <p14:creationId xmlns:p14="http://schemas.microsoft.com/office/powerpoint/2010/main" val="1967009106"/>
      </p:ext>
    </p:extLst>
  </p:cSld>
  <p:clrMapOvr>
    <a:masterClrMapping/>
  </p:clrMapOvr>
</p:sldLayout>
</file>

<file path=ppt/slideLayouts/slideLayout97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9EA5EA1-E72B-410A-B578-3C2856908809}" type="datetimeFigureOut">
              <a:rPr lang="zh-CN" altLang="en-US" smtClean="0"/>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2FC4FB49-0946-445B-A8BC-42340104BAC8}" type="slidenum">
              <a:rPr lang="zh-CN" altLang="en-US" smtClean="0"/>
              <a:pPr/>
              <a:t>‹#›</a:t>
            </a:fld>
            <a:endParaRPr lang="zh-CN" altLang="en-US"/>
          </a:p>
        </p:txBody>
      </p:sp>
    </p:spTree>
    <p:extLst>
      <p:ext uri="{BB962C8B-B14F-4D97-AF65-F5344CB8AC3E}">
        <p14:creationId xmlns:p14="http://schemas.microsoft.com/office/powerpoint/2010/main" val="88726326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CFE3064-A6F9-4005-BE0D-94267A350163}"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D1A55042-25B1-44AD-B52A-895B70688BE6}" type="slidenum">
              <a:rPr lang="en-US" altLang="zh-CN"/>
              <a:pPr/>
              <a:t>‹#›</a:t>
            </a:fld>
            <a:endParaRPr lang="en-US" altLang="zh-CN"/>
          </a:p>
        </p:txBody>
      </p:sp>
    </p:spTree>
  </p:cSld>
  <p:clrMapOvr>
    <a:masterClrMapping/>
  </p:clrMapOvr>
</p:sldLayout>
</file>

<file path=ppt/slideLayouts/slideLayout98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2172958B-CFC7-405D-AD3B-9782AA35F1C4}"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FFFC8294-3FEE-4751-BFD8-06FB946BD5F8}" type="slidenum">
              <a:rPr lang="zh-CN" altLang="en-US"/>
              <a:pPr/>
              <a:t>‹#›</a:t>
            </a:fld>
            <a:endParaRPr lang="zh-CN" altLang="en-US"/>
          </a:p>
        </p:txBody>
      </p:sp>
    </p:spTree>
    <p:extLst>
      <p:ext uri="{BB962C8B-B14F-4D97-AF65-F5344CB8AC3E}">
        <p14:creationId xmlns:p14="http://schemas.microsoft.com/office/powerpoint/2010/main" val="2508298534"/>
      </p:ext>
    </p:extLst>
  </p:cSld>
  <p:clrMapOvr>
    <a:masterClrMapping/>
  </p:clrMapOvr>
</p:sldLayout>
</file>

<file path=ppt/slideLayouts/slideLayout98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0C679F6-F044-486E-8F9F-051777CD699E}"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EBB08B84-FA4B-4174-BA37-B4A5A16DEF94}" type="slidenum">
              <a:rPr lang="zh-CN" altLang="en-US"/>
              <a:pPr/>
              <a:t>‹#›</a:t>
            </a:fld>
            <a:endParaRPr lang="zh-CN" altLang="en-US"/>
          </a:p>
        </p:txBody>
      </p:sp>
    </p:spTree>
    <p:extLst>
      <p:ext uri="{BB962C8B-B14F-4D97-AF65-F5344CB8AC3E}">
        <p14:creationId xmlns:p14="http://schemas.microsoft.com/office/powerpoint/2010/main" val="1761113769"/>
      </p:ext>
    </p:extLst>
  </p:cSld>
  <p:clrMapOvr>
    <a:masterClrMapping/>
  </p:clrMapOvr>
</p:sldLayout>
</file>

<file path=ppt/slideLayouts/slideLayout98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E171F0A-74B8-4F10-905D-3E32385EC4F5}"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5E2448A-D0FC-4BDB-BD39-44FEEDD5107C}" type="slidenum">
              <a:rPr lang="zh-CN" altLang="en-US"/>
              <a:pPr/>
              <a:t>‹#›</a:t>
            </a:fld>
            <a:endParaRPr lang="zh-CN" altLang="en-US"/>
          </a:p>
        </p:txBody>
      </p:sp>
    </p:spTree>
    <p:extLst>
      <p:ext uri="{BB962C8B-B14F-4D97-AF65-F5344CB8AC3E}">
        <p14:creationId xmlns:p14="http://schemas.microsoft.com/office/powerpoint/2010/main" val="1229345768"/>
      </p:ext>
    </p:extLst>
  </p:cSld>
  <p:clrMapOvr>
    <a:masterClrMapping/>
  </p:clrMapOvr>
</p:sldLayout>
</file>

<file path=ppt/slideLayouts/slideLayout98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7B39A47-0181-45AA-AF97-7B505BAD8038}"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0485C1C-5463-4882-B244-AE2A554B9148}" type="slidenum">
              <a:rPr lang="zh-CN" altLang="en-US"/>
              <a:pPr/>
              <a:t>‹#›</a:t>
            </a:fld>
            <a:endParaRPr lang="zh-CN" altLang="en-US"/>
          </a:p>
        </p:txBody>
      </p:sp>
    </p:spTree>
    <p:extLst>
      <p:ext uri="{BB962C8B-B14F-4D97-AF65-F5344CB8AC3E}">
        <p14:creationId xmlns:p14="http://schemas.microsoft.com/office/powerpoint/2010/main" val="638414103"/>
      </p:ext>
    </p:extLst>
  </p:cSld>
  <p:clrMapOvr>
    <a:masterClrMapping/>
  </p:clrMapOvr>
</p:sldLayout>
</file>

<file path=ppt/slideLayouts/slideLayout98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6E805BC6-AADB-451B-A25A-2AE33AFB2E09}"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CEE0B642-BB8C-4A77-A83D-B1888855E26F}" type="slidenum">
              <a:rPr lang="zh-CN" altLang="en-US"/>
              <a:pPr/>
              <a:t>‹#›</a:t>
            </a:fld>
            <a:endParaRPr lang="zh-CN" altLang="en-US"/>
          </a:p>
        </p:txBody>
      </p:sp>
    </p:spTree>
    <p:extLst>
      <p:ext uri="{BB962C8B-B14F-4D97-AF65-F5344CB8AC3E}">
        <p14:creationId xmlns:p14="http://schemas.microsoft.com/office/powerpoint/2010/main" val="1501916349"/>
      </p:ext>
    </p:extLst>
  </p:cSld>
  <p:clrMapOvr>
    <a:masterClrMapping/>
  </p:clrMapOvr>
</p:sldLayout>
</file>

<file path=ppt/slideLayouts/slideLayout98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52BF1F05-D30B-4BC9-B1E6-0E1FE2D0DFD7}"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3068B2E2-2FE4-4B16-9B1E-6C82EAF98B68}" type="slidenum">
              <a:rPr lang="zh-CN" altLang="en-US"/>
              <a:pPr/>
              <a:t>‹#›</a:t>
            </a:fld>
            <a:endParaRPr lang="zh-CN" altLang="en-US"/>
          </a:p>
        </p:txBody>
      </p:sp>
    </p:spTree>
    <p:extLst>
      <p:ext uri="{BB962C8B-B14F-4D97-AF65-F5344CB8AC3E}">
        <p14:creationId xmlns:p14="http://schemas.microsoft.com/office/powerpoint/2010/main" val="1117307569"/>
      </p:ext>
    </p:extLst>
  </p:cSld>
  <p:clrMapOvr>
    <a:masterClrMapping/>
  </p:clrMapOvr>
</p:sldLayout>
</file>

<file path=ppt/slideLayouts/slideLayout98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CEE7C1F1-C9A2-4996-B1C8-7A3116BBE366}"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27E6E868-5338-4099-8B68-6D84B71FB779}" type="slidenum">
              <a:rPr lang="zh-CN" altLang="en-US"/>
              <a:pPr/>
              <a:t>‹#›</a:t>
            </a:fld>
            <a:endParaRPr lang="zh-CN" altLang="en-US"/>
          </a:p>
        </p:txBody>
      </p:sp>
    </p:spTree>
    <p:extLst>
      <p:ext uri="{BB962C8B-B14F-4D97-AF65-F5344CB8AC3E}">
        <p14:creationId xmlns:p14="http://schemas.microsoft.com/office/powerpoint/2010/main" val="2403077679"/>
      </p:ext>
    </p:extLst>
  </p:cSld>
  <p:clrMapOvr>
    <a:masterClrMapping/>
  </p:clrMapOvr>
</p:sldLayout>
</file>

<file path=ppt/slideLayouts/slideLayout98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A3C37E26-C551-46FA-A169-A509DB48898F}"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EC0C3056-AFD2-47F9-A3B5-E6913259B3F5}" type="slidenum">
              <a:rPr lang="zh-CN" altLang="en-US"/>
              <a:pPr/>
              <a:t>‹#›</a:t>
            </a:fld>
            <a:endParaRPr lang="zh-CN" altLang="en-US"/>
          </a:p>
        </p:txBody>
      </p:sp>
    </p:spTree>
    <p:extLst>
      <p:ext uri="{BB962C8B-B14F-4D97-AF65-F5344CB8AC3E}">
        <p14:creationId xmlns:p14="http://schemas.microsoft.com/office/powerpoint/2010/main" val="2260069217"/>
      </p:ext>
    </p:extLst>
  </p:cSld>
  <p:clrMapOvr>
    <a:masterClrMapping/>
  </p:clrMapOvr>
</p:sldLayout>
</file>

<file path=ppt/slideLayouts/slideLayout98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7FBD264-5513-4A8E-BA74-42A3DAFE6FC4}"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78145852-3E90-4A66-8B3E-F8C3D38FC8CC}" type="slidenum">
              <a:rPr lang="zh-CN" altLang="en-US"/>
              <a:pPr/>
              <a:t>‹#›</a:t>
            </a:fld>
            <a:endParaRPr lang="zh-CN" altLang="en-US"/>
          </a:p>
        </p:txBody>
      </p:sp>
    </p:spTree>
    <p:extLst>
      <p:ext uri="{BB962C8B-B14F-4D97-AF65-F5344CB8AC3E}">
        <p14:creationId xmlns:p14="http://schemas.microsoft.com/office/powerpoint/2010/main" val="2793729924"/>
      </p:ext>
    </p:extLst>
  </p:cSld>
  <p:clrMapOvr>
    <a:masterClrMapping/>
  </p:clrMapOvr>
</p:sldLayout>
</file>

<file path=ppt/slideLayouts/slideLayout98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601143D-5A7E-45D4-9466-2C9268BA95A3}"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3D773AD3-6F7E-4B1E-AB63-E0E8A8950599}" type="slidenum">
              <a:rPr lang="zh-CN" altLang="en-US"/>
              <a:pPr/>
              <a:t>‹#›</a:t>
            </a:fld>
            <a:endParaRPr lang="zh-CN" altLang="en-US"/>
          </a:p>
        </p:txBody>
      </p:sp>
    </p:spTree>
    <p:extLst>
      <p:ext uri="{BB962C8B-B14F-4D97-AF65-F5344CB8AC3E}">
        <p14:creationId xmlns:p14="http://schemas.microsoft.com/office/powerpoint/2010/main" val="156160334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AC9754A-9A58-4E5B-9487-692FCA3228C1}" type="datetimeFigureOut">
              <a:rPr lang="zh-CN" altLang="en-US"/>
              <a:pPr/>
              <a:t>2017/6/30</a:t>
            </a:fld>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17AB6BB7-92FC-41BF-A987-A06062B6EFC1}" type="slidenum">
              <a:rPr lang="en-US" altLang="zh-CN"/>
              <a:pPr/>
              <a:t>‹#›</a:t>
            </a:fld>
            <a:endParaRPr lang="en-US" altLang="zh-CN"/>
          </a:p>
        </p:txBody>
      </p:sp>
    </p:spTree>
  </p:cSld>
  <p:clrMapOvr>
    <a:masterClrMapping/>
  </p:clrMapOvr>
</p:sldLayout>
</file>

<file path=ppt/slideLayouts/slideLayout99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B06C7E46-C256-4D29-B7AE-16B9751E85F2}"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3AB464A-178F-4BE1-8D43-DD47B1C29E06}" type="slidenum">
              <a:rPr lang="zh-CN" altLang="en-US"/>
              <a:pPr/>
              <a:t>‹#›</a:t>
            </a:fld>
            <a:endParaRPr lang="zh-CN" altLang="en-US"/>
          </a:p>
        </p:txBody>
      </p:sp>
    </p:spTree>
    <p:extLst>
      <p:ext uri="{BB962C8B-B14F-4D97-AF65-F5344CB8AC3E}">
        <p14:creationId xmlns:p14="http://schemas.microsoft.com/office/powerpoint/2010/main" val="3771551529"/>
      </p:ext>
    </p:extLst>
  </p:cSld>
  <p:clrMapOvr>
    <a:masterClrMapping/>
  </p:clrMapOvr>
</p:sldLayout>
</file>

<file path=ppt/slideLayouts/slideLayout99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CAA902E2-BAE1-4E4F-B0C9-A3E497110F49}"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DD74860E-2CD3-4050-B0B9-A852E2E08708}" type="slidenum">
              <a:rPr lang="zh-CN" altLang="en-US"/>
              <a:pPr/>
              <a:t>‹#›</a:t>
            </a:fld>
            <a:endParaRPr lang="zh-CN" altLang="en-US"/>
          </a:p>
        </p:txBody>
      </p:sp>
    </p:spTree>
    <p:extLst>
      <p:ext uri="{BB962C8B-B14F-4D97-AF65-F5344CB8AC3E}">
        <p14:creationId xmlns:p14="http://schemas.microsoft.com/office/powerpoint/2010/main" val="4203758608"/>
      </p:ext>
    </p:extLst>
  </p:cSld>
  <p:clrMapOvr>
    <a:masterClrMapping/>
  </p:clrMapOvr>
</p:sldLayout>
</file>

<file path=ppt/slideLayouts/slideLayout99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F4F2DA6-95AD-4357-BE2E-0AF0336BDBCF}"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6D7271FC-08BF-4B82-BB60-E97F83E36EE2}" type="slidenum">
              <a:rPr lang="zh-CN" altLang="en-US"/>
              <a:pPr/>
              <a:t>‹#›</a:t>
            </a:fld>
            <a:endParaRPr lang="zh-CN" altLang="en-US"/>
          </a:p>
        </p:txBody>
      </p:sp>
    </p:spTree>
    <p:extLst>
      <p:ext uri="{BB962C8B-B14F-4D97-AF65-F5344CB8AC3E}">
        <p14:creationId xmlns:p14="http://schemas.microsoft.com/office/powerpoint/2010/main" val="2533074833"/>
      </p:ext>
    </p:extLst>
  </p:cSld>
  <p:clrMapOvr>
    <a:masterClrMapping/>
  </p:clrMapOvr>
</p:sldLayout>
</file>

<file path=ppt/slideLayouts/slideLayout99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0448D358-CB26-45A3-99CA-DE60EAD91F46}" type="datetimeFigureOut">
              <a:rPr lang="zh-CN" altLang="en-US"/>
              <a:pPr/>
              <a:t>2017/6/30</a:t>
            </a:fld>
            <a:endParaRPr lang="zh-CN" altLang="en-US"/>
          </a:p>
        </p:txBody>
      </p:sp>
      <p:sp>
        <p:nvSpPr>
          <p:cNvPr id="5" name="Footer Placeholder 4"/>
          <p:cNvSpPr>
            <a:spLocks noGrp="1"/>
          </p:cNvSpPr>
          <p:nvPr>
            <p:ph type="ftr" sz="quarter" idx="11"/>
          </p:nvPr>
        </p:nvSpPr>
        <p:spPr/>
        <p:txBody>
          <a:bodyPr/>
          <a:lstStyle>
            <a:lvl1pPr>
              <a:defRPr/>
            </a:lvl1pPr>
          </a:lstStyle>
          <a:p>
            <a:endParaRPr lang="zh-CN" altLang="en-US"/>
          </a:p>
        </p:txBody>
      </p:sp>
      <p:sp>
        <p:nvSpPr>
          <p:cNvPr id="6" name="Slide Number Placeholder 5"/>
          <p:cNvSpPr>
            <a:spLocks noGrp="1"/>
          </p:cNvSpPr>
          <p:nvPr>
            <p:ph type="sldNum" sz="quarter" idx="12"/>
          </p:nvPr>
        </p:nvSpPr>
        <p:spPr/>
        <p:txBody>
          <a:bodyPr/>
          <a:lstStyle>
            <a:lvl1pPr>
              <a:defRPr/>
            </a:lvl1pPr>
          </a:lstStyle>
          <a:p>
            <a:fld id="{11028F7A-1D0D-4FE1-A0DF-AEBFBDD1BA33}" type="slidenum">
              <a:rPr lang="zh-CN" altLang="en-US"/>
              <a:pPr/>
              <a:t>‹#›</a:t>
            </a:fld>
            <a:endParaRPr lang="zh-CN" altLang="en-US"/>
          </a:p>
        </p:txBody>
      </p:sp>
    </p:spTree>
    <p:extLst>
      <p:ext uri="{BB962C8B-B14F-4D97-AF65-F5344CB8AC3E}">
        <p14:creationId xmlns:p14="http://schemas.microsoft.com/office/powerpoint/2010/main" val="3725938894"/>
      </p:ext>
    </p:extLst>
  </p:cSld>
  <p:clrMapOvr>
    <a:masterClrMapping/>
  </p:clrMapOvr>
</p:sldLayout>
</file>

<file path=ppt/slideLayouts/slideLayout99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D455CDA-6231-4A68-A544-B2797CE1B50E}"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4F1967F7-49C7-4BBC-8DB3-3E71B9847E97}" type="slidenum">
              <a:rPr lang="zh-CN" altLang="en-US"/>
              <a:pPr/>
              <a:t>‹#›</a:t>
            </a:fld>
            <a:endParaRPr lang="zh-CN" altLang="en-US"/>
          </a:p>
        </p:txBody>
      </p:sp>
    </p:spTree>
    <p:extLst>
      <p:ext uri="{BB962C8B-B14F-4D97-AF65-F5344CB8AC3E}">
        <p14:creationId xmlns:p14="http://schemas.microsoft.com/office/powerpoint/2010/main" val="2023125729"/>
      </p:ext>
    </p:extLst>
  </p:cSld>
  <p:clrMapOvr>
    <a:masterClrMapping/>
  </p:clrMapOvr>
</p:sldLayout>
</file>

<file path=ppt/slideLayouts/slideLayout99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4E6EB931-8522-457E-B5A0-13A954497068}" type="datetimeFigureOut">
              <a:rPr lang="zh-CN" altLang="en-US"/>
              <a:pPr/>
              <a:t>2017/6/30</a:t>
            </a:fld>
            <a:endParaRPr lang="zh-CN" altLang="en-US"/>
          </a:p>
        </p:txBody>
      </p:sp>
      <p:sp>
        <p:nvSpPr>
          <p:cNvPr id="8" name="Footer Placeholder 7"/>
          <p:cNvSpPr>
            <a:spLocks noGrp="1"/>
          </p:cNvSpPr>
          <p:nvPr>
            <p:ph type="ftr" sz="quarter" idx="11"/>
          </p:nvPr>
        </p:nvSpPr>
        <p:spPr/>
        <p:txBody>
          <a:bodyPr/>
          <a:lstStyle>
            <a:lvl1pPr>
              <a:defRPr/>
            </a:lvl1pPr>
          </a:lstStyle>
          <a:p>
            <a:endParaRPr lang="zh-CN" altLang="en-US"/>
          </a:p>
        </p:txBody>
      </p:sp>
      <p:sp>
        <p:nvSpPr>
          <p:cNvPr id="9" name="Slide Number Placeholder 8"/>
          <p:cNvSpPr>
            <a:spLocks noGrp="1"/>
          </p:cNvSpPr>
          <p:nvPr>
            <p:ph type="sldNum" sz="quarter" idx="12"/>
          </p:nvPr>
        </p:nvSpPr>
        <p:spPr/>
        <p:txBody>
          <a:bodyPr/>
          <a:lstStyle>
            <a:lvl1pPr>
              <a:defRPr/>
            </a:lvl1pPr>
          </a:lstStyle>
          <a:p>
            <a:fld id="{5946D918-D8FC-488E-AE9E-31B2AD574CC3}" type="slidenum">
              <a:rPr lang="zh-CN" altLang="en-US"/>
              <a:pPr/>
              <a:t>‹#›</a:t>
            </a:fld>
            <a:endParaRPr lang="zh-CN" altLang="en-US"/>
          </a:p>
        </p:txBody>
      </p:sp>
    </p:spTree>
    <p:extLst>
      <p:ext uri="{BB962C8B-B14F-4D97-AF65-F5344CB8AC3E}">
        <p14:creationId xmlns:p14="http://schemas.microsoft.com/office/powerpoint/2010/main" val="429469746"/>
      </p:ext>
    </p:extLst>
  </p:cSld>
  <p:clrMapOvr>
    <a:masterClrMapping/>
  </p:clrMapOvr>
</p:sldLayout>
</file>

<file path=ppt/slideLayouts/slideLayout99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23882CF4-626C-4D3F-8140-D9D3271DFF77}" type="datetimeFigureOut">
              <a:rPr lang="zh-CN" altLang="en-US"/>
              <a:pPr/>
              <a:t>2017/6/30</a:t>
            </a:fld>
            <a:endParaRPr lang="zh-CN" altLang="en-US"/>
          </a:p>
        </p:txBody>
      </p:sp>
      <p:sp>
        <p:nvSpPr>
          <p:cNvPr id="4" name="Footer Placeholder 3"/>
          <p:cNvSpPr>
            <a:spLocks noGrp="1"/>
          </p:cNvSpPr>
          <p:nvPr>
            <p:ph type="ftr" sz="quarter" idx="11"/>
          </p:nvPr>
        </p:nvSpPr>
        <p:spPr/>
        <p:txBody>
          <a:bodyPr/>
          <a:lstStyle>
            <a:lvl1pPr>
              <a:defRPr/>
            </a:lvl1pPr>
          </a:lstStyle>
          <a:p>
            <a:endParaRPr lang="zh-CN" altLang="en-US"/>
          </a:p>
        </p:txBody>
      </p:sp>
      <p:sp>
        <p:nvSpPr>
          <p:cNvPr id="5" name="Slide Number Placeholder 4"/>
          <p:cNvSpPr>
            <a:spLocks noGrp="1"/>
          </p:cNvSpPr>
          <p:nvPr>
            <p:ph type="sldNum" sz="quarter" idx="12"/>
          </p:nvPr>
        </p:nvSpPr>
        <p:spPr/>
        <p:txBody>
          <a:bodyPr/>
          <a:lstStyle>
            <a:lvl1pPr>
              <a:defRPr/>
            </a:lvl1pPr>
          </a:lstStyle>
          <a:p>
            <a:fld id="{98A3A768-D316-472A-8D57-F3FBE50C8997}" type="slidenum">
              <a:rPr lang="zh-CN" altLang="en-US"/>
              <a:pPr/>
              <a:t>‹#›</a:t>
            </a:fld>
            <a:endParaRPr lang="zh-CN" altLang="en-US"/>
          </a:p>
        </p:txBody>
      </p:sp>
    </p:spTree>
    <p:extLst>
      <p:ext uri="{BB962C8B-B14F-4D97-AF65-F5344CB8AC3E}">
        <p14:creationId xmlns:p14="http://schemas.microsoft.com/office/powerpoint/2010/main" val="3385281461"/>
      </p:ext>
    </p:extLst>
  </p:cSld>
  <p:clrMapOvr>
    <a:masterClrMapping/>
  </p:clrMapOvr>
</p:sldLayout>
</file>

<file path=ppt/slideLayouts/slideLayout99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746772B6-6378-4D2F-BD54-5488DFC4516A}" type="datetimeFigureOut">
              <a:rPr lang="zh-CN" altLang="en-US"/>
              <a:pPr/>
              <a:t>2017/6/30</a:t>
            </a:fld>
            <a:endParaRPr lang="zh-CN" altLang="en-US"/>
          </a:p>
        </p:txBody>
      </p:sp>
      <p:sp>
        <p:nvSpPr>
          <p:cNvPr id="3" name="Footer Placeholder 2"/>
          <p:cNvSpPr>
            <a:spLocks noGrp="1"/>
          </p:cNvSpPr>
          <p:nvPr>
            <p:ph type="ftr" sz="quarter" idx="11"/>
          </p:nvPr>
        </p:nvSpPr>
        <p:spPr/>
        <p:txBody>
          <a:bodyPr/>
          <a:lstStyle>
            <a:lvl1pPr>
              <a:defRPr/>
            </a:lvl1pPr>
          </a:lstStyle>
          <a:p>
            <a:endParaRPr lang="zh-CN" altLang="en-US"/>
          </a:p>
        </p:txBody>
      </p:sp>
      <p:sp>
        <p:nvSpPr>
          <p:cNvPr id="4" name="Slide Number Placeholder 3"/>
          <p:cNvSpPr>
            <a:spLocks noGrp="1"/>
          </p:cNvSpPr>
          <p:nvPr>
            <p:ph type="sldNum" sz="quarter" idx="12"/>
          </p:nvPr>
        </p:nvSpPr>
        <p:spPr/>
        <p:txBody>
          <a:bodyPr/>
          <a:lstStyle>
            <a:lvl1pPr>
              <a:defRPr/>
            </a:lvl1pPr>
          </a:lstStyle>
          <a:p>
            <a:fld id="{A07E6C8B-43E3-4355-8107-52857AA303B3}" type="slidenum">
              <a:rPr lang="zh-CN" altLang="en-US"/>
              <a:pPr/>
              <a:t>‹#›</a:t>
            </a:fld>
            <a:endParaRPr lang="zh-CN" altLang="en-US"/>
          </a:p>
        </p:txBody>
      </p:sp>
    </p:spTree>
    <p:extLst>
      <p:ext uri="{BB962C8B-B14F-4D97-AF65-F5344CB8AC3E}">
        <p14:creationId xmlns:p14="http://schemas.microsoft.com/office/powerpoint/2010/main" val="1652383491"/>
      </p:ext>
    </p:extLst>
  </p:cSld>
  <p:clrMapOvr>
    <a:masterClrMapping/>
  </p:clrMapOvr>
</p:sldLayout>
</file>

<file path=ppt/slideLayouts/slideLayout99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C60336D-AFF9-407E-B55F-4D89A22BAF1E}"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B265EBA0-A551-4266-A8FB-ACD327D9A957}" type="slidenum">
              <a:rPr lang="zh-CN" altLang="en-US"/>
              <a:pPr/>
              <a:t>‹#›</a:t>
            </a:fld>
            <a:endParaRPr lang="zh-CN" altLang="en-US"/>
          </a:p>
        </p:txBody>
      </p:sp>
    </p:spTree>
    <p:extLst>
      <p:ext uri="{BB962C8B-B14F-4D97-AF65-F5344CB8AC3E}">
        <p14:creationId xmlns:p14="http://schemas.microsoft.com/office/powerpoint/2010/main" val="798500144"/>
      </p:ext>
    </p:extLst>
  </p:cSld>
  <p:clrMapOvr>
    <a:masterClrMapping/>
  </p:clrMapOvr>
</p:sldLayout>
</file>

<file path=ppt/slideLayouts/slideLayout99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C074A54C-D5B0-4839-B5AA-691AD93DD3B7}" type="datetimeFigureOut">
              <a:rPr lang="zh-CN" altLang="en-US"/>
              <a:pPr/>
              <a:t>2017/6/30</a:t>
            </a:fld>
            <a:endParaRPr lang="zh-CN" altLang="en-US"/>
          </a:p>
        </p:txBody>
      </p:sp>
      <p:sp>
        <p:nvSpPr>
          <p:cNvPr id="6" name="Footer Placeholder 5"/>
          <p:cNvSpPr>
            <a:spLocks noGrp="1"/>
          </p:cNvSpPr>
          <p:nvPr>
            <p:ph type="ftr" sz="quarter" idx="11"/>
          </p:nvPr>
        </p:nvSpPr>
        <p:spPr/>
        <p:txBody>
          <a:bodyPr/>
          <a:lstStyle>
            <a:lvl1pPr>
              <a:defRPr/>
            </a:lvl1pPr>
          </a:lstStyle>
          <a:p>
            <a:endParaRPr lang="zh-CN" altLang="en-US"/>
          </a:p>
        </p:txBody>
      </p:sp>
      <p:sp>
        <p:nvSpPr>
          <p:cNvPr id="7" name="Slide Number Placeholder 6"/>
          <p:cNvSpPr>
            <a:spLocks noGrp="1"/>
          </p:cNvSpPr>
          <p:nvPr>
            <p:ph type="sldNum" sz="quarter" idx="12"/>
          </p:nvPr>
        </p:nvSpPr>
        <p:spPr/>
        <p:txBody>
          <a:bodyPr/>
          <a:lstStyle>
            <a:lvl1pPr>
              <a:defRPr/>
            </a:lvl1pPr>
          </a:lstStyle>
          <a:p>
            <a:fld id="{944FD5CF-2248-46C1-A3A8-483F0F4E7EEE}" type="slidenum">
              <a:rPr lang="zh-CN" altLang="en-US"/>
              <a:pPr/>
              <a:t>‹#›</a:t>
            </a:fld>
            <a:endParaRPr lang="zh-CN" altLang="en-US"/>
          </a:p>
        </p:txBody>
      </p:sp>
    </p:spTree>
    <p:extLst>
      <p:ext uri="{BB962C8B-B14F-4D97-AF65-F5344CB8AC3E}">
        <p14:creationId xmlns:p14="http://schemas.microsoft.com/office/powerpoint/2010/main" val="3650028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1.jpe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00.xml.rels><?xml version="1.0" encoding="UTF-8" standalone="yes"?>
<Relationships xmlns="http://schemas.openxmlformats.org/package/2006/relationships"><Relationship Id="rId8" Type="http://schemas.openxmlformats.org/officeDocument/2006/relationships/slideLayout" Target="../slideLayouts/slideLayout1097.xml"/><Relationship Id="rId13" Type="http://schemas.openxmlformats.org/officeDocument/2006/relationships/image" Target="../media/image1.jpeg"/><Relationship Id="rId3" Type="http://schemas.openxmlformats.org/officeDocument/2006/relationships/slideLayout" Target="../slideLayouts/slideLayout1092.xml"/><Relationship Id="rId7" Type="http://schemas.openxmlformats.org/officeDocument/2006/relationships/slideLayout" Target="../slideLayouts/slideLayout1096.xml"/><Relationship Id="rId12" Type="http://schemas.openxmlformats.org/officeDocument/2006/relationships/theme" Target="../theme/theme100.xml"/><Relationship Id="rId2" Type="http://schemas.openxmlformats.org/officeDocument/2006/relationships/slideLayout" Target="../slideLayouts/slideLayout1091.xml"/><Relationship Id="rId1" Type="http://schemas.openxmlformats.org/officeDocument/2006/relationships/slideLayout" Target="../slideLayouts/slideLayout1090.xml"/><Relationship Id="rId6" Type="http://schemas.openxmlformats.org/officeDocument/2006/relationships/slideLayout" Target="../slideLayouts/slideLayout1095.xml"/><Relationship Id="rId11" Type="http://schemas.openxmlformats.org/officeDocument/2006/relationships/slideLayout" Target="../slideLayouts/slideLayout1100.xml"/><Relationship Id="rId5" Type="http://schemas.openxmlformats.org/officeDocument/2006/relationships/slideLayout" Target="../slideLayouts/slideLayout1094.xml"/><Relationship Id="rId10" Type="http://schemas.openxmlformats.org/officeDocument/2006/relationships/slideLayout" Target="../slideLayouts/slideLayout1099.xml"/><Relationship Id="rId4" Type="http://schemas.openxmlformats.org/officeDocument/2006/relationships/slideLayout" Target="../slideLayouts/slideLayout1093.xml"/><Relationship Id="rId9" Type="http://schemas.openxmlformats.org/officeDocument/2006/relationships/slideLayout" Target="../slideLayouts/slideLayout1098.xml"/></Relationships>
</file>

<file path=ppt/slideMasters/_rels/slideMaster101.xml.rels><?xml version="1.0" encoding="UTF-8" standalone="yes"?>
<Relationships xmlns="http://schemas.openxmlformats.org/package/2006/relationships"><Relationship Id="rId8" Type="http://schemas.openxmlformats.org/officeDocument/2006/relationships/slideLayout" Target="../slideLayouts/slideLayout1108.xml"/><Relationship Id="rId13" Type="http://schemas.openxmlformats.org/officeDocument/2006/relationships/image" Target="../media/image1.jpeg"/><Relationship Id="rId3" Type="http://schemas.openxmlformats.org/officeDocument/2006/relationships/slideLayout" Target="../slideLayouts/slideLayout1103.xml"/><Relationship Id="rId7" Type="http://schemas.openxmlformats.org/officeDocument/2006/relationships/slideLayout" Target="../slideLayouts/slideLayout1107.xml"/><Relationship Id="rId12" Type="http://schemas.openxmlformats.org/officeDocument/2006/relationships/theme" Target="../theme/theme101.xml"/><Relationship Id="rId2" Type="http://schemas.openxmlformats.org/officeDocument/2006/relationships/slideLayout" Target="../slideLayouts/slideLayout1102.xml"/><Relationship Id="rId1" Type="http://schemas.openxmlformats.org/officeDocument/2006/relationships/slideLayout" Target="../slideLayouts/slideLayout1101.xml"/><Relationship Id="rId6" Type="http://schemas.openxmlformats.org/officeDocument/2006/relationships/slideLayout" Target="../slideLayouts/slideLayout1106.xml"/><Relationship Id="rId11" Type="http://schemas.openxmlformats.org/officeDocument/2006/relationships/slideLayout" Target="../slideLayouts/slideLayout1111.xml"/><Relationship Id="rId5" Type="http://schemas.openxmlformats.org/officeDocument/2006/relationships/slideLayout" Target="../slideLayouts/slideLayout1105.xml"/><Relationship Id="rId10" Type="http://schemas.openxmlformats.org/officeDocument/2006/relationships/slideLayout" Target="../slideLayouts/slideLayout1110.xml"/><Relationship Id="rId4" Type="http://schemas.openxmlformats.org/officeDocument/2006/relationships/slideLayout" Target="../slideLayouts/slideLayout1104.xml"/><Relationship Id="rId9" Type="http://schemas.openxmlformats.org/officeDocument/2006/relationships/slideLayout" Target="../slideLayouts/slideLayout1109.xml"/></Relationships>
</file>

<file path=ppt/slideMasters/_rels/slideMaster102.xml.rels><?xml version="1.0" encoding="UTF-8" standalone="yes"?>
<Relationships xmlns="http://schemas.openxmlformats.org/package/2006/relationships"><Relationship Id="rId8" Type="http://schemas.openxmlformats.org/officeDocument/2006/relationships/slideLayout" Target="../slideLayouts/slideLayout1119.xml"/><Relationship Id="rId13" Type="http://schemas.openxmlformats.org/officeDocument/2006/relationships/image" Target="../media/image1.jpeg"/><Relationship Id="rId3" Type="http://schemas.openxmlformats.org/officeDocument/2006/relationships/slideLayout" Target="../slideLayouts/slideLayout1114.xml"/><Relationship Id="rId7" Type="http://schemas.openxmlformats.org/officeDocument/2006/relationships/slideLayout" Target="../slideLayouts/slideLayout1118.xml"/><Relationship Id="rId12" Type="http://schemas.openxmlformats.org/officeDocument/2006/relationships/theme" Target="../theme/theme102.xml"/><Relationship Id="rId2" Type="http://schemas.openxmlformats.org/officeDocument/2006/relationships/slideLayout" Target="../slideLayouts/slideLayout1113.xml"/><Relationship Id="rId1" Type="http://schemas.openxmlformats.org/officeDocument/2006/relationships/slideLayout" Target="../slideLayouts/slideLayout1112.xml"/><Relationship Id="rId6" Type="http://schemas.openxmlformats.org/officeDocument/2006/relationships/slideLayout" Target="../slideLayouts/slideLayout1117.xml"/><Relationship Id="rId11" Type="http://schemas.openxmlformats.org/officeDocument/2006/relationships/slideLayout" Target="../slideLayouts/slideLayout1122.xml"/><Relationship Id="rId5" Type="http://schemas.openxmlformats.org/officeDocument/2006/relationships/slideLayout" Target="../slideLayouts/slideLayout1116.xml"/><Relationship Id="rId10" Type="http://schemas.openxmlformats.org/officeDocument/2006/relationships/slideLayout" Target="../slideLayouts/slideLayout1121.xml"/><Relationship Id="rId4" Type="http://schemas.openxmlformats.org/officeDocument/2006/relationships/slideLayout" Target="../slideLayouts/slideLayout1115.xml"/><Relationship Id="rId9" Type="http://schemas.openxmlformats.org/officeDocument/2006/relationships/slideLayout" Target="../slideLayouts/slideLayout1120.xml"/></Relationships>
</file>

<file path=ppt/slideMasters/_rels/slideMaster103.xml.rels><?xml version="1.0" encoding="UTF-8" standalone="yes"?>
<Relationships xmlns="http://schemas.openxmlformats.org/package/2006/relationships"><Relationship Id="rId8" Type="http://schemas.openxmlformats.org/officeDocument/2006/relationships/slideLayout" Target="../slideLayouts/slideLayout1130.xml"/><Relationship Id="rId13" Type="http://schemas.openxmlformats.org/officeDocument/2006/relationships/image" Target="../media/image1.jpeg"/><Relationship Id="rId3" Type="http://schemas.openxmlformats.org/officeDocument/2006/relationships/slideLayout" Target="../slideLayouts/slideLayout1125.xml"/><Relationship Id="rId7" Type="http://schemas.openxmlformats.org/officeDocument/2006/relationships/slideLayout" Target="../slideLayouts/slideLayout1129.xml"/><Relationship Id="rId12" Type="http://schemas.openxmlformats.org/officeDocument/2006/relationships/theme" Target="../theme/theme103.xml"/><Relationship Id="rId2" Type="http://schemas.openxmlformats.org/officeDocument/2006/relationships/slideLayout" Target="../slideLayouts/slideLayout1124.xml"/><Relationship Id="rId1" Type="http://schemas.openxmlformats.org/officeDocument/2006/relationships/slideLayout" Target="../slideLayouts/slideLayout1123.xml"/><Relationship Id="rId6" Type="http://schemas.openxmlformats.org/officeDocument/2006/relationships/slideLayout" Target="../slideLayouts/slideLayout1128.xml"/><Relationship Id="rId11" Type="http://schemas.openxmlformats.org/officeDocument/2006/relationships/slideLayout" Target="../slideLayouts/slideLayout1133.xml"/><Relationship Id="rId5" Type="http://schemas.openxmlformats.org/officeDocument/2006/relationships/slideLayout" Target="../slideLayouts/slideLayout1127.xml"/><Relationship Id="rId10" Type="http://schemas.openxmlformats.org/officeDocument/2006/relationships/slideLayout" Target="../slideLayouts/slideLayout1132.xml"/><Relationship Id="rId4" Type="http://schemas.openxmlformats.org/officeDocument/2006/relationships/slideLayout" Target="../slideLayouts/slideLayout1126.xml"/><Relationship Id="rId9" Type="http://schemas.openxmlformats.org/officeDocument/2006/relationships/slideLayout" Target="../slideLayouts/slideLayout1131.xml"/></Relationships>
</file>

<file path=ppt/slideMasters/_rels/slideMaster104.xml.rels><?xml version="1.0" encoding="UTF-8" standalone="yes"?>
<Relationships xmlns="http://schemas.openxmlformats.org/package/2006/relationships"><Relationship Id="rId8" Type="http://schemas.openxmlformats.org/officeDocument/2006/relationships/slideLayout" Target="../slideLayouts/slideLayout1141.xml"/><Relationship Id="rId13" Type="http://schemas.openxmlformats.org/officeDocument/2006/relationships/image" Target="../media/image1.jpeg"/><Relationship Id="rId3" Type="http://schemas.openxmlformats.org/officeDocument/2006/relationships/slideLayout" Target="../slideLayouts/slideLayout1136.xml"/><Relationship Id="rId7" Type="http://schemas.openxmlformats.org/officeDocument/2006/relationships/slideLayout" Target="../slideLayouts/slideLayout1140.xml"/><Relationship Id="rId12" Type="http://schemas.openxmlformats.org/officeDocument/2006/relationships/theme" Target="../theme/theme104.xml"/><Relationship Id="rId2" Type="http://schemas.openxmlformats.org/officeDocument/2006/relationships/slideLayout" Target="../slideLayouts/slideLayout1135.xml"/><Relationship Id="rId1" Type="http://schemas.openxmlformats.org/officeDocument/2006/relationships/slideLayout" Target="../slideLayouts/slideLayout1134.xml"/><Relationship Id="rId6" Type="http://schemas.openxmlformats.org/officeDocument/2006/relationships/slideLayout" Target="../slideLayouts/slideLayout1139.xml"/><Relationship Id="rId11" Type="http://schemas.openxmlformats.org/officeDocument/2006/relationships/slideLayout" Target="../slideLayouts/slideLayout1144.xml"/><Relationship Id="rId5" Type="http://schemas.openxmlformats.org/officeDocument/2006/relationships/slideLayout" Target="../slideLayouts/slideLayout1138.xml"/><Relationship Id="rId10" Type="http://schemas.openxmlformats.org/officeDocument/2006/relationships/slideLayout" Target="../slideLayouts/slideLayout1143.xml"/><Relationship Id="rId4" Type="http://schemas.openxmlformats.org/officeDocument/2006/relationships/slideLayout" Target="../slideLayouts/slideLayout1137.xml"/><Relationship Id="rId9" Type="http://schemas.openxmlformats.org/officeDocument/2006/relationships/slideLayout" Target="../slideLayouts/slideLayout1142.xml"/></Relationships>
</file>

<file path=ppt/slideMasters/_rels/slideMaster105.xml.rels><?xml version="1.0" encoding="UTF-8" standalone="yes"?>
<Relationships xmlns="http://schemas.openxmlformats.org/package/2006/relationships"><Relationship Id="rId8" Type="http://schemas.openxmlformats.org/officeDocument/2006/relationships/slideLayout" Target="../slideLayouts/slideLayout1152.xml"/><Relationship Id="rId13" Type="http://schemas.openxmlformats.org/officeDocument/2006/relationships/image" Target="../media/image1.jpeg"/><Relationship Id="rId3" Type="http://schemas.openxmlformats.org/officeDocument/2006/relationships/slideLayout" Target="../slideLayouts/slideLayout1147.xml"/><Relationship Id="rId7" Type="http://schemas.openxmlformats.org/officeDocument/2006/relationships/slideLayout" Target="../slideLayouts/slideLayout1151.xml"/><Relationship Id="rId12" Type="http://schemas.openxmlformats.org/officeDocument/2006/relationships/theme" Target="../theme/theme105.xml"/><Relationship Id="rId2" Type="http://schemas.openxmlformats.org/officeDocument/2006/relationships/slideLayout" Target="../slideLayouts/slideLayout1146.xml"/><Relationship Id="rId1" Type="http://schemas.openxmlformats.org/officeDocument/2006/relationships/slideLayout" Target="../slideLayouts/slideLayout1145.xml"/><Relationship Id="rId6" Type="http://schemas.openxmlformats.org/officeDocument/2006/relationships/slideLayout" Target="../slideLayouts/slideLayout1150.xml"/><Relationship Id="rId11" Type="http://schemas.openxmlformats.org/officeDocument/2006/relationships/slideLayout" Target="../slideLayouts/slideLayout1155.xml"/><Relationship Id="rId5" Type="http://schemas.openxmlformats.org/officeDocument/2006/relationships/slideLayout" Target="../slideLayouts/slideLayout1149.xml"/><Relationship Id="rId10" Type="http://schemas.openxmlformats.org/officeDocument/2006/relationships/slideLayout" Target="../slideLayouts/slideLayout1154.xml"/><Relationship Id="rId4" Type="http://schemas.openxmlformats.org/officeDocument/2006/relationships/slideLayout" Target="../slideLayouts/slideLayout1148.xml"/><Relationship Id="rId9" Type="http://schemas.openxmlformats.org/officeDocument/2006/relationships/slideLayout" Target="../slideLayouts/slideLayout1153.xml"/><Relationship Id="rId14" Type="http://schemas.openxmlformats.org/officeDocument/2006/relationships/image" Target="../media/image8.jpeg"/></Relationships>
</file>

<file path=ppt/slideMasters/_rels/slideMaster106.xml.rels><?xml version="1.0" encoding="UTF-8" standalone="yes"?>
<Relationships xmlns="http://schemas.openxmlformats.org/package/2006/relationships"><Relationship Id="rId8" Type="http://schemas.openxmlformats.org/officeDocument/2006/relationships/slideLayout" Target="../slideLayouts/slideLayout1163.xml"/><Relationship Id="rId13" Type="http://schemas.openxmlformats.org/officeDocument/2006/relationships/image" Target="../media/image1.jpeg"/><Relationship Id="rId3" Type="http://schemas.openxmlformats.org/officeDocument/2006/relationships/slideLayout" Target="../slideLayouts/slideLayout1158.xml"/><Relationship Id="rId7" Type="http://schemas.openxmlformats.org/officeDocument/2006/relationships/slideLayout" Target="../slideLayouts/slideLayout1162.xml"/><Relationship Id="rId12" Type="http://schemas.openxmlformats.org/officeDocument/2006/relationships/theme" Target="../theme/theme106.xml"/><Relationship Id="rId2" Type="http://schemas.openxmlformats.org/officeDocument/2006/relationships/slideLayout" Target="../slideLayouts/slideLayout1157.xml"/><Relationship Id="rId1" Type="http://schemas.openxmlformats.org/officeDocument/2006/relationships/slideLayout" Target="../slideLayouts/slideLayout1156.xml"/><Relationship Id="rId6" Type="http://schemas.openxmlformats.org/officeDocument/2006/relationships/slideLayout" Target="../slideLayouts/slideLayout1161.xml"/><Relationship Id="rId11" Type="http://schemas.openxmlformats.org/officeDocument/2006/relationships/slideLayout" Target="../slideLayouts/slideLayout1166.xml"/><Relationship Id="rId5" Type="http://schemas.openxmlformats.org/officeDocument/2006/relationships/slideLayout" Target="../slideLayouts/slideLayout1160.xml"/><Relationship Id="rId10" Type="http://schemas.openxmlformats.org/officeDocument/2006/relationships/slideLayout" Target="../slideLayouts/slideLayout1165.xml"/><Relationship Id="rId4" Type="http://schemas.openxmlformats.org/officeDocument/2006/relationships/slideLayout" Target="../slideLayouts/slideLayout1159.xml"/><Relationship Id="rId9" Type="http://schemas.openxmlformats.org/officeDocument/2006/relationships/slideLayout" Target="../slideLayouts/slideLayout1164.xml"/></Relationships>
</file>

<file path=ppt/slideMasters/_rels/slideMaster107.xml.rels><?xml version="1.0" encoding="UTF-8" standalone="yes"?>
<Relationships xmlns="http://schemas.openxmlformats.org/package/2006/relationships"><Relationship Id="rId8" Type="http://schemas.openxmlformats.org/officeDocument/2006/relationships/slideLayout" Target="../slideLayouts/slideLayout1174.xml"/><Relationship Id="rId13" Type="http://schemas.openxmlformats.org/officeDocument/2006/relationships/image" Target="../media/image1.jpeg"/><Relationship Id="rId3" Type="http://schemas.openxmlformats.org/officeDocument/2006/relationships/slideLayout" Target="../slideLayouts/slideLayout1169.xml"/><Relationship Id="rId7" Type="http://schemas.openxmlformats.org/officeDocument/2006/relationships/slideLayout" Target="../slideLayouts/slideLayout1173.xml"/><Relationship Id="rId12" Type="http://schemas.openxmlformats.org/officeDocument/2006/relationships/theme" Target="../theme/theme107.xml"/><Relationship Id="rId2" Type="http://schemas.openxmlformats.org/officeDocument/2006/relationships/slideLayout" Target="../slideLayouts/slideLayout1168.xml"/><Relationship Id="rId1" Type="http://schemas.openxmlformats.org/officeDocument/2006/relationships/slideLayout" Target="../slideLayouts/slideLayout1167.xml"/><Relationship Id="rId6" Type="http://schemas.openxmlformats.org/officeDocument/2006/relationships/slideLayout" Target="../slideLayouts/slideLayout1172.xml"/><Relationship Id="rId11" Type="http://schemas.openxmlformats.org/officeDocument/2006/relationships/slideLayout" Target="../slideLayouts/slideLayout1177.xml"/><Relationship Id="rId5" Type="http://schemas.openxmlformats.org/officeDocument/2006/relationships/slideLayout" Target="../slideLayouts/slideLayout1171.xml"/><Relationship Id="rId10" Type="http://schemas.openxmlformats.org/officeDocument/2006/relationships/slideLayout" Target="../slideLayouts/slideLayout1176.xml"/><Relationship Id="rId4" Type="http://schemas.openxmlformats.org/officeDocument/2006/relationships/slideLayout" Target="../slideLayouts/slideLayout1170.xml"/><Relationship Id="rId9" Type="http://schemas.openxmlformats.org/officeDocument/2006/relationships/slideLayout" Target="../slideLayouts/slideLayout1175.xml"/></Relationships>
</file>

<file path=ppt/slideMasters/_rels/slideMaster108.xml.rels><?xml version="1.0" encoding="UTF-8" standalone="yes"?>
<Relationships xmlns="http://schemas.openxmlformats.org/package/2006/relationships"><Relationship Id="rId8" Type="http://schemas.openxmlformats.org/officeDocument/2006/relationships/slideLayout" Target="../slideLayouts/slideLayout1185.xml"/><Relationship Id="rId13" Type="http://schemas.openxmlformats.org/officeDocument/2006/relationships/image" Target="../media/image1.jpeg"/><Relationship Id="rId3" Type="http://schemas.openxmlformats.org/officeDocument/2006/relationships/slideLayout" Target="../slideLayouts/slideLayout1180.xml"/><Relationship Id="rId7" Type="http://schemas.openxmlformats.org/officeDocument/2006/relationships/slideLayout" Target="../slideLayouts/slideLayout1184.xml"/><Relationship Id="rId12" Type="http://schemas.openxmlformats.org/officeDocument/2006/relationships/theme" Target="../theme/theme108.xml"/><Relationship Id="rId2" Type="http://schemas.openxmlformats.org/officeDocument/2006/relationships/slideLayout" Target="../slideLayouts/slideLayout1179.xml"/><Relationship Id="rId1" Type="http://schemas.openxmlformats.org/officeDocument/2006/relationships/slideLayout" Target="../slideLayouts/slideLayout1178.xml"/><Relationship Id="rId6" Type="http://schemas.openxmlformats.org/officeDocument/2006/relationships/slideLayout" Target="../slideLayouts/slideLayout1183.xml"/><Relationship Id="rId11" Type="http://schemas.openxmlformats.org/officeDocument/2006/relationships/slideLayout" Target="../slideLayouts/slideLayout1188.xml"/><Relationship Id="rId5" Type="http://schemas.openxmlformats.org/officeDocument/2006/relationships/slideLayout" Target="../slideLayouts/slideLayout1182.xml"/><Relationship Id="rId10" Type="http://schemas.openxmlformats.org/officeDocument/2006/relationships/slideLayout" Target="../slideLayouts/slideLayout1187.xml"/><Relationship Id="rId4" Type="http://schemas.openxmlformats.org/officeDocument/2006/relationships/slideLayout" Target="../slideLayouts/slideLayout1181.xml"/><Relationship Id="rId9" Type="http://schemas.openxmlformats.org/officeDocument/2006/relationships/slideLayout" Target="../slideLayouts/slideLayout1186.xml"/></Relationships>
</file>

<file path=ppt/slideMasters/_rels/slideMaster109.xml.rels><?xml version="1.0" encoding="UTF-8" standalone="yes"?>
<Relationships xmlns="http://schemas.openxmlformats.org/package/2006/relationships"><Relationship Id="rId8" Type="http://schemas.openxmlformats.org/officeDocument/2006/relationships/slideLayout" Target="../slideLayouts/slideLayout1196.xml"/><Relationship Id="rId13" Type="http://schemas.openxmlformats.org/officeDocument/2006/relationships/image" Target="../media/image1.jpeg"/><Relationship Id="rId3" Type="http://schemas.openxmlformats.org/officeDocument/2006/relationships/slideLayout" Target="../slideLayouts/slideLayout1191.xml"/><Relationship Id="rId7" Type="http://schemas.openxmlformats.org/officeDocument/2006/relationships/slideLayout" Target="../slideLayouts/slideLayout1195.xml"/><Relationship Id="rId12" Type="http://schemas.openxmlformats.org/officeDocument/2006/relationships/theme" Target="../theme/theme109.xml"/><Relationship Id="rId2" Type="http://schemas.openxmlformats.org/officeDocument/2006/relationships/slideLayout" Target="../slideLayouts/slideLayout1190.xml"/><Relationship Id="rId1" Type="http://schemas.openxmlformats.org/officeDocument/2006/relationships/slideLayout" Target="../slideLayouts/slideLayout1189.xml"/><Relationship Id="rId6" Type="http://schemas.openxmlformats.org/officeDocument/2006/relationships/slideLayout" Target="../slideLayouts/slideLayout1194.xml"/><Relationship Id="rId11" Type="http://schemas.openxmlformats.org/officeDocument/2006/relationships/slideLayout" Target="../slideLayouts/slideLayout1199.xml"/><Relationship Id="rId5" Type="http://schemas.openxmlformats.org/officeDocument/2006/relationships/slideLayout" Target="../slideLayouts/slideLayout1193.xml"/><Relationship Id="rId10" Type="http://schemas.openxmlformats.org/officeDocument/2006/relationships/slideLayout" Target="../slideLayouts/slideLayout1198.xml"/><Relationship Id="rId4" Type="http://schemas.openxmlformats.org/officeDocument/2006/relationships/slideLayout" Target="../slideLayouts/slideLayout1192.xml"/><Relationship Id="rId9" Type="http://schemas.openxmlformats.org/officeDocument/2006/relationships/slideLayout" Target="../slideLayouts/slideLayout1197.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1.jpeg"/><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10.xml.rels><?xml version="1.0" encoding="UTF-8" standalone="yes"?>
<Relationships xmlns="http://schemas.openxmlformats.org/package/2006/relationships"><Relationship Id="rId8" Type="http://schemas.openxmlformats.org/officeDocument/2006/relationships/slideLayout" Target="../slideLayouts/slideLayout1207.xml"/><Relationship Id="rId13" Type="http://schemas.openxmlformats.org/officeDocument/2006/relationships/image" Target="../media/image1.jpeg"/><Relationship Id="rId3" Type="http://schemas.openxmlformats.org/officeDocument/2006/relationships/slideLayout" Target="../slideLayouts/slideLayout1202.xml"/><Relationship Id="rId7" Type="http://schemas.openxmlformats.org/officeDocument/2006/relationships/slideLayout" Target="../slideLayouts/slideLayout1206.xml"/><Relationship Id="rId12" Type="http://schemas.openxmlformats.org/officeDocument/2006/relationships/theme" Target="../theme/theme110.xml"/><Relationship Id="rId2" Type="http://schemas.openxmlformats.org/officeDocument/2006/relationships/slideLayout" Target="../slideLayouts/slideLayout1201.xml"/><Relationship Id="rId1" Type="http://schemas.openxmlformats.org/officeDocument/2006/relationships/slideLayout" Target="../slideLayouts/slideLayout1200.xml"/><Relationship Id="rId6" Type="http://schemas.openxmlformats.org/officeDocument/2006/relationships/slideLayout" Target="../slideLayouts/slideLayout1205.xml"/><Relationship Id="rId11" Type="http://schemas.openxmlformats.org/officeDocument/2006/relationships/slideLayout" Target="../slideLayouts/slideLayout1210.xml"/><Relationship Id="rId5" Type="http://schemas.openxmlformats.org/officeDocument/2006/relationships/slideLayout" Target="../slideLayouts/slideLayout1204.xml"/><Relationship Id="rId10" Type="http://schemas.openxmlformats.org/officeDocument/2006/relationships/slideLayout" Target="../slideLayouts/slideLayout1209.xml"/><Relationship Id="rId4" Type="http://schemas.openxmlformats.org/officeDocument/2006/relationships/slideLayout" Target="../slideLayouts/slideLayout1203.xml"/><Relationship Id="rId9" Type="http://schemas.openxmlformats.org/officeDocument/2006/relationships/slideLayout" Target="../slideLayouts/slideLayout1208.xml"/><Relationship Id="rId14" Type="http://schemas.openxmlformats.org/officeDocument/2006/relationships/image" Target="../media/image2.png"/></Relationships>
</file>

<file path=ppt/slideMasters/_rels/slideMaster111.xml.rels><?xml version="1.0" encoding="UTF-8" standalone="yes"?>
<Relationships xmlns="http://schemas.openxmlformats.org/package/2006/relationships"><Relationship Id="rId8" Type="http://schemas.openxmlformats.org/officeDocument/2006/relationships/slideLayout" Target="../slideLayouts/slideLayout1218.xml"/><Relationship Id="rId13" Type="http://schemas.openxmlformats.org/officeDocument/2006/relationships/image" Target="../media/image1.jpeg"/><Relationship Id="rId3" Type="http://schemas.openxmlformats.org/officeDocument/2006/relationships/slideLayout" Target="../slideLayouts/slideLayout1213.xml"/><Relationship Id="rId7" Type="http://schemas.openxmlformats.org/officeDocument/2006/relationships/slideLayout" Target="../slideLayouts/slideLayout1217.xml"/><Relationship Id="rId12" Type="http://schemas.openxmlformats.org/officeDocument/2006/relationships/theme" Target="../theme/theme111.xml"/><Relationship Id="rId2" Type="http://schemas.openxmlformats.org/officeDocument/2006/relationships/slideLayout" Target="../slideLayouts/slideLayout1212.xml"/><Relationship Id="rId1" Type="http://schemas.openxmlformats.org/officeDocument/2006/relationships/slideLayout" Target="../slideLayouts/slideLayout1211.xml"/><Relationship Id="rId6" Type="http://schemas.openxmlformats.org/officeDocument/2006/relationships/slideLayout" Target="../slideLayouts/slideLayout1216.xml"/><Relationship Id="rId11" Type="http://schemas.openxmlformats.org/officeDocument/2006/relationships/slideLayout" Target="../slideLayouts/slideLayout1221.xml"/><Relationship Id="rId5" Type="http://schemas.openxmlformats.org/officeDocument/2006/relationships/slideLayout" Target="../slideLayouts/slideLayout1215.xml"/><Relationship Id="rId15" Type="http://schemas.openxmlformats.org/officeDocument/2006/relationships/image" Target="../media/image4.png"/><Relationship Id="rId10" Type="http://schemas.openxmlformats.org/officeDocument/2006/relationships/slideLayout" Target="../slideLayouts/slideLayout1220.xml"/><Relationship Id="rId4" Type="http://schemas.openxmlformats.org/officeDocument/2006/relationships/slideLayout" Target="../slideLayouts/slideLayout1214.xml"/><Relationship Id="rId9" Type="http://schemas.openxmlformats.org/officeDocument/2006/relationships/slideLayout" Target="../slideLayouts/slideLayout1219.xml"/><Relationship Id="rId14" Type="http://schemas.openxmlformats.org/officeDocument/2006/relationships/image" Target="../media/image3.png"/></Relationships>
</file>

<file path=ppt/slideMasters/_rels/slideMaster112.xml.rels><?xml version="1.0" encoding="UTF-8" standalone="yes"?>
<Relationships xmlns="http://schemas.openxmlformats.org/package/2006/relationships"><Relationship Id="rId8" Type="http://schemas.openxmlformats.org/officeDocument/2006/relationships/slideLayout" Target="../slideLayouts/slideLayout1229.xml"/><Relationship Id="rId13" Type="http://schemas.openxmlformats.org/officeDocument/2006/relationships/image" Target="../media/image1.jpeg"/><Relationship Id="rId3" Type="http://schemas.openxmlformats.org/officeDocument/2006/relationships/slideLayout" Target="../slideLayouts/slideLayout1224.xml"/><Relationship Id="rId7" Type="http://schemas.openxmlformats.org/officeDocument/2006/relationships/slideLayout" Target="../slideLayouts/slideLayout1228.xml"/><Relationship Id="rId12" Type="http://schemas.openxmlformats.org/officeDocument/2006/relationships/theme" Target="../theme/theme112.xml"/><Relationship Id="rId2" Type="http://schemas.openxmlformats.org/officeDocument/2006/relationships/slideLayout" Target="../slideLayouts/slideLayout1223.xml"/><Relationship Id="rId1" Type="http://schemas.openxmlformats.org/officeDocument/2006/relationships/slideLayout" Target="../slideLayouts/slideLayout1222.xml"/><Relationship Id="rId6" Type="http://schemas.openxmlformats.org/officeDocument/2006/relationships/slideLayout" Target="../slideLayouts/slideLayout1227.xml"/><Relationship Id="rId11" Type="http://schemas.openxmlformats.org/officeDocument/2006/relationships/slideLayout" Target="../slideLayouts/slideLayout1232.xml"/><Relationship Id="rId5" Type="http://schemas.openxmlformats.org/officeDocument/2006/relationships/slideLayout" Target="../slideLayouts/slideLayout1226.xml"/><Relationship Id="rId10" Type="http://schemas.openxmlformats.org/officeDocument/2006/relationships/slideLayout" Target="../slideLayouts/slideLayout1231.xml"/><Relationship Id="rId4" Type="http://schemas.openxmlformats.org/officeDocument/2006/relationships/slideLayout" Target="../slideLayouts/slideLayout1225.xml"/><Relationship Id="rId9" Type="http://schemas.openxmlformats.org/officeDocument/2006/relationships/slideLayout" Target="../slideLayouts/slideLayout1230.xml"/></Relationships>
</file>

<file path=ppt/slideMasters/_rels/slideMaster113.xml.rels><?xml version="1.0" encoding="UTF-8" standalone="yes"?>
<Relationships xmlns="http://schemas.openxmlformats.org/package/2006/relationships"><Relationship Id="rId8" Type="http://schemas.openxmlformats.org/officeDocument/2006/relationships/slideLayout" Target="../slideLayouts/slideLayout1240.xml"/><Relationship Id="rId13" Type="http://schemas.openxmlformats.org/officeDocument/2006/relationships/image" Target="../media/image1.jpeg"/><Relationship Id="rId3" Type="http://schemas.openxmlformats.org/officeDocument/2006/relationships/slideLayout" Target="../slideLayouts/slideLayout1235.xml"/><Relationship Id="rId7" Type="http://schemas.openxmlformats.org/officeDocument/2006/relationships/slideLayout" Target="../slideLayouts/slideLayout1239.xml"/><Relationship Id="rId12" Type="http://schemas.openxmlformats.org/officeDocument/2006/relationships/theme" Target="../theme/theme113.xml"/><Relationship Id="rId2" Type="http://schemas.openxmlformats.org/officeDocument/2006/relationships/slideLayout" Target="../slideLayouts/slideLayout1234.xml"/><Relationship Id="rId1" Type="http://schemas.openxmlformats.org/officeDocument/2006/relationships/slideLayout" Target="../slideLayouts/slideLayout1233.xml"/><Relationship Id="rId6" Type="http://schemas.openxmlformats.org/officeDocument/2006/relationships/slideLayout" Target="../slideLayouts/slideLayout1238.xml"/><Relationship Id="rId11" Type="http://schemas.openxmlformats.org/officeDocument/2006/relationships/slideLayout" Target="../slideLayouts/slideLayout1243.xml"/><Relationship Id="rId5" Type="http://schemas.openxmlformats.org/officeDocument/2006/relationships/slideLayout" Target="../slideLayouts/slideLayout1237.xml"/><Relationship Id="rId10" Type="http://schemas.openxmlformats.org/officeDocument/2006/relationships/slideLayout" Target="../slideLayouts/slideLayout1242.xml"/><Relationship Id="rId4" Type="http://schemas.openxmlformats.org/officeDocument/2006/relationships/slideLayout" Target="../slideLayouts/slideLayout1236.xml"/><Relationship Id="rId9" Type="http://schemas.openxmlformats.org/officeDocument/2006/relationships/slideLayout" Target="../slideLayouts/slideLayout1241.xml"/></Relationships>
</file>

<file path=ppt/slideMasters/_rels/slideMaster114.xml.rels><?xml version="1.0" encoding="UTF-8" standalone="yes"?>
<Relationships xmlns="http://schemas.openxmlformats.org/package/2006/relationships"><Relationship Id="rId8" Type="http://schemas.openxmlformats.org/officeDocument/2006/relationships/slideLayout" Target="../slideLayouts/slideLayout1251.xml"/><Relationship Id="rId13" Type="http://schemas.openxmlformats.org/officeDocument/2006/relationships/image" Target="../media/image1.jpeg"/><Relationship Id="rId3" Type="http://schemas.openxmlformats.org/officeDocument/2006/relationships/slideLayout" Target="../slideLayouts/slideLayout1246.xml"/><Relationship Id="rId7" Type="http://schemas.openxmlformats.org/officeDocument/2006/relationships/slideLayout" Target="../slideLayouts/slideLayout1250.xml"/><Relationship Id="rId12" Type="http://schemas.openxmlformats.org/officeDocument/2006/relationships/theme" Target="../theme/theme114.xml"/><Relationship Id="rId2" Type="http://schemas.openxmlformats.org/officeDocument/2006/relationships/slideLayout" Target="../slideLayouts/slideLayout1245.xml"/><Relationship Id="rId1" Type="http://schemas.openxmlformats.org/officeDocument/2006/relationships/slideLayout" Target="../slideLayouts/slideLayout1244.xml"/><Relationship Id="rId6" Type="http://schemas.openxmlformats.org/officeDocument/2006/relationships/slideLayout" Target="../slideLayouts/slideLayout1249.xml"/><Relationship Id="rId11" Type="http://schemas.openxmlformats.org/officeDocument/2006/relationships/slideLayout" Target="../slideLayouts/slideLayout1254.xml"/><Relationship Id="rId5" Type="http://schemas.openxmlformats.org/officeDocument/2006/relationships/slideLayout" Target="../slideLayouts/slideLayout1248.xml"/><Relationship Id="rId10" Type="http://schemas.openxmlformats.org/officeDocument/2006/relationships/slideLayout" Target="../slideLayouts/slideLayout1253.xml"/><Relationship Id="rId4" Type="http://schemas.openxmlformats.org/officeDocument/2006/relationships/slideLayout" Target="../slideLayouts/slideLayout1247.xml"/><Relationship Id="rId9" Type="http://schemas.openxmlformats.org/officeDocument/2006/relationships/slideLayout" Target="../slideLayouts/slideLayout1252.xml"/><Relationship Id="rId14" Type="http://schemas.openxmlformats.org/officeDocument/2006/relationships/image" Target="../media/image5.png"/></Relationships>
</file>

<file path=ppt/slideMasters/_rels/slideMaster115.xml.rels><?xml version="1.0" encoding="UTF-8" standalone="yes"?>
<Relationships xmlns="http://schemas.openxmlformats.org/package/2006/relationships"><Relationship Id="rId8" Type="http://schemas.openxmlformats.org/officeDocument/2006/relationships/slideLayout" Target="../slideLayouts/slideLayout1262.xml"/><Relationship Id="rId13" Type="http://schemas.openxmlformats.org/officeDocument/2006/relationships/image" Target="../media/image1.jpeg"/><Relationship Id="rId3" Type="http://schemas.openxmlformats.org/officeDocument/2006/relationships/slideLayout" Target="../slideLayouts/slideLayout1257.xml"/><Relationship Id="rId7" Type="http://schemas.openxmlformats.org/officeDocument/2006/relationships/slideLayout" Target="../slideLayouts/slideLayout1261.xml"/><Relationship Id="rId12" Type="http://schemas.openxmlformats.org/officeDocument/2006/relationships/theme" Target="../theme/theme115.xml"/><Relationship Id="rId2" Type="http://schemas.openxmlformats.org/officeDocument/2006/relationships/slideLayout" Target="../slideLayouts/slideLayout1256.xml"/><Relationship Id="rId1" Type="http://schemas.openxmlformats.org/officeDocument/2006/relationships/slideLayout" Target="../slideLayouts/slideLayout1255.xml"/><Relationship Id="rId6" Type="http://schemas.openxmlformats.org/officeDocument/2006/relationships/slideLayout" Target="../slideLayouts/slideLayout1260.xml"/><Relationship Id="rId11" Type="http://schemas.openxmlformats.org/officeDocument/2006/relationships/slideLayout" Target="../slideLayouts/slideLayout1265.xml"/><Relationship Id="rId5" Type="http://schemas.openxmlformats.org/officeDocument/2006/relationships/slideLayout" Target="../slideLayouts/slideLayout1259.xml"/><Relationship Id="rId10" Type="http://schemas.openxmlformats.org/officeDocument/2006/relationships/slideLayout" Target="../slideLayouts/slideLayout1264.xml"/><Relationship Id="rId4" Type="http://schemas.openxmlformats.org/officeDocument/2006/relationships/slideLayout" Target="../slideLayouts/slideLayout1258.xml"/><Relationship Id="rId9" Type="http://schemas.openxmlformats.org/officeDocument/2006/relationships/slideLayout" Target="../slideLayouts/slideLayout1263.xml"/></Relationships>
</file>

<file path=ppt/slideMasters/_rels/slideMaster116.xml.rels><?xml version="1.0" encoding="UTF-8" standalone="yes"?>
<Relationships xmlns="http://schemas.openxmlformats.org/package/2006/relationships"><Relationship Id="rId8" Type="http://schemas.openxmlformats.org/officeDocument/2006/relationships/slideLayout" Target="../slideLayouts/slideLayout1273.xml"/><Relationship Id="rId13" Type="http://schemas.openxmlformats.org/officeDocument/2006/relationships/image" Target="../media/image1.jpeg"/><Relationship Id="rId3" Type="http://schemas.openxmlformats.org/officeDocument/2006/relationships/slideLayout" Target="../slideLayouts/slideLayout1268.xml"/><Relationship Id="rId7" Type="http://schemas.openxmlformats.org/officeDocument/2006/relationships/slideLayout" Target="../slideLayouts/slideLayout1272.xml"/><Relationship Id="rId12" Type="http://schemas.openxmlformats.org/officeDocument/2006/relationships/theme" Target="../theme/theme116.xml"/><Relationship Id="rId2" Type="http://schemas.openxmlformats.org/officeDocument/2006/relationships/slideLayout" Target="../slideLayouts/slideLayout1267.xml"/><Relationship Id="rId1" Type="http://schemas.openxmlformats.org/officeDocument/2006/relationships/slideLayout" Target="../slideLayouts/slideLayout1266.xml"/><Relationship Id="rId6" Type="http://schemas.openxmlformats.org/officeDocument/2006/relationships/slideLayout" Target="../slideLayouts/slideLayout1271.xml"/><Relationship Id="rId11" Type="http://schemas.openxmlformats.org/officeDocument/2006/relationships/slideLayout" Target="../slideLayouts/slideLayout1276.xml"/><Relationship Id="rId5" Type="http://schemas.openxmlformats.org/officeDocument/2006/relationships/slideLayout" Target="../slideLayouts/slideLayout1270.xml"/><Relationship Id="rId10" Type="http://schemas.openxmlformats.org/officeDocument/2006/relationships/slideLayout" Target="../slideLayouts/slideLayout1275.xml"/><Relationship Id="rId4" Type="http://schemas.openxmlformats.org/officeDocument/2006/relationships/slideLayout" Target="../slideLayouts/slideLayout1269.xml"/><Relationship Id="rId9" Type="http://schemas.openxmlformats.org/officeDocument/2006/relationships/slideLayout" Target="../slideLayouts/slideLayout1274.xml"/></Relationships>
</file>

<file path=ppt/slideMasters/_rels/slideMaster117.xml.rels><?xml version="1.0" encoding="UTF-8" standalone="yes"?>
<Relationships xmlns="http://schemas.openxmlformats.org/package/2006/relationships"><Relationship Id="rId8" Type="http://schemas.openxmlformats.org/officeDocument/2006/relationships/slideLayout" Target="../slideLayouts/slideLayout1284.xml"/><Relationship Id="rId13" Type="http://schemas.openxmlformats.org/officeDocument/2006/relationships/image" Target="../media/image1.jpeg"/><Relationship Id="rId3" Type="http://schemas.openxmlformats.org/officeDocument/2006/relationships/slideLayout" Target="../slideLayouts/slideLayout1279.xml"/><Relationship Id="rId7" Type="http://schemas.openxmlformats.org/officeDocument/2006/relationships/slideLayout" Target="../slideLayouts/slideLayout1283.xml"/><Relationship Id="rId12" Type="http://schemas.openxmlformats.org/officeDocument/2006/relationships/theme" Target="../theme/theme117.xml"/><Relationship Id="rId2" Type="http://schemas.openxmlformats.org/officeDocument/2006/relationships/slideLayout" Target="../slideLayouts/slideLayout1278.xml"/><Relationship Id="rId1" Type="http://schemas.openxmlformats.org/officeDocument/2006/relationships/slideLayout" Target="../slideLayouts/slideLayout1277.xml"/><Relationship Id="rId6" Type="http://schemas.openxmlformats.org/officeDocument/2006/relationships/slideLayout" Target="../slideLayouts/slideLayout1282.xml"/><Relationship Id="rId11" Type="http://schemas.openxmlformats.org/officeDocument/2006/relationships/slideLayout" Target="../slideLayouts/slideLayout1287.xml"/><Relationship Id="rId5" Type="http://schemas.openxmlformats.org/officeDocument/2006/relationships/slideLayout" Target="../slideLayouts/slideLayout1281.xml"/><Relationship Id="rId10" Type="http://schemas.openxmlformats.org/officeDocument/2006/relationships/slideLayout" Target="../slideLayouts/slideLayout1286.xml"/><Relationship Id="rId4" Type="http://schemas.openxmlformats.org/officeDocument/2006/relationships/slideLayout" Target="../slideLayouts/slideLayout1280.xml"/><Relationship Id="rId9" Type="http://schemas.openxmlformats.org/officeDocument/2006/relationships/slideLayout" Target="../slideLayouts/slideLayout1285.xml"/></Relationships>
</file>

<file path=ppt/slideMasters/_rels/slideMaster118.xml.rels><?xml version="1.0" encoding="UTF-8" standalone="yes"?>
<Relationships xmlns="http://schemas.openxmlformats.org/package/2006/relationships"><Relationship Id="rId8" Type="http://schemas.openxmlformats.org/officeDocument/2006/relationships/slideLayout" Target="../slideLayouts/slideLayout1295.xml"/><Relationship Id="rId13" Type="http://schemas.openxmlformats.org/officeDocument/2006/relationships/image" Target="../media/image1.jpeg"/><Relationship Id="rId3" Type="http://schemas.openxmlformats.org/officeDocument/2006/relationships/slideLayout" Target="../slideLayouts/slideLayout1290.xml"/><Relationship Id="rId7" Type="http://schemas.openxmlformats.org/officeDocument/2006/relationships/slideLayout" Target="../slideLayouts/slideLayout1294.xml"/><Relationship Id="rId12" Type="http://schemas.openxmlformats.org/officeDocument/2006/relationships/theme" Target="../theme/theme118.xml"/><Relationship Id="rId2" Type="http://schemas.openxmlformats.org/officeDocument/2006/relationships/slideLayout" Target="../slideLayouts/slideLayout1289.xml"/><Relationship Id="rId1" Type="http://schemas.openxmlformats.org/officeDocument/2006/relationships/slideLayout" Target="../slideLayouts/slideLayout1288.xml"/><Relationship Id="rId6" Type="http://schemas.openxmlformats.org/officeDocument/2006/relationships/slideLayout" Target="../slideLayouts/slideLayout1293.xml"/><Relationship Id="rId11" Type="http://schemas.openxmlformats.org/officeDocument/2006/relationships/slideLayout" Target="../slideLayouts/slideLayout1298.xml"/><Relationship Id="rId5" Type="http://schemas.openxmlformats.org/officeDocument/2006/relationships/slideLayout" Target="../slideLayouts/slideLayout1292.xml"/><Relationship Id="rId10" Type="http://schemas.openxmlformats.org/officeDocument/2006/relationships/slideLayout" Target="../slideLayouts/slideLayout1297.xml"/><Relationship Id="rId4" Type="http://schemas.openxmlformats.org/officeDocument/2006/relationships/slideLayout" Target="../slideLayouts/slideLayout1291.xml"/><Relationship Id="rId9" Type="http://schemas.openxmlformats.org/officeDocument/2006/relationships/slideLayout" Target="../slideLayouts/slideLayout1296.xml"/></Relationships>
</file>

<file path=ppt/slideMasters/_rels/slideMaster119.xml.rels><?xml version="1.0" encoding="UTF-8" standalone="yes"?>
<Relationships xmlns="http://schemas.openxmlformats.org/package/2006/relationships"><Relationship Id="rId8" Type="http://schemas.openxmlformats.org/officeDocument/2006/relationships/slideLayout" Target="../slideLayouts/slideLayout1306.xml"/><Relationship Id="rId13" Type="http://schemas.openxmlformats.org/officeDocument/2006/relationships/image" Target="../media/image1.jpeg"/><Relationship Id="rId3" Type="http://schemas.openxmlformats.org/officeDocument/2006/relationships/slideLayout" Target="../slideLayouts/slideLayout1301.xml"/><Relationship Id="rId7" Type="http://schemas.openxmlformats.org/officeDocument/2006/relationships/slideLayout" Target="../slideLayouts/slideLayout1305.xml"/><Relationship Id="rId12" Type="http://schemas.openxmlformats.org/officeDocument/2006/relationships/theme" Target="../theme/theme119.xml"/><Relationship Id="rId2" Type="http://schemas.openxmlformats.org/officeDocument/2006/relationships/slideLayout" Target="../slideLayouts/slideLayout1300.xml"/><Relationship Id="rId1" Type="http://schemas.openxmlformats.org/officeDocument/2006/relationships/slideLayout" Target="../slideLayouts/slideLayout1299.xml"/><Relationship Id="rId6" Type="http://schemas.openxmlformats.org/officeDocument/2006/relationships/slideLayout" Target="../slideLayouts/slideLayout1304.xml"/><Relationship Id="rId11" Type="http://schemas.openxmlformats.org/officeDocument/2006/relationships/slideLayout" Target="../slideLayouts/slideLayout1309.xml"/><Relationship Id="rId5" Type="http://schemas.openxmlformats.org/officeDocument/2006/relationships/slideLayout" Target="../slideLayouts/slideLayout1303.xml"/><Relationship Id="rId10" Type="http://schemas.openxmlformats.org/officeDocument/2006/relationships/slideLayout" Target="../slideLayouts/slideLayout1308.xml"/><Relationship Id="rId4" Type="http://schemas.openxmlformats.org/officeDocument/2006/relationships/slideLayout" Target="../slideLayouts/slideLayout1302.xml"/><Relationship Id="rId9" Type="http://schemas.openxmlformats.org/officeDocument/2006/relationships/slideLayout" Target="../slideLayouts/slideLayout1307.xml"/><Relationship Id="rId14" Type="http://schemas.openxmlformats.org/officeDocument/2006/relationships/image" Target="../media/image8.jpe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1.jpe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 Id="rId14" Type="http://schemas.openxmlformats.org/officeDocument/2006/relationships/image" Target="../media/image6.jpeg"/></Relationships>
</file>

<file path=ppt/slideMasters/_rels/slideMaster120.xml.rels><?xml version="1.0" encoding="UTF-8" standalone="yes"?>
<Relationships xmlns="http://schemas.openxmlformats.org/package/2006/relationships"><Relationship Id="rId8" Type="http://schemas.openxmlformats.org/officeDocument/2006/relationships/slideLayout" Target="../slideLayouts/slideLayout1317.xml"/><Relationship Id="rId13" Type="http://schemas.openxmlformats.org/officeDocument/2006/relationships/image" Target="../media/image1.jpeg"/><Relationship Id="rId3" Type="http://schemas.openxmlformats.org/officeDocument/2006/relationships/slideLayout" Target="../slideLayouts/slideLayout1312.xml"/><Relationship Id="rId7" Type="http://schemas.openxmlformats.org/officeDocument/2006/relationships/slideLayout" Target="../slideLayouts/slideLayout1316.xml"/><Relationship Id="rId12" Type="http://schemas.openxmlformats.org/officeDocument/2006/relationships/theme" Target="../theme/theme120.xml"/><Relationship Id="rId2" Type="http://schemas.openxmlformats.org/officeDocument/2006/relationships/slideLayout" Target="../slideLayouts/slideLayout1311.xml"/><Relationship Id="rId1" Type="http://schemas.openxmlformats.org/officeDocument/2006/relationships/slideLayout" Target="../slideLayouts/slideLayout1310.xml"/><Relationship Id="rId6" Type="http://schemas.openxmlformats.org/officeDocument/2006/relationships/slideLayout" Target="../slideLayouts/slideLayout1315.xml"/><Relationship Id="rId11" Type="http://schemas.openxmlformats.org/officeDocument/2006/relationships/slideLayout" Target="../slideLayouts/slideLayout1320.xml"/><Relationship Id="rId5" Type="http://schemas.openxmlformats.org/officeDocument/2006/relationships/slideLayout" Target="../slideLayouts/slideLayout1314.xml"/><Relationship Id="rId10" Type="http://schemas.openxmlformats.org/officeDocument/2006/relationships/slideLayout" Target="../slideLayouts/slideLayout1319.xml"/><Relationship Id="rId4" Type="http://schemas.openxmlformats.org/officeDocument/2006/relationships/slideLayout" Target="../slideLayouts/slideLayout1313.xml"/><Relationship Id="rId9" Type="http://schemas.openxmlformats.org/officeDocument/2006/relationships/slideLayout" Target="../slideLayouts/slideLayout1318.xml"/></Relationships>
</file>

<file path=ppt/slideMasters/_rels/slideMaster121.xml.rels><?xml version="1.0" encoding="UTF-8" standalone="yes"?>
<Relationships xmlns="http://schemas.openxmlformats.org/package/2006/relationships"><Relationship Id="rId8" Type="http://schemas.openxmlformats.org/officeDocument/2006/relationships/slideLayout" Target="../slideLayouts/slideLayout1328.xml"/><Relationship Id="rId13" Type="http://schemas.openxmlformats.org/officeDocument/2006/relationships/image" Target="../media/image1.jpeg"/><Relationship Id="rId3" Type="http://schemas.openxmlformats.org/officeDocument/2006/relationships/slideLayout" Target="../slideLayouts/slideLayout1323.xml"/><Relationship Id="rId7" Type="http://schemas.openxmlformats.org/officeDocument/2006/relationships/slideLayout" Target="../slideLayouts/slideLayout1327.xml"/><Relationship Id="rId12" Type="http://schemas.openxmlformats.org/officeDocument/2006/relationships/theme" Target="../theme/theme121.xml"/><Relationship Id="rId2" Type="http://schemas.openxmlformats.org/officeDocument/2006/relationships/slideLayout" Target="../slideLayouts/slideLayout1322.xml"/><Relationship Id="rId1" Type="http://schemas.openxmlformats.org/officeDocument/2006/relationships/slideLayout" Target="../slideLayouts/slideLayout1321.xml"/><Relationship Id="rId6" Type="http://schemas.openxmlformats.org/officeDocument/2006/relationships/slideLayout" Target="../slideLayouts/slideLayout1326.xml"/><Relationship Id="rId11" Type="http://schemas.openxmlformats.org/officeDocument/2006/relationships/slideLayout" Target="../slideLayouts/slideLayout1331.xml"/><Relationship Id="rId5" Type="http://schemas.openxmlformats.org/officeDocument/2006/relationships/slideLayout" Target="../slideLayouts/slideLayout1325.xml"/><Relationship Id="rId10" Type="http://schemas.openxmlformats.org/officeDocument/2006/relationships/slideLayout" Target="../slideLayouts/slideLayout1330.xml"/><Relationship Id="rId4" Type="http://schemas.openxmlformats.org/officeDocument/2006/relationships/slideLayout" Target="../slideLayouts/slideLayout1324.xml"/><Relationship Id="rId9" Type="http://schemas.openxmlformats.org/officeDocument/2006/relationships/slideLayout" Target="../slideLayouts/slideLayout1329.xml"/></Relationships>
</file>

<file path=ppt/slideMasters/_rels/slideMaster122.xml.rels><?xml version="1.0" encoding="UTF-8" standalone="yes"?>
<Relationships xmlns="http://schemas.openxmlformats.org/package/2006/relationships"><Relationship Id="rId8" Type="http://schemas.openxmlformats.org/officeDocument/2006/relationships/slideLayout" Target="../slideLayouts/slideLayout1339.xml"/><Relationship Id="rId13" Type="http://schemas.openxmlformats.org/officeDocument/2006/relationships/image" Target="../media/image1.jpeg"/><Relationship Id="rId3" Type="http://schemas.openxmlformats.org/officeDocument/2006/relationships/slideLayout" Target="../slideLayouts/slideLayout1334.xml"/><Relationship Id="rId7" Type="http://schemas.openxmlformats.org/officeDocument/2006/relationships/slideLayout" Target="../slideLayouts/slideLayout1338.xml"/><Relationship Id="rId12" Type="http://schemas.openxmlformats.org/officeDocument/2006/relationships/theme" Target="../theme/theme122.xml"/><Relationship Id="rId2" Type="http://schemas.openxmlformats.org/officeDocument/2006/relationships/slideLayout" Target="../slideLayouts/slideLayout1333.xml"/><Relationship Id="rId1" Type="http://schemas.openxmlformats.org/officeDocument/2006/relationships/slideLayout" Target="../slideLayouts/slideLayout1332.xml"/><Relationship Id="rId6" Type="http://schemas.openxmlformats.org/officeDocument/2006/relationships/slideLayout" Target="../slideLayouts/slideLayout1337.xml"/><Relationship Id="rId11" Type="http://schemas.openxmlformats.org/officeDocument/2006/relationships/slideLayout" Target="../slideLayouts/slideLayout1342.xml"/><Relationship Id="rId5" Type="http://schemas.openxmlformats.org/officeDocument/2006/relationships/slideLayout" Target="../slideLayouts/slideLayout1336.xml"/><Relationship Id="rId10" Type="http://schemas.openxmlformats.org/officeDocument/2006/relationships/slideLayout" Target="../slideLayouts/slideLayout1341.xml"/><Relationship Id="rId4" Type="http://schemas.openxmlformats.org/officeDocument/2006/relationships/slideLayout" Target="../slideLayouts/slideLayout1335.xml"/><Relationship Id="rId9" Type="http://schemas.openxmlformats.org/officeDocument/2006/relationships/slideLayout" Target="../slideLayouts/slideLayout1340.xml"/></Relationships>
</file>

<file path=ppt/slideMasters/_rels/slideMaster123.xml.rels><?xml version="1.0" encoding="UTF-8" standalone="yes"?>
<Relationships xmlns="http://schemas.openxmlformats.org/package/2006/relationships"><Relationship Id="rId8" Type="http://schemas.openxmlformats.org/officeDocument/2006/relationships/slideLayout" Target="../slideLayouts/slideLayout1350.xml"/><Relationship Id="rId13" Type="http://schemas.openxmlformats.org/officeDocument/2006/relationships/slideLayout" Target="../slideLayouts/slideLayout1355.xml"/><Relationship Id="rId18" Type="http://schemas.openxmlformats.org/officeDocument/2006/relationships/image" Target="../media/image1.jpeg"/><Relationship Id="rId3" Type="http://schemas.openxmlformats.org/officeDocument/2006/relationships/slideLayout" Target="../slideLayouts/slideLayout1345.xml"/><Relationship Id="rId7" Type="http://schemas.openxmlformats.org/officeDocument/2006/relationships/slideLayout" Target="../slideLayouts/slideLayout1349.xml"/><Relationship Id="rId12" Type="http://schemas.openxmlformats.org/officeDocument/2006/relationships/slideLayout" Target="../slideLayouts/slideLayout1354.xml"/><Relationship Id="rId17" Type="http://schemas.openxmlformats.org/officeDocument/2006/relationships/theme" Target="../theme/theme123.xml"/><Relationship Id="rId2" Type="http://schemas.openxmlformats.org/officeDocument/2006/relationships/slideLayout" Target="../slideLayouts/slideLayout1344.xml"/><Relationship Id="rId16" Type="http://schemas.openxmlformats.org/officeDocument/2006/relationships/slideLayout" Target="../slideLayouts/slideLayout1358.xml"/><Relationship Id="rId1" Type="http://schemas.openxmlformats.org/officeDocument/2006/relationships/slideLayout" Target="../slideLayouts/slideLayout1343.xml"/><Relationship Id="rId6" Type="http://schemas.openxmlformats.org/officeDocument/2006/relationships/slideLayout" Target="../slideLayouts/slideLayout1348.xml"/><Relationship Id="rId11" Type="http://schemas.openxmlformats.org/officeDocument/2006/relationships/slideLayout" Target="../slideLayouts/slideLayout1353.xml"/><Relationship Id="rId5" Type="http://schemas.openxmlformats.org/officeDocument/2006/relationships/slideLayout" Target="../slideLayouts/slideLayout1347.xml"/><Relationship Id="rId15" Type="http://schemas.openxmlformats.org/officeDocument/2006/relationships/slideLayout" Target="../slideLayouts/slideLayout1357.xml"/><Relationship Id="rId10" Type="http://schemas.openxmlformats.org/officeDocument/2006/relationships/slideLayout" Target="../slideLayouts/slideLayout1352.xml"/><Relationship Id="rId4" Type="http://schemas.openxmlformats.org/officeDocument/2006/relationships/slideLayout" Target="../slideLayouts/slideLayout1346.xml"/><Relationship Id="rId9" Type="http://schemas.openxmlformats.org/officeDocument/2006/relationships/slideLayout" Target="../slideLayouts/slideLayout1351.xml"/><Relationship Id="rId14" Type="http://schemas.openxmlformats.org/officeDocument/2006/relationships/slideLayout" Target="../slideLayouts/slideLayout1356.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image" Target="../media/image1.jpeg"/><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image" Target="../media/image2.pn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image" Target="../media/image1.jpeg"/><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5" Type="http://schemas.openxmlformats.org/officeDocument/2006/relationships/image" Target="../media/image4.png"/><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 Id="rId14" Type="http://schemas.openxmlformats.org/officeDocument/2006/relationships/image" Target="../media/image3.png"/></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13" Type="http://schemas.openxmlformats.org/officeDocument/2006/relationships/image" Target="../media/image1.jpeg"/><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13" Type="http://schemas.openxmlformats.org/officeDocument/2006/relationships/image" Target="../media/image1.jpeg"/><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13" Type="http://schemas.openxmlformats.org/officeDocument/2006/relationships/image" Target="../media/image1.jpeg"/><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7.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 Id="rId14" Type="http://schemas.openxmlformats.org/officeDocument/2006/relationships/image" Target="../media/image5.png"/></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5.xml"/><Relationship Id="rId13" Type="http://schemas.openxmlformats.org/officeDocument/2006/relationships/image" Target="../media/image1.jpeg"/><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theme" Target="../theme/theme18.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6.xml"/><Relationship Id="rId13" Type="http://schemas.openxmlformats.org/officeDocument/2006/relationships/image" Target="../media/image1.jpeg"/><Relationship Id="rId3" Type="http://schemas.openxmlformats.org/officeDocument/2006/relationships/slideLayout" Target="../slideLayouts/slideLayout201.xml"/><Relationship Id="rId7" Type="http://schemas.openxmlformats.org/officeDocument/2006/relationships/slideLayout" Target="../slideLayouts/slideLayout205.xml"/><Relationship Id="rId12" Type="http://schemas.openxmlformats.org/officeDocument/2006/relationships/theme" Target="../theme/theme19.xml"/><Relationship Id="rId2" Type="http://schemas.openxmlformats.org/officeDocument/2006/relationships/slideLayout" Target="../slideLayouts/slideLayout200.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0" Type="http://schemas.openxmlformats.org/officeDocument/2006/relationships/slideLayout" Target="../slideLayouts/slideLayout208.xml"/><Relationship Id="rId4" Type="http://schemas.openxmlformats.org/officeDocument/2006/relationships/slideLayout" Target="../slideLayouts/slideLayout202.xml"/><Relationship Id="rId9" Type="http://schemas.openxmlformats.org/officeDocument/2006/relationships/slideLayout" Target="../slideLayouts/slideLayout20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7.xml"/><Relationship Id="rId13" Type="http://schemas.openxmlformats.org/officeDocument/2006/relationships/image" Target="../media/image1.jpeg"/><Relationship Id="rId3" Type="http://schemas.openxmlformats.org/officeDocument/2006/relationships/slideLayout" Target="../slideLayouts/slideLayout212.xml"/><Relationship Id="rId7" Type="http://schemas.openxmlformats.org/officeDocument/2006/relationships/slideLayout" Target="../slideLayouts/slideLayout216.xml"/><Relationship Id="rId12" Type="http://schemas.openxmlformats.org/officeDocument/2006/relationships/theme" Target="../theme/theme20.xml"/><Relationship Id="rId2" Type="http://schemas.openxmlformats.org/officeDocument/2006/relationships/slideLayout" Target="../slideLayouts/slideLayout211.xml"/><Relationship Id="rId1" Type="http://schemas.openxmlformats.org/officeDocument/2006/relationships/slideLayout" Target="../slideLayouts/slideLayout210.xml"/><Relationship Id="rId6" Type="http://schemas.openxmlformats.org/officeDocument/2006/relationships/slideLayout" Target="../slideLayouts/slideLayout215.xml"/><Relationship Id="rId11" Type="http://schemas.openxmlformats.org/officeDocument/2006/relationships/slideLayout" Target="../slideLayouts/slideLayout220.xml"/><Relationship Id="rId5" Type="http://schemas.openxmlformats.org/officeDocument/2006/relationships/slideLayout" Target="../slideLayouts/slideLayout214.xml"/><Relationship Id="rId10" Type="http://schemas.openxmlformats.org/officeDocument/2006/relationships/slideLayout" Target="../slideLayouts/slideLayout219.xml"/><Relationship Id="rId4" Type="http://schemas.openxmlformats.org/officeDocument/2006/relationships/slideLayout" Target="../slideLayouts/slideLayout213.xml"/><Relationship Id="rId9" Type="http://schemas.openxmlformats.org/officeDocument/2006/relationships/slideLayout" Target="../slideLayouts/slideLayout218.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8.xml"/><Relationship Id="rId13" Type="http://schemas.openxmlformats.org/officeDocument/2006/relationships/image" Target="../media/image1.jpeg"/><Relationship Id="rId3" Type="http://schemas.openxmlformats.org/officeDocument/2006/relationships/slideLayout" Target="../slideLayouts/slideLayout223.xml"/><Relationship Id="rId7" Type="http://schemas.openxmlformats.org/officeDocument/2006/relationships/slideLayout" Target="../slideLayouts/slideLayout227.xml"/><Relationship Id="rId12" Type="http://schemas.openxmlformats.org/officeDocument/2006/relationships/theme" Target="../theme/theme21.xml"/><Relationship Id="rId2" Type="http://schemas.openxmlformats.org/officeDocument/2006/relationships/slideLayout" Target="../slideLayouts/slideLayout222.xml"/><Relationship Id="rId1" Type="http://schemas.openxmlformats.org/officeDocument/2006/relationships/slideLayout" Target="../slideLayouts/slideLayout221.xml"/><Relationship Id="rId6" Type="http://schemas.openxmlformats.org/officeDocument/2006/relationships/slideLayout" Target="../slideLayouts/slideLayout226.xml"/><Relationship Id="rId11" Type="http://schemas.openxmlformats.org/officeDocument/2006/relationships/slideLayout" Target="../slideLayouts/slideLayout231.xml"/><Relationship Id="rId5" Type="http://schemas.openxmlformats.org/officeDocument/2006/relationships/slideLayout" Target="../slideLayouts/slideLayout225.xml"/><Relationship Id="rId10" Type="http://schemas.openxmlformats.org/officeDocument/2006/relationships/slideLayout" Target="../slideLayouts/slideLayout230.xml"/><Relationship Id="rId4" Type="http://schemas.openxmlformats.org/officeDocument/2006/relationships/slideLayout" Target="../slideLayouts/slideLayout224.xml"/><Relationship Id="rId9" Type="http://schemas.openxmlformats.org/officeDocument/2006/relationships/slideLayout" Target="../slideLayouts/slideLayout229.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39.xml"/><Relationship Id="rId13" Type="http://schemas.openxmlformats.org/officeDocument/2006/relationships/image" Target="../media/image1.jpeg"/><Relationship Id="rId3" Type="http://schemas.openxmlformats.org/officeDocument/2006/relationships/slideLayout" Target="../slideLayouts/slideLayout234.xml"/><Relationship Id="rId7" Type="http://schemas.openxmlformats.org/officeDocument/2006/relationships/slideLayout" Target="../slideLayouts/slideLayout238.xml"/><Relationship Id="rId12" Type="http://schemas.openxmlformats.org/officeDocument/2006/relationships/theme" Target="../theme/theme22.xml"/><Relationship Id="rId2" Type="http://schemas.openxmlformats.org/officeDocument/2006/relationships/slideLayout" Target="../slideLayouts/slideLayout233.xml"/><Relationship Id="rId1" Type="http://schemas.openxmlformats.org/officeDocument/2006/relationships/slideLayout" Target="../slideLayouts/slideLayout232.xml"/><Relationship Id="rId6" Type="http://schemas.openxmlformats.org/officeDocument/2006/relationships/slideLayout" Target="../slideLayouts/slideLayout237.xml"/><Relationship Id="rId11" Type="http://schemas.openxmlformats.org/officeDocument/2006/relationships/slideLayout" Target="../slideLayouts/slideLayout242.xml"/><Relationship Id="rId5" Type="http://schemas.openxmlformats.org/officeDocument/2006/relationships/slideLayout" Target="../slideLayouts/slideLayout236.xml"/><Relationship Id="rId10" Type="http://schemas.openxmlformats.org/officeDocument/2006/relationships/slideLayout" Target="../slideLayouts/slideLayout241.xml"/><Relationship Id="rId4" Type="http://schemas.openxmlformats.org/officeDocument/2006/relationships/slideLayout" Target="../slideLayouts/slideLayout235.xml"/><Relationship Id="rId9" Type="http://schemas.openxmlformats.org/officeDocument/2006/relationships/slideLayout" Target="../slideLayouts/slideLayout240.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50.xml"/><Relationship Id="rId13" Type="http://schemas.openxmlformats.org/officeDocument/2006/relationships/image" Target="../media/image1.jpeg"/><Relationship Id="rId3" Type="http://schemas.openxmlformats.org/officeDocument/2006/relationships/slideLayout" Target="../slideLayouts/slideLayout245.xml"/><Relationship Id="rId7" Type="http://schemas.openxmlformats.org/officeDocument/2006/relationships/slideLayout" Target="../slideLayouts/slideLayout249.xml"/><Relationship Id="rId12" Type="http://schemas.openxmlformats.org/officeDocument/2006/relationships/theme" Target="../theme/theme23.xml"/><Relationship Id="rId2" Type="http://schemas.openxmlformats.org/officeDocument/2006/relationships/slideLayout" Target="../slideLayouts/slideLayout244.xml"/><Relationship Id="rId1" Type="http://schemas.openxmlformats.org/officeDocument/2006/relationships/slideLayout" Target="../slideLayouts/slideLayout243.xml"/><Relationship Id="rId6" Type="http://schemas.openxmlformats.org/officeDocument/2006/relationships/slideLayout" Target="../slideLayouts/slideLayout248.xml"/><Relationship Id="rId11" Type="http://schemas.openxmlformats.org/officeDocument/2006/relationships/slideLayout" Target="../slideLayouts/slideLayout253.xml"/><Relationship Id="rId5" Type="http://schemas.openxmlformats.org/officeDocument/2006/relationships/slideLayout" Target="../slideLayouts/slideLayout247.xml"/><Relationship Id="rId10" Type="http://schemas.openxmlformats.org/officeDocument/2006/relationships/slideLayout" Target="../slideLayouts/slideLayout252.xml"/><Relationship Id="rId4" Type="http://schemas.openxmlformats.org/officeDocument/2006/relationships/slideLayout" Target="../slideLayouts/slideLayout246.xml"/><Relationship Id="rId9" Type="http://schemas.openxmlformats.org/officeDocument/2006/relationships/slideLayout" Target="../slideLayouts/slideLayout251.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61.xml"/><Relationship Id="rId13" Type="http://schemas.openxmlformats.org/officeDocument/2006/relationships/image" Target="../media/image1.jpeg"/><Relationship Id="rId3" Type="http://schemas.openxmlformats.org/officeDocument/2006/relationships/slideLayout" Target="../slideLayouts/slideLayout256.xml"/><Relationship Id="rId7" Type="http://schemas.openxmlformats.org/officeDocument/2006/relationships/slideLayout" Target="../slideLayouts/slideLayout260.xml"/><Relationship Id="rId12" Type="http://schemas.openxmlformats.org/officeDocument/2006/relationships/theme" Target="../theme/theme24.xml"/><Relationship Id="rId2" Type="http://schemas.openxmlformats.org/officeDocument/2006/relationships/slideLayout" Target="../slideLayouts/slideLayout255.xml"/><Relationship Id="rId1" Type="http://schemas.openxmlformats.org/officeDocument/2006/relationships/slideLayout" Target="../slideLayouts/slideLayout254.xml"/><Relationship Id="rId6" Type="http://schemas.openxmlformats.org/officeDocument/2006/relationships/slideLayout" Target="../slideLayouts/slideLayout259.xml"/><Relationship Id="rId11" Type="http://schemas.openxmlformats.org/officeDocument/2006/relationships/slideLayout" Target="../slideLayouts/slideLayout264.xml"/><Relationship Id="rId5" Type="http://schemas.openxmlformats.org/officeDocument/2006/relationships/slideLayout" Target="../slideLayouts/slideLayout258.xml"/><Relationship Id="rId10" Type="http://schemas.openxmlformats.org/officeDocument/2006/relationships/slideLayout" Target="../slideLayouts/slideLayout263.xml"/><Relationship Id="rId4" Type="http://schemas.openxmlformats.org/officeDocument/2006/relationships/slideLayout" Target="../slideLayouts/slideLayout257.xml"/><Relationship Id="rId9" Type="http://schemas.openxmlformats.org/officeDocument/2006/relationships/slideLayout" Target="../slideLayouts/slideLayout262.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72.xml"/><Relationship Id="rId13" Type="http://schemas.openxmlformats.org/officeDocument/2006/relationships/image" Target="../media/image1.jpeg"/><Relationship Id="rId3" Type="http://schemas.openxmlformats.org/officeDocument/2006/relationships/slideLayout" Target="../slideLayouts/slideLayout267.xml"/><Relationship Id="rId7" Type="http://schemas.openxmlformats.org/officeDocument/2006/relationships/slideLayout" Target="../slideLayouts/slideLayout271.xml"/><Relationship Id="rId12" Type="http://schemas.openxmlformats.org/officeDocument/2006/relationships/theme" Target="../theme/theme25.xml"/><Relationship Id="rId2" Type="http://schemas.openxmlformats.org/officeDocument/2006/relationships/slideLayout" Target="../slideLayouts/slideLayout266.xml"/><Relationship Id="rId1" Type="http://schemas.openxmlformats.org/officeDocument/2006/relationships/slideLayout" Target="../slideLayouts/slideLayout265.xml"/><Relationship Id="rId6" Type="http://schemas.openxmlformats.org/officeDocument/2006/relationships/slideLayout" Target="../slideLayouts/slideLayout270.xml"/><Relationship Id="rId11" Type="http://schemas.openxmlformats.org/officeDocument/2006/relationships/slideLayout" Target="../slideLayouts/slideLayout275.xml"/><Relationship Id="rId5" Type="http://schemas.openxmlformats.org/officeDocument/2006/relationships/slideLayout" Target="../slideLayouts/slideLayout269.xml"/><Relationship Id="rId10" Type="http://schemas.openxmlformats.org/officeDocument/2006/relationships/slideLayout" Target="../slideLayouts/slideLayout274.xml"/><Relationship Id="rId4" Type="http://schemas.openxmlformats.org/officeDocument/2006/relationships/slideLayout" Target="../slideLayouts/slideLayout268.xml"/><Relationship Id="rId9" Type="http://schemas.openxmlformats.org/officeDocument/2006/relationships/slideLayout" Target="../slideLayouts/slideLayout273.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283.xml"/><Relationship Id="rId13" Type="http://schemas.openxmlformats.org/officeDocument/2006/relationships/image" Target="../media/image1.jpeg"/><Relationship Id="rId3" Type="http://schemas.openxmlformats.org/officeDocument/2006/relationships/slideLayout" Target="../slideLayouts/slideLayout278.xml"/><Relationship Id="rId7" Type="http://schemas.openxmlformats.org/officeDocument/2006/relationships/slideLayout" Target="../slideLayouts/slideLayout282.xml"/><Relationship Id="rId12" Type="http://schemas.openxmlformats.org/officeDocument/2006/relationships/theme" Target="../theme/theme26.xml"/><Relationship Id="rId2" Type="http://schemas.openxmlformats.org/officeDocument/2006/relationships/slideLayout" Target="../slideLayouts/slideLayout277.xml"/><Relationship Id="rId1" Type="http://schemas.openxmlformats.org/officeDocument/2006/relationships/slideLayout" Target="../slideLayouts/slideLayout276.xml"/><Relationship Id="rId6" Type="http://schemas.openxmlformats.org/officeDocument/2006/relationships/slideLayout" Target="../slideLayouts/slideLayout281.xml"/><Relationship Id="rId11" Type="http://schemas.openxmlformats.org/officeDocument/2006/relationships/slideLayout" Target="../slideLayouts/slideLayout286.xml"/><Relationship Id="rId5" Type="http://schemas.openxmlformats.org/officeDocument/2006/relationships/slideLayout" Target="../slideLayouts/slideLayout280.xml"/><Relationship Id="rId10" Type="http://schemas.openxmlformats.org/officeDocument/2006/relationships/slideLayout" Target="../slideLayouts/slideLayout285.xml"/><Relationship Id="rId4" Type="http://schemas.openxmlformats.org/officeDocument/2006/relationships/slideLayout" Target="../slideLayouts/slideLayout279.xml"/><Relationship Id="rId9" Type="http://schemas.openxmlformats.org/officeDocument/2006/relationships/slideLayout" Target="../slideLayouts/slideLayout284.xml"/><Relationship Id="rId14" Type="http://schemas.openxmlformats.org/officeDocument/2006/relationships/image" Target="../media/image2.png"/></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94.xml"/><Relationship Id="rId13" Type="http://schemas.openxmlformats.org/officeDocument/2006/relationships/image" Target="../media/image1.jpeg"/><Relationship Id="rId3" Type="http://schemas.openxmlformats.org/officeDocument/2006/relationships/slideLayout" Target="../slideLayouts/slideLayout289.xml"/><Relationship Id="rId7" Type="http://schemas.openxmlformats.org/officeDocument/2006/relationships/slideLayout" Target="../slideLayouts/slideLayout293.xml"/><Relationship Id="rId12" Type="http://schemas.openxmlformats.org/officeDocument/2006/relationships/theme" Target="../theme/theme27.xml"/><Relationship Id="rId2" Type="http://schemas.openxmlformats.org/officeDocument/2006/relationships/slideLayout" Target="../slideLayouts/slideLayout288.xml"/><Relationship Id="rId1" Type="http://schemas.openxmlformats.org/officeDocument/2006/relationships/slideLayout" Target="../slideLayouts/slideLayout287.xml"/><Relationship Id="rId6" Type="http://schemas.openxmlformats.org/officeDocument/2006/relationships/slideLayout" Target="../slideLayouts/slideLayout292.xml"/><Relationship Id="rId11" Type="http://schemas.openxmlformats.org/officeDocument/2006/relationships/slideLayout" Target="../slideLayouts/slideLayout297.xml"/><Relationship Id="rId5" Type="http://schemas.openxmlformats.org/officeDocument/2006/relationships/slideLayout" Target="../slideLayouts/slideLayout291.xml"/><Relationship Id="rId15" Type="http://schemas.openxmlformats.org/officeDocument/2006/relationships/image" Target="../media/image4.png"/><Relationship Id="rId10" Type="http://schemas.openxmlformats.org/officeDocument/2006/relationships/slideLayout" Target="../slideLayouts/slideLayout296.xml"/><Relationship Id="rId4" Type="http://schemas.openxmlformats.org/officeDocument/2006/relationships/slideLayout" Target="../slideLayouts/slideLayout290.xml"/><Relationship Id="rId9" Type="http://schemas.openxmlformats.org/officeDocument/2006/relationships/slideLayout" Target="../slideLayouts/slideLayout295.xml"/><Relationship Id="rId14" Type="http://schemas.openxmlformats.org/officeDocument/2006/relationships/image" Target="../media/image3.png"/></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305.xml"/><Relationship Id="rId13" Type="http://schemas.openxmlformats.org/officeDocument/2006/relationships/image" Target="../media/image1.jpeg"/><Relationship Id="rId3" Type="http://schemas.openxmlformats.org/officeDocument/2006/relationships/slideLayout" Target="../slideLayouts/slideLayout300.xml"/><Relationship Id="rId7" Type="http://schemas.openxmlformats.org/officeDocument/2006/relationships/slideLayout" Target="../slideLayouts/slideLayout304.xml"/><Relationship Id="rId12" Type="http://schemas.openxmlformats.org/officeDocument/2006/relationships/theme" Target="../theme/theme28.xml"/><Relationship Id="rId2" Type="http://schemas.openxmlformats.org/officeDocument/2006/relationships/slideLayout" Target="../slideLayouts/slideLayout299.xml"/><Relationship Id="rId1" Type="http://schemas.openxmlformats.org/officeDocument/2006/relationships/slideLayout" Target="../slideLayouts/slideLayout298.xml"/><Relationship Id="rId6" Type="http://schemas.openxmlformats.org/officeDocument/2006/relationships/slideLayout" Target="../slideLayouts/slideLayout303.xml"/><Relationship Id="rId11" Type="http://schemas.openxmlformats.org/officeDocument/2006/relationships/slideLayout" Target="../slideLayouts/slideLayout308.xml"/><Relationship Id="rId5" Type="http://schemas.openxmlformats.org/officeDocument/2006/relationships/slideLayout" Target="../slideLayouts/slideLayout302.xml"/><Relationship Id="rId10" Type="http://schemas.openxmlformats.org/officeDocument/2006/relationships/slideLayout" Target="../slideLayouts/slideLayout307.xml"/><Relationship Id="rId4" Type="http://schemas.openxmlformats.org/officeDocument/2006/relationships/slideLayout" Target="../slideLayouts/slideLayout301.xml"/><Relationship Id="rId9" Type="http://schemas.openxmlformats.org/officeDocument/2006/relationships/slideLayout" Target="../slideLayouts/slideLayout306.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316.xml"/><Relationship Id="rId13" Type="http://schemas.openxmlformats.org/officeDocument/2006/relationships/image" Target="../media/image1.jpeg"/><Relationship Id="rId3" Type="http://schemas.openxmlformats.org/officeDocument/2006/relationships/slideLayout" Target="../slideLayouts/slideLayout311.xml"/><Relationship Id="rId7" Type="http://schemas.openxmlformats.org/officeDocument/2006/relationships/slideLayout" Target="../slideLayouts/slideLayout315.xml"/><Relationship Id="rId12" Type="http://schemas.openxmlformats.org/officeDocument/2006/relationships/theme" Target="../theme/theme29.xml"/><Relationship Id="rId2" Type="http://schemas.openxmlformats.org/officeDocument/2006/relationships/slideLayout" Target="../slideLayouts/slideLayout310.xml"/><Relationship Id="rId1" Type="http://schemas.openxmlformats.org/officeDocument/2006/relationships/slideLayout" Target="../slideLayouts/slideLayout309.xml"/><Relationship Id="rId6" Type="http://schemas.openxmlformats.org/officeDocument/2006/relationships/slideLayout" Target="../slideLayouts/slideLayout314.xml"/><Relationship Id="rId11" Type="http://schemas.openxmlformats.org/officeDocument/2006/relationships/slideLayout" Target="../slideLayouts/slideLayout319.xml"/><Relationship Id="rId5" Type="http://schemas.openxmlformats.org/officeDocument/2006/relationships/slideLayout" Target="../slideLayouts/slideLayout313.xml"/><Relationship Id="rId10" Type="http://schemas.openxmlformats.org/officeDocument/2006/relationships/slideLayout" Target="../slideLayouts/slideLayout318.xml"/><Relationship Id="rId4" Type="http://schemas.openxmlformats.org/officeDocument/2006/relationships/slideLayout" Target="../slideLayouts/slideLayout312.xml"/><Relationship Id="rId9" Type="http://schemas.openxmlformats.org/officeDocument/2006/relationships/slideLayout" Target="../slideLayouts/slideLayout3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327.xml"/><Relationship Id="rId13" Type="http://schemas.openxmlformats.org/officeDocument/2006/relationships/image" Target="../media/image1.jpeg"/><Relationship Id="rId3" Type="http://schemas.openxmlformats.org/officeDocument/2006/relationships/slideLayout" Target="../slideLayouts/slideLayout322.xml"/><Relationship Id="rId7" Type="http://schemas.openxmlformats.org/officeDocument/2006/relationships/slideLayout" Target="../slideLayouts/slideLayout326.xml"/><Relationship Id="rId12" Type="http://schemas.openxmlformats.org/officeDocument/2006/relationships/theme" Target="../theme/theme30.xml"/><Relationship Id="rId2" Type="http://schemas.openxmlformats.org/officeDocument/2006/relationships/slideLayout" Target="../slideLayouts/slideLayout321.xml"/><Relationship Id="rId1" Type="http://schemas.openxmlformats.org/officeDocument/2006/relationships/slideLayout" Target="../slideLayouts/slideLayout320.xml"/><Relationship Id="rId6" Type="http://schemas.openxmlformats.org/officeDocument/2006/relationships/slideLayout" Target="../slideLayouts/slideLayout325.xml"/><Relationship Id="rId11" Type="http://schemas.openxmlformats.org/officeDocument/2006/relationships/slideLayout" Target="../slideLayouts/slideLayout330.xml"/><Relationship Id="rId5" Type="http://schemas.openxmlformats.org/officeDocument/2006/relationships/slideLayout" Target="../slideLayouts/slideLayout324.xml"/><Relationship Id="rId10" Type="http://schemas.openxmlformats.org/officeDocument/2006/relationships/slideLayout" Target="../slideLayouts/slideLayout329.xml"/><Relationship Id="rId4" Type="http://schemas.openxmlformats.org/officeDocument/2006/relationships/slideLayout" Target="../slideLayouts/slideLayout323.xml"/><Relationship Id="rId9" Type="http://schemas.openxmlformats.org/officeDocument/2006/relationships/slideLayout" Target="../slideLayouts/slideLayout328.xml"/><Relationship Id="rId14" Type="http://schemas.openxmlformats.org/officeDocument/2006/relationships/image" Target="../media/image5.png"/></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338.xml"/><Relationship Id="rId13" Type="http://schemas.openxmlformats.org/officeDocument/2006/relationships/image" Target="../media/image1.jpeg"/><Relationship Id="rId3" Type="http://schemas.openxmlformats.org/officeDocument/2006/relationships/slideLayout" Target="../slideLayouts/slideLayout333.xml"/><Relationship Id="rId7" Type="http://schemas.openxmlformats.org/officeDocument/2006/relationships/slideLayout" Target="../slideLayouts/slideLayout337.xml"/><Relationship Id="rId12" Type="http://schemas.openxmlformats.org/officeDocument/2006/relationships/theme" Target="../theme/theme31.xml"/><Relationship Id="rId2" Type="http://schemas.openxmlformats.org/officeDocument/2006/relationships/slideLayout" Target="../slideLayouts/slideLayout332.xml"/><Relationship Id="rId1" Type="http://schemas.openxmlformats.org/officeDocument/2006/relationships/slideLayout" Target="../slideLayouts/slideLayout331.xml"/><Relationship Id="rId6" Type="http://schemas.openxmlformats.org/officeDocument/2006/relationships/slideLayout" Target="../slideLayouts/slideLayout336.xml"/><Relationship Id="rId11" Type="http://schemas.openxmlformats.org/officeDocument/2006/relationships/slideLayout" Target="../slideLayouts/slideLayout341.xml"/><Relationship Id="rId5" Type="http://schemas.openxmlformats.org/officeDocument/2006/relationships/slideLayout" Target="../slideLayouts/slideLayout335.xml"/><Relationship Id="rId10" Type="http://schemas.openxmlformats.org/officeDocument/2006/relationships/slideLayout" Target="../slideLayouts/slideLayout340.xml"/><Relationship Id="rId4" Type="http://schemas.openxmlformats.org/officeDocument/2006/relationships/slideLayout" Target="../slideLayouts/slideLayout334.xml"/><Relationship Id="rId9" Type="http://schemas.openxmlformats.org/officeDocument/2006/relationships/slideLayout" Target="../slideLayouts/slideLayout339.xml"/></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349.xml"/><Relationship Id="rId13" Type="http://schemas.openxmlformats.org/officeDocument/2006/relationships/image" Target="../media/image1.jpeg"/><Relationship Id="rId3" Type="http://schemas.openxmlformats.org/officeDocument/2006/relationships/slideLayout" Target="../slideLayouts/slideLayout344.xml"/><Relationship Id="rId7" Type="http://schemas.openxmlformats.org/officeDocument/2006/relationships/slideLayout" Target="../slideLayouts/slideLayout348.xml"/><Relationship Id="rId12" Type="http://schemas.openxmlformats.org/officeDocument/2006/relationships/theme" Target="../theme/theme32.xml"/><Relationship Id="rId2" Type="http://schemas.openxmlformats.org/officeDocument/2006/relationships/slideLayout" Target="../slideLayouts/slideLayout343.xml"/><Relationship Id="rId1" Type="http://schemas.openxmlformats.org/officeDocument/2006/relationships/slideLayout" Target="../slideLayouts/slideLayout342.xml"/><Relationship Id="rId6" Type="http://schemas.openxmlformats.org/officeDocument/2006/relationships/slideLayout" Target="../slideLayouts/slideLayout347.xml"/><Relationship Id="rId11" Type="http://schemas.openxmlformats.org/officeDocument/2006/relationships/slideLayout" Target="../slideLayouts/slideLayout352.xml"/><Relationship Id="rId5" Type="http://schemas.openxmlformats.org/officeDocument/2006/relationships/slideLayout" Target="../slideLayouts/slideLayout346.xml"/><Relationship Id="rId10" Type="http://schemas.openxmlformats.org/officeDocument/2006/relationships/slideLayout" Target="../slideLayouts/slideLayout351.xml"/><Relationship Id="rId4" Type="http://schemas.openxmlformats.org/officeDocument/2006/relationships/slideLayout" Target="../slideLayouts/slideLayout345.xml"/><Relationship Id="rId9" Type="http://schemas.openxmlformats.org/officeDocument/2006/relationships/slideLayout" Target="../slideLayouts/slideLayout350.xml"/></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360.xml"/><Relationship Id="rId13" Type="http://schemas.openxmlformats.org/officeDocument/2006/relationships/image" Target="../media/image1.jpeg"/><Relationship Id="rId3" Type="http://schemas.openxmlformats.org/officeDocument/2006/relationships/slideLayout" Target="../slideLayouts/slideLayout355.xml"/><Relationship Id="rId7" Type="http://schemas.openxmlformats.org/officeDocument/2006/relationships/slideLayout" Target="../slideLayouts/slideLayout359.xml"/><Relationship Id="rId12" Type="http://schemas.openxmlformats.org/officeDocument/2006/relationships/theme" Target="../theme/theme33.xml"/><Relationship Id="rId2" Type="http://schemas.openxmlformats.org/officeDocument/2006/relationships/slideLayout" Target="../slideLayouts/slideLayout354.xml"/><Relationship Id="rId1" Type="http://schemas.openxmlformats.org/officeDocument/2006/relationships/slideLayout" Target="../slideLayouts/slideLayout353.xml"/><Relationship Id="rId6" Type="http://schemas.openxmlformats.org/officeDocument/2006/relationships/slideLayout" Target="../slideLayouts/slideLayout358.xml"/><Relationship Id="rId11" Type="http://schemas.openxmlformats.org/officeDocument/2006/relationships/slideLayout" Target="../slideLayouts/slideLayout363.xml"/><Relationship Id="rId5" Type="http://schemas.openxmlformats.org/officeDocument/2006/relationships/slideLayout" Target="../slideLayouts/slideLayout357.xml"/><Relationship Id="rId10" Type="http://schemas.openxmlformats.org/officeDocument/2006/relationships/slideLayout" Target="../slideLayouts/slideLayout362.xml"/><Relationship Id="rId4" Type="http://schemas.openxmlformats.org/officeDocument/2006/relationships/slideLayout" Target="../slideLayouts/slideLayout356.xml"/><Relationship Id="rId9" Type="http://schemas.openxmlformats.org/officeDocument/2006/relationships/slideLayout" Target="../slideLayouts/slideLayout361.xml"/></Relationships>
</file>

<file path=ppt/slideMasters/_rels/slideMaster34.xml.rels><?xml version="1.0" encoding="UTF-8" standalone="yes"?>
<Relationships xmlns="http://schemas.openxmlformats.org/package/2006/relationships"><Relationship Id="rId8" Type="http://schemas.openxmlformats.org/officeDocument/2006/relationships/slideLayout" Target="../slideLayouts/slideLayout371.xml"/><Relationship Id="rId13" Type="http://schemas.openxmlformats.org/officeDocument/2006/relationships/image" Target="../media/image1.jpeg"/><Relationship Id="rId3" Type="http://schemas.openxmlformats.org/officeDocument/2006/relationships/slideLayout" Target="../slideLayouts/slideLayout366.xml"/><Relationship Id="rId7" Type="http://schemas.openxmlformats.org/officeDocument/2006/relationships/slideLayout" Target="../slideLayouts/slideLayout370.xml"/><Relationship Id="rId12" Type="http://schemas.openxmlformats.org/officeDocument/2006/relationships/theme" Target="../theme/theme34.xml"/><Relationship Id="rId2" Type="http://schemas.openxmlformats.org/officeDocument/2006/relationships/slideLayout" Target="../slideLayouts/slideLayout365.xml"/><Relationship Id="rId1" Type="http://schemas.openxmlformats.org/officeDocument/2006/relationships/slideLayout" Target="../slideLayouts/slideLayout364.xml"/><Relationship Id="rId6" Type="http://schemas.openxmlformats.org/officeDocument/2006/relationships/slideLayout" Target="../slideLayouts/slideLayout369.xml"/><Relationship Id="rId11" Type="http://schemas.openxmlformats.org/officeDocument/2006/relationships/slideLayout" Target="../slideLayouts/slideLayout374.xml"/><Relationship Id="rId5" Type="http://schemas.openxmlformats.org/officeDocument/2006/relationships/slideLayout" Target="../slideLayouts/slideLayout368.xml"/><Relationship Id="rId10" Type="http://schemas.openxmlformats.org/officeDocument/2006/relationships/slideLayout" Target="../slideLayouts/slideLayout373.xml"/><Relationship Id="rId4" Type="http://schemas.openxmlformats.org/officeDocument/2006/relationships/slideLayout" Target="../slideLayouts/slideLayout367.xml"/><Relationship Id="rId9" Type="http://schemas.openxmlformats.org/officeDocument/2006/relationships/slideLayout" Target="../slideLayouts/slideLayout372.xml"/></Relationships>
</file>

<file path=ppt/slideMasters/_rels/slideMaster35.xml.rels><?xml version="1.0" encoding="UTF-8" standalone="yes"?>
<Relationships xmlns="http://schemas.openxmlformats.org/package/2006/relationships"><Relationship Id="rId8" Type="http://schemas.openxmlformats.org/officeDocument/2006/relationships/slideLayout" Target="../slideLayouts/slideLayout382.xml"/><Relationship Id="rId13" Type="http://schemas.openxmlformats.org/officeDocument/2006/relationships/image" Target="../media/image1.jpeg"/><Relationship Id="rId3" Type="http://schemas.openxmlformats.org/officeDocument/2006/relationships/slideLayout" Target="../slideLayouts/slideLayout377.xml"/><Relationship Id="rId7" Type="http://schemas.openxmlformats.org/officeDocument/2006/relationships/slideLayout" Target="../slideLayouts/slideLayout381.xml"/><Relationship Id="rId12" Type="http://schemas.openxmlformats.org/officeDocument/2006/relationships/theme" Target="../theme/theme35.xml"/><Relationship Id="rId2" Type="http://schemas.openxmlformats.org/officeDocument/2006/relationships/slideLayout" Target="../slideLayouts/slideLayout376.xml"/><Relationship Id="rId1" Type="http://schemas.openxmlformats.org/officeDocument/2006/relationships/slideLayout" Target="../slideLayouts/slideLayout375.xml"/><Relationship Id="rId6" Type="http://schemas.openxmlformats.org/officeDocument/2006/relationships/slideLayout" Target="../slideLayouts/slideLayout380.xml"/><Relationship Id="rId11" Type="http://schemas.openxmlformats.org/officeDocument/2006/relationships/slideLayout" Target="../slideLayouts/slideLayout385.xml"/><Relationship Id="rId5" Type="http://schemas.openxmlformats.org/officeDocument/2006/relationships/slideLayout" Target="../slideLayouts/slideLayout379.xml"/><Relationship Id="rId10" Type="http://schemas.openxmlformats.org/officeDocument/2006/relationships/slideLayout" Target="../slideLayouts/slideLayout384.xml"/><Relationship Id="rId4" Type="http://schemas.openxmlformats.org/officeDocument/2006/relationships/slideLayout" Target="../slideLayouts/slideLayout378.xml"/><Relationship Id="rId9" Type="http://schemas.openxmlformats.org/officeDocument/2006/relationships/slideLayout" Target="../slideLayouts/slideLayout383.xml"/></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393.xml"/><Relationship Id="rId13" Type="http://schemas.openxmlformats.org/officeDocument/2006/relationships/image" Target="../media/image1.jpeg"/><Relationship Id="rId3" Type="http://schemas.openxmlformats.org/officeDocument/2006/relationships/slideLayout" Target="../slideLayouts/slideLayout388.xml"/><Relationship Id="rId7" Type="http://schemas.openxmlformats.org/officeDocument/2006/relationships/slideLayout" Target="../slideLayouts/slideLayout392.xml"/><Relationship Id="rId12" Type="http://schemas.openxmlformats.org/officeDocument/2006/relationships/theme" Target="../theme/theme36.xml"/><Relationship Id="rId2" Type="http://schemas.openxmlformats.org/officeDocument/2006/relationships/slideLayout" Target="../slideLayouts/slideLayout387.xml"/><Relationship Id="rId1" Type="http://schemas.openxmlformats.org/officeDocument/2006/relationships/slideLayout" Target="../slideLayouts/slideLayout386.xml"/><Relationship Id="rId6" Type="http://schemas.openxmlformats.org/officeDocument/2006/relationships/slideLayout" Target="../slideLayouts/slideLayout391.xml"/><Relationship Id="rId11" Type="http://schemas.openxmlformats.org/officeDocument/2006/relationships/slideLayout" Target="../slideLayouts/slideLayout396.xml"/><Relationship Id="rId5" Type="http://schemas.openxmlformats.org/officeDocument/2006/relationships/slideLayout" Target="../slideLayouts/slideLayout390.xml"/><Relationship Id="rId10" Type="http://schemas.openxmlformats.org/officeDocument/2006/relationships/slideLayout" Target="../slideLayouts/slideLayout395.xml"/><Relationship Id="rId4" Type="http://schemas.openxmlformats.org/officeDocument/2006/relationships/slideLayout" Target="../slideLayouts/slideLayout389.xml"/><Relationship Id="rId9" Type="http://schemas.openxmlformats.org/officeDocument/2006/relationships/slideLayout" Target="../slideLayouts/slideLayout394.xml"/></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404.xml"/><Relationship Id="rId13" Type="http://schemas.openxmlformats.org/officeDocument/2006/relationships/image" Target="../media/image1.jpeg"/><Relationship Id="rId3" Type="http://schemas.openxmlformats.org/officeDocument/2006/relationships/slideLayout" Target="../slideLayouts/slideLayout399.xml"/><Relationship Id="rId7" Type="http://schemas.openxmlformats.org/officeDocument/2006/relationships/slideLayout" Target="../slideLayouts/slideLayout403.xml"/><Relationship Id="rId12" Type="http://schemas.openxmlformats.org/officeDocument/2006/relationships/theme" Target="../theme/theme37.xml"/><Relationship Id="rId2" Type="http://schemas.openxmlformats.org/officeDocument/2006/relationships/slideLayout" Target="../slideLayouts/slideLayout398.xml"/><Relationship Id="rId1" Type="http://schemas.openxmlformats.org/officeDocument/2006/relationships/slideLayout" Target="../slideLayouts/slideLayout397.xml"/><Relationship Id="rId6" Type="http://schemas.openxmlformats.org/officeDocument/2006/relationships/slideLayout" Target="../slideLayouts/slideLayout402.xml"/><Relationship Id="rId11" Type="http://schemas.openxmlformats.org/officeDocument/2006/relationships/slideLayout" Target="../slideLayouts/slideLayout407.xml"/><Relationship Id="rId5" Type="http://schemas.openxmlformats.org/officeDocument/2006/relationships/slideLayout" Target="../slideLayouts/slideLayout401.xml"/><Relationship Id="rId10" Type="http://schemas.openxmlformats.org/officeDocument/2006/relationships/slideLayout" Target="../slideLayouts/slideLayout406.xml"/><Relationship Id="rId4" Type="http://schemas.openxmlformats.org/officeDocument/2006/relationships/slideLayout" Target="../slideLayouts/slideLayout400.xml"/><Relationship Id="rId9" Type="http://schemas.openxmlformats.org/officeDocument/2006/relationships/slideLayout" Target="../slideLayouts/slideLayout405.xml"/></Relationships>
</file>

<file path=ppt/slideMasters/_rels/slideMaster38.xml.rels><?xml version="1.0" encoding="UTF-8" standalone="yes"?>
<Relationships xmlns="http://schemas.openxmlformats.org/package/2006/relationships"><Relationship Id="rId8" Type="http://schemas.openxmlformats.org/officeDocument/2006/relationships/slideLayout" Target="../slideLayouts/slideLayout415.xml"/><Relationship Id="rId13" Type="http://schemas.openxmlformats.org/officeDocument/2006/relationships/image" Target="../media/image1.jpeg"/><Relationship Id="rId3" Type="http://schemas.openxmlformats.org/officeDocument/2006/relationships/slideLayout" Target="../slideLayouts/slideLayout410.xml"/><Relationship Id="rId7" Type="http://schemas.openxmlformats.org/officeDocument/2006/relationships/slideLayout" Target="../slideLayouts/slideLayout414.xml"/><Relationship Id="rId12" Type="http://schemas.openxmlformats.org/officeDocument/2006/relationships/theme" Target="../theme/theme38.xml"/><Relationship Id="rId2" Type="http://schemas.openxmlformats.org/officeDocument/2006/relationships/slideLayout" Target="../slideLayouts/slideLayout409.xml"/><Relationship Id="rId1" Type="http://schemas.openxmlformats.org/officeDocument/2006/relationships/slideLayout" Target="../slideLayouts/slideLayout408.xml"/><Relationship Id="rId6" Type="http://schemas.openxmlformats.org/officeDocument/2006/relationships/slideLayout" Target="../slideLayouts/slideLayout413.xml"/><Relationship Id="rId11" Type="http://schemas.openxmlformats.org/officeDocument/2006/relationships/slideLayout" Target="../slideLayouts/slideLayout418.xml"/><Relationship Id="rId5" Type="http://schemas.openxmlformats.org/officeDocument/2006/relationships/slideLayout" Target="../slideLayouts/slideLayout412.xml"/><Relationship Id="rId10" Type="http://schemas.openxmlformats.org/officeDocument/2006/relationships/slideLayout" Target="../slideLayouts/slideLayout417.xml"/><Relationship Id="rId4" Type="http://schemas.openxmlformats.org/officeDocument/2006/relationships/slideLayout" Target="../slideLayouts/slideLayout411.xml"/><Relationship Id="rId9" Type="http://schemas.openxmlformats.org/officeDocument/2006/relationships/slideLayout" Target="../slideLayouts/slideLayout416.xml"/></Relationships>
</file>

<file path=ppt/slideMasters/_rels/slideMaster39.xml.rels><?xml version="1.0" encoding="UTF-8" standalone="yes"?>
<Relationships xmlns="http://schemas.openxmlformats.org/package/2006/relationships"><Relationship Id="rId8" Type="http://schemas.openxmlformats.org/officeDocument/2006/relationships/slideLayout" Target="../slideLayouts/slideLayout426.xml"/><Relationship Id="rId13" Type="http://schemas.openxmlformats.org/officeDocument/2006/relationships/image" Target="../media/image1.jpeg"/><Relationship Id="rId3" Type="http://schemas.openxmlformats.org/officeDocument/2006/relationships/slideLayout" Target="../slideLayouts/slideLayout421.xml"/><Relationship Id="rId7" Type="http://schemas.openxmlformats.org/officeDocument/2006/relationships/slideLayout" Target="../slideLayouts/slideLayout425.xml"/><Relationship Id="rId12" Type="http://schemas.openxmlformats.org/officeDocument/2006/relationships/theme" Target="../theme/theme39.xml"/><Relationship Id="rId2" Type="http://schemas.openxmlformats.org/officeDocument/2006/relationships/slideLayout" Target="../slideLayouts/slideLayout420.xml"/><Relationship Id="rId1" Type="http://schemas.openxmlformats.org/officeDocument/2006/relationships/slideLayout" Target="../slideLayouts/slideLayout419.xml"/><Relationship Id="rId6" Type="http://schemas.openxmlformats.org/officeDocument/2006/relationships/slideLayout" Target="../slideLayouts/slideLayout424.xml"/><Relationship Id="rId11" Type="http://schemas.openxmlformats.org/officeDocument/2006/relationships/slideLayout" Target="../slideLayouts/slideLayout429.xml"/><Relationship Id="rId5" Type="http://schemas.openxmlformats.org/officeDocument/2006/relationships/slideLayout" Target="../slideLayouts/slideLayout423.xml"/><Relationship Id="rId10" Type="http://schemas.openxmlformats.org/officeDocument/2006/relationships/slideLayout" Target="../slideLayouts/slideLayout428.xml"/><Relationship Id="rId4" Type="http://schemas.openxmlformats.org/officeDocument/2006/relationships/slideLayout" Target="../slideLayouts/slideLayout422.xml"/><Relationship Id="rId9" Type="http://schemas.openxmlformats.org/officeDocument/2006/relationships/slideLayout" Target="../slideLayouts/slideLayout4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image" Target="../media/image4.png"/><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3.png"/></Relationships>
</file>

<file path=ppt/slideMasters/_rels/slideMaster40.xml.rels><?xml version="1.0" encoding="UTF-8" standalone="yes"?>
<Relationships xmlns="http://schemas.openxmlformats.org/package/2006/relationships"><Relationship Id="rId8" Type="http://schemas.openxmlformats.org/officeDocument/2006/relationships/slideLayout" Target="../slideLayouts/slideLayout437.xml"/><Relationship Id="rId13" Type="http://schemas.openxmlformats.org/officeDocument/2006/relationships/image" Target="../media/image1.jpeg"/><Relationship Id="rId3" Type="http://schemas.openxmlformats.org/officeDocument/2006/relationships/slideLayout" Target="../slideLayouts/slideLayout432.xml"/><Relationship Id="rId7" Type="http://schemas.openxmlformats.org/officeDocument/2006/relationships/slideLayout" Target="../slideLayouts/slideLayout436.xml"/><Relationship Id="rId12" Type="http://schemas.openxmlformats.org/officeDocument/2006/relationships/theme" Target="../theme/theme40.xml"/><Relationship Id="rId2" Type="http://schemas.openxmlformats.org/officeDocument/2006/relationships/slideLayout" Target="../slideLayouts/slideLayout431.xml"/><Relationship Id="rId1" Type="http://schemas.openxmlformats.org/officeDocument/2006/relationships/slideLayout" Target="../slideLayouts/slideLayout430.xml"/><Relationship Id="rId6" Type="http://schemas.openxmlformats.org/officeDocument/2006/relationships/slideLayout" Target="../slideLayouts/slideLayout435.xml"/><Relationship Id="rId11" Type="http://schemas.openxmlformats.org/officeDocument/2006/relationships/slideLayout" Target="../slideLayouts/slideLayout440.xml"/><Relationship Id="rId5" Type="http://schemas.openxmlformats.org/officeDocument/2006/relationships/slideLayout" Target="../slideLayouts/slideLayout434.xml"/><Relationship Id="rId10" Type="http://schemas.openxmlformats.org/officeDocument/2006/relationships/slideLayout" Target="../slideLayouts/slideLayout439.xml"/><Relationship Id="rId4" Type="http://schemas.openxmlformats.org/officeDocument/2006/relationships/slideLayout" Target="../slideLayouts/slideLayout433.xml"/><Relationship Id="rId9" Type="http://schemas.openxmlformats.org/officeDocument/2006/relationships/slideLayout" Target="../slideLayouts/slideLayout438.xml"/></Relationships>
</file>

<file path=ppt/slideMasters/_rels/slideMaster41.xml.rels><?xml version="1.0" encoding="UTF-8" standalone="yes"?>
<Relationships xmlns="http://schemas.openxmlformats.org/package/2006/relationships"><Relationship Id="rId8" Type="http://schemas.openxmlformats.org/officeDocument/2006/relationships/slideLayout" Target="../slideLayouts/slideLayout448.xml"/><Relationship Id="rId13" Type="http://schemas.openxmlformats.org/officeDocument/2006/relationships/image" Target="../media/image1.jpeg"/><Relationship Id="rId3" Type="http://schemas.openxmlformats.org/officeDocument/2006/relationships/slideLayout" Target="../slideLayouts/slideLayout443.xml"/><Relationship Id="rId7" Type="http://schemas.openxmlformats.org/officeDocument/2006/relationships/slideLayout" Target="../slideLayouts/slideLayout447.xml"/><Relationship Id="rId12" Type="http://schemas.openxmlformats.org/officeDocument/2006/relationships/theme" Target="../theme/theme41.xml"/><Relationship Id="rId2" Type="http://schemas.openxmlformats.org/officeDocument/2006/relationships/slideLayout" Target="../slideLayouts/slideLayout442.xml"/><Relationship Id="rId1" Type="http://schemas.openxmlformats.org/officeDocument/2006/relationships/slideLayout" Target="../slideLayouts/slideLayout441.xml"/><Relationship Id="rId6" Type="http://schemas.openxmlformats.org/officeDocument/2006/relationships/slideLayout" Target="../slideLayouts/slideLayout446.xml"/><Relationship Id="rId11" Type="http://schemas.openxmlformats.org/officeDocument/2006/relationships/slideLayout" Target="../slideLayouts/slideLayout451.xml"/><Relationship Id="rId5" Type="http://schemas.openxmlformats.org/officeDocument/2006/relationships/slideLayout" Target="../slideLayouts/slideLayout445.xml"/><Relationship Id="rId10" Type="http://schemas.openxmlformats.org/officeDocument/2006/relationships/slideLayout" Target="../slideLayouts/slideLayout450.xml"/><Relationship Id="rId4" Type="http://schemas.openxmlformats.org/officeDocument/2006/relationships/slideLayout" Target="../slideLayouts/slideLayout444.xml"/><Relationship Id="rId9" Type="http://schemas.openxmlformats.org/officeDocument/2006/relationships/slideLayout" Target="../slideLayouts/slideLayout449.xml"/></Relationships>
</file>

<file path=ppt/slideMasters/_rels/slideMaster42.xml.rels><?xml version="1.0" encoding="UTF-8" standalone="yes"?>
<Relationships xmlns="http://schemas.openxmlformats.org/package/2006/relationships"><Relationship Id="rId8" Type="http://schemas.openxmlformats.org/officeDocument/2006/relationships/slideLayout" Target="../slideLayouts/slideLayout459.xml"/><Relationship Id="rId13" Type="http://schemas.openxmlformats.org/officeDocument/2006/relationships/image" Target="../media/image1.jpeg"/><Relationship Id="rId3" Type="http://schemas.openxmlformats.org/officeDocument/2006/relationships/slideLayout" Target="../slideLayouts/slideLayout454.xml"/><Relationship Id="rId7" Type="http://schemas.openxmlformats.org/officeDocument/2006/relationships/slideLayout" Target="../slideLayouts/slideLayout458.xml"/><Relationship Id="rId12" Type="http://schemas.openxmlformats.org/officeDocument/2006/relationships/theme" Target="../theme/theme42.xml"/><Relationship Id="rId2" Type="http://schemas.openxmlformats.org/officeDocument/2006/relationships/slideLayout" Target="../slideLayouts/slideLayout453.xml"/><Relationship Id="rId1" Type="http://schemas.openxmlformats.org/officeDocument/2006/relationships/slideLayout" Target="../slideLayouts/slideLayout452.xml"/><Relationship Id="rId6" Type="http://schemas.openxmlformats.org/officeDocument/2006/relationships/slideLayout" Target="../slideLayouts/slideLayout457.xml"/><Relationship Id="rId11" Type="http://schemas.openxmlformats.org/officeDocument/2006/relationships/slideLayout" Target="../slideLayouts/slideLayout462.xml"/><Relationship Id="rId5" Type="http://schemas.openxmlformats.org/officeDocument/2006/relationships/slideLayout" Target="../slideLayouts/slideLayout456.xml"/><Relationship Id="rId10" Type="http://schemas.openxmlformats.org/officeDocument/2006/relationships/slideLayout" Target="../slideLayouts/slideLayout461.xml"/><Relationship Id="rId4" Type="http://schemas.openxmlformats.org/officeDocument/2006/relationships/slideLayout" Target="../slideLayouts/slideLayout455.xml"/><Relationship Id="rId9" Type="http://schemas.openxmlformats.org/officeDocument/2006/relationships/slideLayout" Target="../slideLayouts/slideLayout460.xml"/><Relationship Id="rId14" Type="http://schemas.openxmlformats.org/officeDocument/2006/relationships/image" Target="../media/image8.jpeg"/></Relationships>
</file>

<file path=ppt/slideMasters/_rels/slideMaster43.xml.rels><?xml version="1.0" encoding="UTF-8" standalone="yes"?>
<Relationships xmlns="http://schemas.openxmlformats.org/package/2006/relationships"><Relationship Id="rId8" Type="http://schemas.openxmlformats.org/officeDocument/2006/relationships/slideLayout" Target="../slideLayouts/slideLayout470.xml"/><Relationship Id="rId13" Type="http://schemas.openxmlformats.org/officeDocument/2006/relationships/image" Target="../media/image1.jpeg"/><Relationship Id="rId3" Type="http://schemas.openxmlformats.org/officeDocument/2006/relationships/slideLayout" Target="../slideLayouts/slideLayout465.xml"/><Relationship Id="rId7" Type="http://schemas.openxmlformats.org/officeDocument/2006/relationships/slideLayout" Target="../slideLayouts/slideLayout469.xml"/><Relationship Id="rId12" Type="http://schemas.openxmlformats.org/officeDocument/2006/relationships/theme" Target="../theme/theme43.xml"/><Relationship Id="rId2" Type="http://schemas.openxmlformats.org/officeDocument/2006/relationships/slideLayout" Target="../slideLayouts/slideLayout464.xml"/><Relationship Id="rId1" Type="http://schemas.openxmlformats.org/officeDocument/2006/relationships/slideLayout" Target="../slideLayouts/slideLayout463.xml"/><Relationship Id="rId6" Type="http://schemas.openxmlformats.org/officeDocument/2006/relationships/slideLayout" Target="../slideLayouts/slideLayout468.xml"/><Relationship Id="rId11" Type="http://schemas.openxmlformats.org/officeDocument/2006/relationships/slideLayout" Target="../slideLayouts/slideLayout473.xml"/><Relationship Id="rId5" Type="http://schemas.openxmlformats.org/officeDocument/2006/relationships/slideLayout" Target="../slideLayouts/slideLayout467.xml"/><Relationship Id="rId10" Type="http://schemas.openxmlformats.org/officeDocument/2006/relationships/slideLayout" Target="../slideLayouts/slideLayout472.xml"/><Relationship Id="rId4" Type="http://schemas.openxmlformats.org/officeDocument/2006/relationships/slideLayout" Target="../slideLayouts/slideLayout466.xml"/><Relationship Id="rId9" Type="http://schemas.openxmlformats.org/officeDocument/2006/relationships/slideLayout" Target="../slideLayouts/slideLayout471.xml"/></Relationships>
</file>

<file path=ppt/slideMasters/_rels/slideMaster44.xml.rels><?xml version="1.0" encoding="UTF-8" standalone="yes"?>
<Relationships xmlns="http://schemas.openxmlformats.org/package/2006/relationships"><Relationship Id="rId8" Type="http://schemas.openxmlformats.org/officeDocument/2006/relationships/slideLayout" Target="../slideLayouts/slideLayout481.xml"/><Relationship Id="rId13" Type="http://schemas.openxmlformats.org/officeDocument/2006/relationships/image" Target="../media/image1.jpeg"/><Relationship Id="rId3" Type="http://schemas.openxmlformats.org/officeDocument/2006/relationships/slideLayout" Target="../slideLayouts/slideLayout476.xml"/><Relationship Id="rId7" Type="http://schemas.openxmlformats.org/officeDocument/2006/relationships/slideLayout" Target="../slideLayouts/slideLayout480.xml"/><Relationship Id="rId12" Type="http://schemas.openxmlformats.org/officeDocument/2006/relationships/theme" Target="../theme/theme44.xml"/><Relationship Id="rId2" Type="http://schemas.openxmlformats.org/officeDocument/2006/relationships/slideLayout" Target="../slideLayouts/slideLayout475.xml"/><Relationship Id="rId1" Type="http://schemas.openxmlformats.org/officeDocument/2006/relationships/slideLayout" Target="../slideLayouts/slideLayout474.xml"/><Relationship Id="rId6" Type="http://schemas.openxmlformats.org/officeDocument/2006/relationships/slideLayout" Target="../slideLayouts/slideLayout479.xml"/><Relationship Id="rId11" Type="http://schemas.openxmlformats.org/officeDocument/2006/relationships/slideLayout" Target="../slideLayouts/slideLayout484.xml"/><Relationship Id="rId5" Type="http://schemas.openxmlformats.org/officeDocument/2006/relationships/slideLayout" Target="../slideLayouts/slideLayout478.xml"/><Relationship Id="rId10" Type="http://schemas.openxmlformats.org/officeDocument/2006/relationships/slideLayout" Target="../slideLayouts/slideLayout483.xml"/><Relationship Id="rId4" Type="http://schemas.openxmlformats.org/officeDocument/2006/relationships/slideLayout" Target="../slideLayouts/slideLayout477.xml"/><Relationship Id="rId9" Type="http://schemas.openxmlformats.org/officeDocument/2006/relationships/slideLayout" Target="../slideLayouts/slideLayout482.xml"/><Relationship Id="rId14" Type="http://schemas.openxmlformats.org/officeDocument/2006/relationships/image" Target="../media/image2.png"/></Relationships>
</file>

<file path=ppt/slideMasters/_rels/slideMaster45.xml.rels><?xml version="1.0" encoding="UTF-8" standalone="yes"?>
<Relationships xmlns="http://schemas.openxmlformats.org/package/2006/relationships"><Relationship Id="rId8" Type="http://schemas.openxmlformats.org/officeDocument/2006/relationships/slideLayout" Target="../slideLayouts/slideLayout492.xml"/><Relationship Id="rId13" Type="http://schemas.openxmlformats.org/officeDocument/2006/relationships/image" Target="../media/image1.jpeg"/><Relationship Id="rId3" Type="http://schemas.openxmlformats.org/officeDocument/2006/relationships/slideLayout" Target="../slideLayouts/slideLayout487.xml"/><Relationship Id="rId7" Type="http://schemas.openxmlformats.org/officeDocument/2006/relationships/slideLayout" Target="../slideLayouts/slideLayout491.xml"/><Relationship Id="rId12" Type="http://schemas.openxmlformats.org/officeDocument/2006/relationships/theme" Target="../theme/theme45.xml"/><Relationship Id="rId2" Type="http://schemas.openxmlformats.org/officeDocument/2006/relationships/slideLayout" Target="../slideLayouts/slideLayout486.xml"/><Relationship Id="rId1" Type="http://schemas.openxmlformats.org/officeDocument/2006/relationships/slideLayout" Target="../slideLayouts/slideLayout485.xml"/><Relationship Id="rId6" Type="http://schemas.openxmlformats.org/officeDocument/2006/relationships/slideLayout" Target="../slideLayouts/slideLayout490.xml"/><Relationship Id="rId11" Type="http://schemas.openxmlformats.org/officeDocument/2006/relationships/slideLayout" Target="../slideLayouts/slideLayout495.xml"/><Relationship Id="rId5" Type="http://schemas.openxmlformats.org/officeDocument/2006/relationships/slideLayout" Target="../slideLayouts/slideLayout489.xml"/><Relationship Id="rId15" Type="http://schemas.openxmlformats.org/officeDocument/2006/relationships/image" Target="../media/image4.png"/><Relationship Id="rId10" Type="http://schemas.openxmlformats.org/officeDocument/2006/relationships/slideLayout" Target="../slideLayouts/slideLayout494.xml"/><Relationship Id="rId4" Type="http://schemas.openxmlformats.org/officeDocument/2006/relationships/slideLayout" Target="../slideLayouts/slideLayout488.xml"/><Relationship Id="rId9" Type="http://schemas.openxmlformats.org/officeDocument/2006/relationships/slideLayout" Target="../slideLayouts/slideLayout493.xml"/><Relationship Id="rId14" Type="http://schemas.openxmlformats.org/officeDocument/2006/relationships/image" Target="../media/image3.png"/></Relationships>
</file>

<file path=ppt/slideMasters/_rels/slideMaster46.xml.rels><?xml version="1.0" encoding="UTF-8" standalone="yes"?>
<Relationships xmlns="http://schemas.openxmlformats.org/package/2006/relationships"><Relationship Id="rId8" Type="http://schemas.openxmlformats.org/officeDocument/2006/relationships/slideLayout" Target="../slideLayouts/slideLayout503.xml"/><Relationship Id="rId13" Type="http://schemas.openxmlformats.org/officeDocument/2006/relationships/image" Target="../media/image1.jpeg"/><Relationship Id="rId3" Type="http://schemas.openxmlformats.org/officeDocument/2006/relationships/slideLayout" Target="../slideLayouts/slideLayout498.xml"/><Relationship Id="rId7" Type="http://schemas.openxmlformats.org/officeDocument/2006/relationships/slideLayout" Target="../slideLayouts/slideLayout502.xml"/><Relationship Id="rId12" Type="http://schemas.openxmlformats.org/officeDocument/2006/relationships/theme" Target="../theme/theme46.xml"/><Relationship Id="rId2" Type="http://schemas.openxmlformats.org/officeDocument/2006/relationships/slideLayout" Target="../slideLayouts/slideLayout497.xml"/><Relationship Id="rId1" Type="http://schemas.openxmlformats.org/officeDocument/2006/relationships/slideLayout" Target="../slideLayouts/slideLayout496.xml"/><Relationship Id="rId6" Type="http://schemas.openxmlformats.org/officeDocument/2006/relationships/slideLayout" Target="../slideLayouts/slideLayout501.xml"/><Relationship Id="rId11" Type="http://schemas.openxmlformats.org/officeDocument/2006/relationships/slideLayout" Target="../slideLayouts/slideLayout506.xml"/><Relationship Id="rId5" Type="http://schemas.openxmlformats.org/officeDocument/2006/relationships/slideLayout" Target="../slideLayouts/slideLayout500.xml"/><Relationship Id="rId10" Type="http://schemas.openxmlformats.org/officeDocument/2006/relationships/slideLayout" Target="../slideLayouts/slideLayout505.xml"/><Relationship Id="rId4" Type="http://schemas.openxmlformats.org/officeDocument/2006/relationships/slideLayout" Target="../slideLayouts/slideLayout499.xml"/><Relationship Id="rId9" Type="http://schemas.openxmlformats.org/officeDocument/2006/relationships/slideLayout" Target="../slideLayouts/slideLayout504.xml"/></Relationships>
</file>

<file path=ppt/slideMasters/_rels/slideMaster47.xml.rels><?xml version="1.0" encoding="UTF-8" standalone="yes"?>
<Relationships xmlns="http://schemas.openxmlformats.org/package/2006/relationships"><Relationship Id="rId8" Type="http://schemas.openxmlformats.org/officeDocument/2006/relationships/slideLayout" Target="../slideLayouts/slideLayout514.xml"/><Relationship Id="rId13" Type="http://schemas.openxmlformats.org/officeDocument/2006/relationships/image" Target="../media/image1.jpeg"/><Relationship Id="rId3" Type="http://schemas.openxmlformats.org/officeDocument/2006/relationships/slideLayout" Target="../slideLayouts/slideLayout509.xml"/><Relationship Id="rId7" Type="http://schemas.openxmlformats.org/officeDocument/2006/relationships/slideLayout" Target="../slideLayouts/slideLayout513.xml"/><Relationship Id="rId12" Type="http://schemas.openxmlformats.org/officeDocument/2006/relationships/theme" Target="../theme/theme47.xml"/><Relationship Id="rId2" Type="http://schemas.openxmlformats.org/officeDocument/2006/relationships/slideLayout" Target="../slideLayouts/slideLayout508.xml"/><Relationship Id="rId1" Type="http://schemas.openxmlformats.org/officeDocument/2006/relationships/slideLayout" Target="../slideLayouts/slideLayout507.xml"/><Relationship Id="rId6" Type="http://schemas.openxmlformats.org/officeDocument/2006/relationships/slideLayout" Target="../slideLayouts/slideLayout512.xml"/><Relationship Id="rId11" Type="http://schemas.openxmlformats.org/officeDocument/2006/relationships/slideLayout" Target="../slideLayouts/slideLayout517.xml"/><Relationship Id="rId5" Type="http://schemas.openxmlformats.org/officeDocument/2006/relationships/slideLayout" Target="../slideLayouts/slideLayout511.xml"/><Relationship Id="rId10" Type="http://schemas.openxmlformats.org/officeDocument/2006/relationships/slideLayout" Target="../slideLayouts/slideLayout516.xml"/><Relationship Id="rId4" Type="http://schemas.openxmlformats.org/officeDocument/2006/relationships/slideLayout" Target="../slideLayouts/slideLayout510.xml"/><Relationship Id="rId9" Type="http://schemas.openxmlformats.org/officeDocument/2006/relationships/slideLayout" Target="../slideLayouts/slideLayout515.xml"/></Relationships>
</file>

<file path=ppt/slideMasters/_rels/slideMaster48.xml.rels><?xml version="1.0" encoding="UTF-8" standalone="yes"?>
<Relationships xmlns="http://schemas.openxmlformats.org/package/2006/relationships"><Relationship Id="rId8" Type="http://schemas.openxmlformats.org/officeDocument/2006/relationships/slideLayout" Target="../slideLayouts/slideLayout525.xml"/><Relationship Id="rId13" Type="http://schemas.openxmlformats.org/officeDocument/2006/relationships/image" Target="../media/image1.jpeg"/><Relationship Id="rId3" Type="http://schemas.openxmlformats.org/officeDocument/2006/relationships/slideLayout" Target="../slideLayouts/slideLayout520.xml"/><Relationship Id="rId7" Type="http://schemas.openxmlformats.org/officeDocument/2006/relationships/slideLayout" Target="../slideLayouts/slideLayout524.xml"/><Relationship Id="rId12" Type="http://schemas.openxmlformats.org/officeDocument/2006/relationships/theme" Target="../theme/theme48.xml"/><Relationship Id="rId2" Type="http://schemas.openxmlformats.org/officeDocument/2006/relationships/slideLayout" Target="../slideLayouts/slideLayout519.xml"/><Relationship Id="rId1" Type="http://schemas.openxmlformats.org/officeDocument/2006/relationships/slideLayout" Target="../slideLayouts/slideLayout518.xml"/><Relationship Id="rId6" Type="http://schemas.openxmlformats.org/officeDocument/2006/relationships/slideLayout" Target="../slideLayouts/slideLayout523.xml"/><Relationship Id="rId11" Type="http://schemas.openxmlformats.org/officeDocument/2006/relationships/slideLayout" Target="../slideLayouts/slideLayout528.xml"/><Relationship Id="rId5" Type="http://schemas.openxmlformats.org/officeDocument/2006/relationships/slideLayout" Target="../slideLayouts/slideLayout522.xml"/><Relationship Id="rId10" Type="http://schemas.openxmlformats.org/officeDocument/2006/relationships/slideLayout" Target="../slideLayouts/slideLayout527.xml"/><Relationship Id="rId4" Type="http://schemas.openxmlformats.org/officeDocument/2006/relationships/slideLayout" Target="../slideLayouts/slideLayout521.xml"/><Relationship Id="rId9" Type="http://schemas.openxmlformats.org/officeDocument/2006/relationships/slideLayout" Target="../slideLayouts/slideLayout526.xml"/><Relationship Id="rId14" Type="http://schemas.openxmlformats.org/officeDocument/2006/relationships/image" Target="../media/image5.png"/></Relationships>
</file>

<file path=ppt/slideMasters/_rels/slideMaster49.xml.rels><?xml version="1.0" encoding="UTF-8" standalone="yes"?>
<Relationships xmlns="http://schemas.openxmlformats.org/package/2006/relationships"><Relationship Id="rId8" Type="http://schemas.openxmlformats.org/officeDocument/2006/relationships/slideLayout" Target="../slideLayouts/slideLayout536.xml"/><Relationship Id="rId13" Type="http://schemas.openxmlformats.org/officeDocument/2006/relationships/image" Target="../media/image1.jpeg"/><Relationship Id="rId3" Type="http://schemas.openxmlformats.org/officeDocument/2006/relationships/slideLayout" Target="../slideLayouts/slideLayout531.xml"/><Relationship Id="rId7" Type="http://schemas.openxmlformats.org/officeDocument/2006/relationships/slideLayout" Target="../slideLayouts/slideLayout535.xml"/><Relationship Id="rId12" Type="http://schemas.openxmlformats.org/officeDocument/2006/relationships/theme" Target="../theme/theme49.xml"/><Relationship Id="rId2" Type="http://schemas.openxmlformats.org/officeDocument/2006/relationships/slideLayout" Target="../slideLayouts/slideLayout530.xml"/><Relationship Id="rId1" Type="http://schemas.openxmlformats.org/officeDocument/2006/relationships/slideLayout" Target="../slideLayouts/slideLayout529.xml"/><Relationship Id="rId6" Type="http://schemas.openxmlformats.org/officeDocument/2006/relationships/slideLayout" Target="../slideLayouts/slideLayout534.xml"/><Relationship Id="rId11" Type="http://schemas.openxmlformats.org/officeDocument/2006/relationships/slideLayout" Target="../slideLayouts/slideLayout539.xml"/><Relationship Id="rId5" Type="http://schemas.openxmlformats.org/officeDocument/2006/relationships/slideLayout" Target="../slideLayouts/slideLayout533.xml"/><Relationship Id="rId10" Type="http://schemas.openxmlformats.org/officeDocument/2006/relationships/slideLayout" Target="../slideLayouts/slideLayout538.xml"/><Relationship Id="rId4" Type="http://schemas.openxmlformats.org/officeDocument/2006/relationships/slideLayout" Target="../slideLayouts/slideLayout532.xml"/><Relationship Id="rId9" Type="http://schemas.openxmlformats.org/officeDocument/2006/relationships/slideLayout" Target="../slideLayouts/slideLayout53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50.xml.rels><?xml version="1.0" encoding="UTF-8" standalone="yes"?>
<Relationships xmlns="http://schemas.openxmlformats.org/package/2006/relationships"><Relationship Id="rId8" Type="http://schemas.openxmlformats.org/officeDocument/2006/relationships/slideLayout" Target="../slideLayouts/slideLayout547.xml"/><Relationship Id="rId13" Type="http://schemas.openxmlformats.org/officeDocument/2006/relationships/image" Target="../media/image1.jpeg"/><Relationship Id="rId3" Type="http://schemas.openxmlformats.org/officeDocument/2006/relationships/slideLayout" Target="../slideLayouts/slideLayout542.xml"/><Relationship Id="rId7" Type="http://schemas.openxmlformats.org/officeDocument/2006/relationships/slideLayout" Target="../slideLayouts/slideLayout546.xml"/><Relationship Id="rId12" Type="http://schemas.openxmlformats.org/officeDocument/2006/relationships/theme" Target="../theme/theme50.xml"/><Relationship Id="rId2" Type="http://schemas.openxmlformats.org/officeDocument/2006/relationships/slideLayout" Target="../slideLayouts/slideLayout541.xml"/><Relationship Id="rId1" Type="http://schemas.openxmlformats.org/officeDocument/2006/relationships/slideLayout" Target="../slideLayouts/slideLayout540.xml"/><Relationship Id="rId6" Type="http://schemas.openxmlformats.org/officeDocument/2006/relationships/slideLayout" Target="../slideLayouts/slideLayout545.xml"/><Relationship Id="rId11" Type="http://schemas.openxmlformats.org/officeDocument/2006/relationships/slideLayout" Target="../slideLayouts/slideLayout550.xml"/><Relationship Id="rId5" Type="http://schemas.openxmlformats.org/officeDocument/2006/relationships/slideLayout" Target="../slideLayouts/slideLayout544.xml"/><Relationship Id="rId10" Type="http://schemas.openxmlformats.org/officeDocument/2006/relationships/slideLayout" Target="../slideLayouts/slideLayout549.xml"/><Relationship Id="rId4" Type="http://schemas.openxmlformats.org/officeDocument/2006/relationships/slideLayout" Target="../slideLayouts/slideLayout543.xml"/><Relationship Id="rId9" Type="http://schemas.openxmlformats.org/officeDocument/2006/relationships/slideLayout" Target="../slideLayouts/slideLayout548.xml"/></Relationships>
</file>

<file path=ppt/slideMasters/_rels/slideMaster51.xml.rels><?xml version="1.0" encoding="UTF-8" standalone="yes"?>
<Relationships xmlns="http://schemas.openxmlformats.org/package/2006/relationships"><Relationship Id="rId8" Type="http://schemas.openxmlformats.org/officeDocument/2006/relationships/slideLayout" Target="../slideLayouts/slideLayout558.xml"/><Relationship Id="rId13" Type="http://schemas.openxmlformats.org/officeDocument/2006/relationships/image" Target="../media/image1.jpeg"/><Relationship Id="rId3" Type="http://schemas.openxmlformats.org/officeDocument/2006/relationships/slideLayout" Target="../slideLayouts/slideLayout553.xml"/><Relationship Id="rId7" Type="http://schemas.openxmlformats.org/officeDocument/2006/relationships/slideLayout" Target="../slideLayouts/slideLayout557.xml"/><Relationship Id="rId12" Type="http://schemas.openxmlformats.org/officeDocument/2006/relationships/theme" Target="../theme/theme51.xml"/><Relationship Id="rId2" Type="http://schemas.openxmlformats.org/officeDocument/2006/relationships/slideLayout" Target="../slideLayouts/slideLayout552.xml"/><Relationship Id="rId1" Type="http://schemas.openxmlformats.org/officeDocument/2006/relationships/slideLayout" Target="../slideLayouts/slideLayout551.xml"/><Relationship Id="rId6" Type="http://schemas.openxmlformats.org/officeDocument/2006/relationships/slideLayout" Target="../slideLayouts/slideLayout556.xml"/><Relationship Id="rId11" Type="http://schemas.openxmlformats.org/officeDocument/2006/relationships/slideLayout" Target="../slideLayouts/slideLayout561.xml"/><Relationship Id="rId5" Type="http://schemas.openxmlformats.org/officeDocument/2006/relationships/slideLayout" Target="../slideLayouts/slideLayout555.xml"/><Relationship Id="rId10" Type="http://schemas.openxmlformats.org/officeDocument/2006/relationships/slideLayout" Target="../slideLayouts/slideLayout560.xml"/><Relationship Id="rId4" Type="http://schemas.openxmlformats.org/officeDocument/2006/relationships/slideLayout" Target="../slideLayouts/slideLayout554.xml"/><Relationship Id="rId9" Type="http://schemas.openxmlformats.org/officeDocument/2006/relationships/slideLayout" Target="../slideLayouts/slideLayout559.xml"/></Relationships>
</file>

<file path=ppt/slideMasters/_rels/slideMaster52.xml.rels><?xml version="1.0" encoding="UTF-8" standalone="yes"?>
<Relationships xmlns="http://schemas.openxmlformats.org/package/2006/relationships"><Relationship Id="rId8" Type="http://schemas.openxmlformats.org/officeDocument/2006/relationships/slideLayout" Target="../slideLayouts/slideLayout569.xml"/><Relationship Id="rId13" Type="http://schemas.openxmlformats.org/officeDocument/2006/relationships/image" Target="../media/image1.jpeg"/><Relationship Id="rId3" Type="http://schemas.openxmlformats.org/officeDocument/2006/relationships/slideLayout" Target="../slideLayouts/slideLayout564.xml"/><Relationship Id="rId7" Type="http://schemas.openxmlformats.org/officeDocument/2006/relationships/slideLayout" Target="../slideLayouts/slideLayout568.xml"/><Relationship Id="rId12" Type="http://schemas.openxmlformats.org/officeDocument/2006/relationships/theme" Target="../theme/theme52.xml"/><Relationship Id="rId2" Type="http://schemas.openxmlformats.org/officeDocument/2006/relationships/slideLayout" Target="../slideLayouts/slideLayout563.xml"/><Relationship Id="rId1" Type="http://schemas.openxmlformats.org/officeDocument/2006/relationships/slideLayout" Target="../slideLayouts/slideLayout562.xml"/><Relationship Id="rId6" Type="http://schemas.openxmlformats.org/officeDocument/2006/relationships/slideLayout" Target="../slideLayouts/slideLayout567.xml"/><Relationship Id="rId11" Type="http://schemas.openxmlformats.org/officeDocument/2006/relationships/slideLayout" Target="../slideLayouts/slideLayout572.xml"/><Relationship Id="rId5" Type="http://schemas.openxmlformats.org/officeDocument/2006/relationships/slideLayout" Target="../slideLayouts/slideLayout566.xml"/><Relationship Id="rId10" Type="http://schemas.openxmlformats.org/officeDocument/2006/relationships/slideLayout" Target="../slideLayouts/slideLayout571.xml"/><Relationship Id="rId4" Type="http://schemas.openxmlformats.org/officeDocument/2006/relationships/slideLayout" Target="../slideLayouts/slideLayout565.xml"/><Relationship Id="rId9" Type="http://schemas.openxmlformats.org/officeDocument/2006/relationships/slideLayout" Target="../slideLayouts/slideLayout570.xml"/></Relationships>
</file>

<file path=ppt/slideMasters/_rels/slideMaster53.xml.rels><?xml version="1.0" encoding="UTF-8" standalone="yes"?>
<Relationships xmlns="http://schemas.openxmlformats.org/package/2006/relationships"><Relationship Id="rId8" Type="http://schemas.openxmlformats.org/officeDocument/2006/relationships/slideLayout" Target="../slideLayouts/slideLayout580.xml"/><Relationship Id="rId13" Type="http://schemas.openxmlformats.org/officeDocument/2006/relationships/image" Target="../media/image1.jpeg"/><Relationship Id="rId3" Type="http://schemas.openxmlformats.org/officeDocument/2006/relationships/slideLayout" Target="../slideLayouts/slideLayout575.xml"/><Relationship Id="rId7" Type="http://schemas.openxmlformats.org/officeDocument/2006/relationships/slideLayout" Target="../slideLayouts/slideLayout579.xml"/><Relationship Id="rId12" Type="http://schemas.openxmlformats.org/officeDocument/2006/relationships/theme" Target="../theme/theme53.xml"/><Relationship Id="rId2" Type="http://schemas.openxmlformats.org/officeDocument/2006/relationships/slideLayout" Target="../slideLayouts/slideLayout574.xml"/><Relationship Id="rId1" Type="http://schemas.openxmlformats.org/officeDocument/2006/relationships/slideLayout" Target="../slideLayouts/slideLayout573.xml"/><Relationship Id="rId6" Type="http://schemas.openxmlformats.org/officeDocument/2006/relationships/slideLayout" Target="../slideLayouts/slideLayout578.xml"/><Relationship Id="rId11" Type="http://schemas.openxmlformats.org/officeDocument/2006/relationships/slideLayout" Target="../slideLayouts/slideLayout583.xml"/><Relationship Id="rId5" Type="http://schemas.openxmlformats.org/officeDocument/2006/relationships/slideLayout" Target="../slideLayouts/slideLayout577.xml"/><Relationship Id="rId10" Type="http://schemas.openxmlformats.org/officeDocument/2006/relationships/slideLayout" Target="../slideLayouts/slideLayout582.xml"/><Relationship Id="rId4" Type="http://schemas.openxmlformats.org/officeDocument/2006/relationships/slideLayout" Target="../slideLayouts/slideLayout576.xml"/><Relationship Id="rId9" Type="http://schemas.openxmlformats.org/officeDocument/2006/relationships/slideLayout" Target="../slideLayouts/slideLayout581.xml"/></Relationships>
</file>

<file path=ppt/slideMasters/_rels/slideMaster54.xml.rels><?xml version="1.0" encoding="UTF-8" standalone="yes"?>
<Relationships xmlns="http://schemas.openxmlformats.org/package/2006/relationships"><Relationship Id="rId8" Type="http://schemas.openxmlformats.org/officeDocument/2006/relationships/slideLayout" Target="../slideLayouts/slideLayout591.xml"/><Relationship Id="rId13" Type="http://schemas.openxmlformats.org/officeDocument/2006/relationships/image" Target="../media/image1.jpeg"/><Relationship Id="rId3" Type="http://schemas.openxmlformats.org/officeDocument/2006/relationships/slideLayout" Target="../slideLayouts/slideLayout586.xml"/><Relationship Id="rId7" Type="http://schemas.openxmlformats.org/officeDocument/2006/relationships/slideLayout" Target="../slideLayouts/slideLayout590.xml"/><Relationship Id="rId12" Type="http://schemas.openxmlformats.org/officeDocument/2006/relationships/theme" Target="../theme/theme54.xml"/><Relationship Id="rId2" Type="http://schemas.openxmlformats.org/officeDocument/2006/relationships/slideLayout" Target="../slideLayouts/slideLayout585.xml"/><Relationship Id="rId1" Type="http://schemas.openxmlformats.org/officeDocument/2006/relationships/slideLayout" Target="../slideLayouts/slideLayout584.xml"/><Relationship Id="rId6" Type="http://schemas.openxmlformats.org/officeDocument/2006/relationships/slideLayout" Target="../slideLayouts/slideLayout589.xml"/><Relationship Id="rId11" Type="http://schemas.openxmlformats.org/officeDocument/2006/relationships/slideLayout" Target="../slideLayouts/slideLayout594.xml"/><Relationship Id="rId5" Type="http://schemas.openxmlformats.org/officeDocument/2006/relationships/slideLayout" Target="../slideLayouts/slideLayout588.xml"/><Relationship Id="rId10" Type="http://schemas.openxmlformats.org/officeDocument/2006/relationships/slideLayout" Target="../slideLayouts/slideLayout593.xml"/><Relationship Id="rId4" Type="http://schemas.openxmlformats.org/officeDocument/2006/relationships/slideLayout" Target="../slideLayouts/slideLayout587.xml"/><Relationship Id="rId9" Type="http://schemas.openxmlformats.org/officeDocument/2006/relationships/slideLayout" Target="../slideLayouts/slideLayout592.xml"/></Relationships>
</file>

<file path=ppt/slideMasters/_rels/slideMaster55.xml.rels><?xml version="1.0" encoding="UTF-8" standalone="yes"?>
<Relationships xmlns="http://schemas.openxmlformats.org/package/2006/relationships"><Relationship Id="rId8" Type="http://schemas.openxmlformats.org/officeDocument/2006/relationships/slideLayout" Target="../slideLayouts/slideLayout602.xml"/><Relationship Id="rId13" Type="http://schemas.openxmlformats.org/officeDocument/2006/relationships/image" Target="../media/image1.jpeg"/><Relationship Id="rId3" Type="http://schemas.openxmlformats.org/officeDocument/2006/relationships/slideLayout" Target="../slideLayouts/slideLayout597.xml"/><Relationship Id="rId7" Type="http://schemas.openxmlformats.org/officeDocument/2006/relationships/slideLayout" Target="../slideLayouts/slideLayout601.xml"/><Relationship Id="rId12" Type="http://schemas.openxmlformats.org/officeDocument/2006/relationships/theme" Target="../theme/theme55.xml"/><Relationship Id="rId2" Type="http://schemas.openxmlformats.org/officeDocument/2006/relationships/slideLayout" Target="../slideLayouts/slideLayout596.xml"/><Relationship Id="rId1" Type="http://schemas.openxmlformats.org/officeDocument/2006/relationships/slideLayout" Target="../slideLayouts/slideLayout595.xml"/><Relationship Id="rId6" Type="http://schemas.openxmlformats.org/officeDocument/2006/relationships/slideLayout" Target="../slideLayouts/slideLayout600.xml"/><Relationship Id="rId11" Type="http://schemas.openxmlformats.org/officeDocument/2006/relationships/slideLayout" Target="../slideLayouts/slideLayout605.xml"/><Relationship Id="rId5" Type="http://schemas.openxmlformats.org/officeDocument/2006/relationships/slideLayout" Target="../slideLayouts/slideLayout599.xml"/><Relationship Id="rId10" Type="http://schemas.openxmlformats.org/officeDocument/2006/relationships/slideLayout" Target="../slideLayouts/slideLayout604.xml"/><Relationship Id="rId4" Type="http://schemas.openxmlformats.org/officeDocument/2006/relationships/slideLayout" Target="../slideLayouts/slideLayout598.xml"/><Relationship Id="rId9" Type="http://schemas.openxmlformats.org/officeDocument/2006/relationships/slideLayout" Target="../slideLayouts/slideLayout603.xml"/></Relationships>
</file>

<file path=ppt/slideMasters/_rels/slideMaster56.xml.rels><?xml version="1.0" encoding="UTF-8" standalone="yes"?>
<Relationships xmlns="http://schemas.openxmlformats.org/package/2006/relationships"><Relationship Id="rId8" Type="http://schemas.openxmlformats.org/officeDocument/2006/relationships/slideLayout" Target="../slideLayouts/slideLayout613.xml"/><Relationship Id="rId13" Type="http://schemas.openxmlformats.org/officeDocument/2006/relationships/image" Target="../media/image1.jpeg"/><Relationship Id="rId3" Type="http://schemas.openxmlformats.org/officeDocument/2006/relationships/slideLayout" Target="../slideLayouts/slideLayout608.xml"/><Relationship Id="rId7" Type="http://schemas.openxmlformats.org/officeDocument/2006/relationships/slideLayout" Target="../slideLayouts/slideLayout612.xml"/><Relationship Id="rId12" Type="http://schemas.openxmlformats.org/officeDocument/2006/relationships/theme" Target="../theme/theme56.xml"/><Relationship Id="rId2" Type="http://schemas.openxmlformats.org/officeDocument/2006/relationships/slideLayout" Target="../slideLayouts/slideLayout607.xml"/><Relationship Id="rId1" Type="http://schemas.openxmlformats.org/officeDocument/2006/relationships/slideLayout" Target="../slideLayouts/slideLayout606.xml"/><Relationship Id="rId6" Type="http://schemas.openxmlformats.org/officeDocument/2006/relationships/slideLayout" Target="../slideLayouts/slideLayout611.xml"/><Relationship Id="rId11" Type="http://schemas.openxmlformats.org/officeDocument/2006/relationships/slideLayout" Target="../slideLayouts/slideLayout616.xml"/><Relationship Id="rId5" Type="http://schemas.openxmlformats.org/officeDocument/2006/relationships/slideLayout" Target="../slideLayouts/slideLayout610.xml"/><Relationship Id="rId10" Type="http://schemas.openxmlformats.org/officeDocument/2006/relationships/slideLayout" Target="../slideLayouts/slideLayout615.xml"/><Relationship Id="rId4" Type="http://schemas.openxmlformats.org/officeDocument/2006/relationships/slideLayout" Target="../slideLayouts/slideLayout609.xml"/><Relationship Id="rId9" Type="http://schemas.openxmlformats.org/officeDocument/2006/relationships/slideLayout" Target="../slideLayouts/slideLayout614.xml"/></Relationships>
</file>

<file path=ppt/slideMasters/_rels/slideMaster57.xml.rels><?xml version="1.0" encoding="UTF-8" standalone="yes"?>
<Relationships xmlns="http://schemas.openxmlformats.org/package/2006/relationships"><Relationship Id="rId8" Type="http://schemas.openxmlformats.org/officeDocument/2006/relationships/slideLayout" Target="../slideLayouts/slideLayout624.xml"/><Relationship Id="rId13" Type="http://schemas.openxmlformats.org/officeDocument/2006/relationships/image" Target="../media/image1.jpeg"/><Relationship Id="rId3" Type="http://schemas.openxmlformats.org/officeDocument/2006/relationships/slideLayout" Target="../slideLayouts/slideLayout619.xml"/><Relationship Id="rId7" Type="http://schemas.openxmlformats.org/officeDocument/2006/relationships/slideLayout" Target="../slideLayouts/slideLayout623.xml"/><Relationship Id="rId12" Type="http://schemas.openxmlformats.org/officeDocument/2006/relationships/theme" Target="../theme/theme57.xml"/><Relationship Id="rId2" Type="http://schemas.openxmlformats.org/officeDocument/2006/relationships/slideLayout" Target="../slideLayouts/slideLayout618.xml"/><Relationship Id="rId1" Type="http://schemas.openxmlformats.org/officeDocument/2006/relationships/slideLayout" Target="../slideLayouts/slideLayout617.xml"/><Relationship Id="rId6" Type="http://schemas.openxmlformats.org/officeDocument/2006/relationships/slideLayout" Target="../slideLayouts/slideLayout622.xml"/><Relationship Id="rId11" Type="http://schemas.openxmlformats.org/officeDocument/2006/relationships/slideLayout" Target="../slideLayouts/slideLayout627.xml"/><Relationship Id="rId5" Type="http://schemas.openxmlformats.org/officeDocument/2006/relationships/slideLayout" Target="../slideLayouts/slideLayout621.xml"/><Relationship Id="rId10" Type="http://schemas.openxmlformats.org/officeDocument/2006/relationships/slideLayout" Target="../slideLayouts/slideLayout626.xml"/><Relationship Id="rId4" Type="http://schemas.openxmlformats.org/officeDocument/2006/relationships/slideLayout" Target="../slideLayouts/slideLayout620.xml"/><Relationship Id="rId9" Type="http://schemas.openxmlformats.org/officeDocument/2006/relationships/slideLayout" Target="../slideLayouts/slideLayout625.xml"/><Relationship Id="rId14" Type="http://schemas.openxmlformats.org/officeDocument/2006/relationships/image" Target="../media/image2.png"/></Relationships>
</file>

<file path=ppt/slideMasters/_rels/slideMaster58.xml.rels><?xml version="1.0" encoding="UTF-8" standalone="yes"?>
<Relationships xmlns="http://schemas.openxmlformats.org/package/2006/relationships"><Relationship Id="rId8" Type="http://schemas.openxmlformats.org/officeDocument/2006/relationships/slideLayout" Target="../slideLayouts/slideLayout635.xml"/><Relationship Id="rId13" Type="http://schemas.openxmlformats.org/officeDocument/2006/relationships/image" Target="../media/image1.jpeg"/><Relationship Id="rId3" Type="http://schemas.openxmlformats.org/officeDocument/2006/relationships/slideLayout" Target="../slideLayouts/slideLayout630.xml"/><Relationship Id="rId7" Type="http://schemas.openxmlformats.org/officeDocument/2006/relationships/slideLayout" Target="../slideLayouts/slideLayout634.xml"/><Relationship Id="rId12" Type="http://schemas.openxmlformats.org/officeDocument/2006/relationships/theme" Target="../theme/theme58.xml"/><Relationship Id="rId2" Type="http://schemas.openxmlformats.org/officeDocument/2006/relationships/slideLayout" Target="../slideLayouts/slideLayout629.xml"/><Relationship Id="rId1" Type="http://schemas.openxmlformats.org/officeDocument/2006/relationships/slideLayout" Target="../slideLayouts/slideLayout628.xml"/><Relationship Id="rId6" Type="http://schemas.openxmlformats.org/officeDocument/2006/relationships/slideLayout" Target="../slideLayouts/slideLayout633.xml"/><Relationship Id="rId11" Type="http://schemas.openxmlformats.org/officeDocument/2006/relationships/slideLayout" Target="../slideLayouts/slideLayout638.xml"/><Relationship Id="rId5" Type="http://schemas.openxmlformats.org/officeDocument/2006/relationships/slideLayout" Target="../slideLayouts/slideLayout632.xml"/><Relationship Id="rId15" Type="http://schemas.openxmlformats.org/officeDocument/2006/relationships/image" Target="../media/image4.png"/><Relationship Id="rId10" Type="http://schemas.openxmlformats.org/officeDocument/2006/relationships/slideLayout" Target="../slideLayouts/slideLayout637.xml"/><Relationship Id="rId4" Type="http://schemas.openxmlformats.org/officeDocument/2006/relationships/slideLayout" Target="../slideLayouts/slideLayout631.xml"/><Relationship Id="rId9" Type="http://schemas.openxmlformats.org/officeDocument/2006/relationships/slideLayout" Target="../slideLayouts/slideLayout636.xml"/><Relationship Id="rId14" Type="http://schemas.openxmlformats.org/officeDocument/2006/relationships/image" Target="../media/image3.png"/></Relationships>
</file>

<file path=ppt/slideMasters/_rels/slideMaster59.xml.rels><?xml version="1.0" encoding="UTF-8" standalone="yes"?>
<Relationships xmlns="http://schemas.openxmlformats.org/package/2006/relationships"><Relationship Id="rId8" Type="http://schemas.openxmlformats.org/officeDocument/2006/relationships/slideLayout" Target="../slideLayouts/slideLayout646.xml"/><Relationship Id="rId13" Type="http://schemas.openxmlformats.org/officeDocument/2006/relationships/image" Target="../media/image1.jpeg"/><Relationship Id="rId3" Type="http://schemas.openxmlformats.org/officeDocument/2006/relationships/slideLayout" Target="../slideLayouts/slideLayout641.xml"/><Relationship Id="rId7" Type="http://schemas.openxmlformats.org/officeDocument/2006/relationships/slideLayout" Target="../slideLayouts/slideLayout645.xml"/><Relationship Id="rId12" Type="http://schemas.openxmlformats.org/officeDocument/2006/relationships/theme" Target="../theme/theme59.xml"/><Relationship Id="rId2" Type="http://schemas.openxmlformats.org/officeDocument/2006/relationships/slideLayout" Target="../slideLayouts/slideLayout640.xml"/><Relationship Id="rId1" Type="http://schemas.openxmlformats.org/officeDocument/2006/relationships/slideLayout" Target="../slideLayouts/slideLayout639.xml"/><Relationship Id="rId6" Type="http://schemas.openxmlformats.org/officeDocument/2006/relationships/slideLayout" Target="../slideLayouts/slideLayout644.xml"/><Relationship Id="rId11" Type="http://schemas.openxmlformats.org/officeDocument/2006/relationships/slideLayout" Target="../slideLayouts/slideLayout649.xml"/><Relationship Id="rId5" Type="http://schemas.openxmlformats.org/officeDocument/2006/relationships/slideLayout" Target="../slideLayouts/slideLayout643.xml"/><Relationship Id="rId10" Type="http://schemas.openxmlformats.org/officeDocument/2006/relationships/slideLayout" Target="../slideLayouts/slideLayout648.xml"/><Relationship Id="rId4" Type="http://schemas.openxmlformats.org/officeDocument/2006/relationships/slideLayout" Target="../slideLayouts/slideLayout642.xml"/><Relationship Id="rId9" Type="http://schemas.openxmlformats.org/officeDocument/2006/relationships/slideLayout" Target="../slideLayouts/slideLayout64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60.xml.rels><?xml version="1.0" encoding="UTF-8" standalone="yes"?>
<Relationships xmlns="http://schemas.openxmlformats.org/package/2006/relationships"><Relationship Id="rId8" Type="http://schemas.openxmlformats.org/officeDocument/2006/relationships/slideLayout" Target="../slideLayouts/slideLayout657.xml"/><Relationship Id="rId13" Type="http://schemas.openxmlformats.org/officeDocument/2006/relationships/image" Target="../media/image1.jpeg"/><Relationship Id="rId3" Type="http://schemas.openxmlformats.org/officeDocument/2006/relationships/slideLayout" Target="../slideLayouts/slideLayout652.xml"/><Relationship Id="rId7" Type="http://schemas.openxmlformats.org/officeDocument/2006/relationships/slideLayout" Target="../slideLayouts/slideLayout656.xml"/><Relationship Id="rId12" Type="http://schemas.openxmlformats.org/officeDocument/2006/relationships/theme" Target="../theme/theme60.xml"/><Relationship Id="rId2" Type="http://schemas.openxmlformats.org/officeDocument/2006/relationships/slideLayout" Target="../slideLayouts/slideLayout651.xml"/><Relationship Id="rId1" Type="http://schemas.openxmlformats.org/officeDocument/2006/relationships/slideLayout" Target="../slideLayouts/slideLayout650.xml"/><Relationship Id="rId6" Type="http://schemas.openxmlformats.org/officeDocument/2006/relationships/slideLayout" Target="../slideLayouts/slideLayout655.xml"/><Relationship Id="rId11" Type="http://schemas.openxmlformats.org/officeDocument/2006/relationships/slideLayout" Target="../slideLayouts/slideLayout660.xml"/><Relationship Id="rId5" Type="http://schemas.openxmlformats.org/officeDocument/2006/relationships/slideLayout" Target="../slideLayouts/slideLayout654.xml"/><Relationship Id="rId10" Type="http://schemas.openxmlformats.org/officeDocument/2006/relationships/slideLayout" Target="../slideLayouts/slideLayout659.xml"/><Relationship Id="rId4" Type="http://schemas.openxmlformats.org/officeDocument/2006/relationships/slideLayout" Target="../slideLayouts/slideLayout653.xml"/><Relationship Id="rId9" Type="http://schemas.openxmlformats.org/officeDocument/2006/relationships/slideLayout" Target="../slideLayouts/slideLayout658.xml"/></Relationships>
</file>

<file path=ppt/slideMasters/_rels/slideMaster61.xml.rels><?xml version="1.0" encoding="UTF-8" standalone="yes"?>
<Relationships xmlns="http://schemas.openxmlformats.org/package/2006/relationships"><Relationship Id="rId8" Type="http://schemas.openxmlformats.org/officeDocument/2006/relationships/slideLayout" Target="../slideLayouts/slideLayout668.xml"/><Relationship Id="rId13" Type="http://schemas.openxmlformats.org/officeDocument/2006/relationships/image" Target="../media/image1.jpeg"/><Relationship Id="rId3" Type="http://schemas.openxmlformats.org/officeDocument/2006/relationships/slideLayout" Target="../slideLayouts/slideLayout663.xml"/><Relationship Id="rId7" Type="http://schemas.openxmlformats.org/officeDocument/2006/relationships/slideLayout" Target="../slideLayouts/slideLayout667.xml"/><Relationship Id="rId12" Type="http://schemas.openxmlformats.org/officeDocument/2006/relationships/theme" Target="../theme/theme61.xml"/><Relationship Id="rId2" Type="http://schemas.openxmlformats.org/officeDocument/2006/relationships/slideLayout" Target="../slideLayouts/slideLayout662.xml"/><Relationship Id="rId1" Type="http://schemas.openxmlformats.org/officeDocument/2006/relationships/slideLayout" Target="../slideLayouts/slideLayout661.xml"/><Relationship Id="rId6" Type="http://schemas.openxmlformats.org/officeDocument/2006/relationships/slideLayout" Target="../slideLayouts/slideLayout666.xml"/><Relationship Id="rId11" Type="http://schemas.openxmlformats.org/officeDocument/2006/relationships/slideLayout" Target="../slideLayouts/slideLayout671.xml"/><Relationship Id="rId5" Type="http://schemas.openxmlformats.org/officeDocument/2006/relationships/slideLayout" Target="../slideLayouts/slideLayout665.xml"/><Relationship Id="rId10" Type="http://schemas.openxmlformats.org/officeDocument/2006/relationships/slideLayout" Target="../slideLayouts/slideLayout670.xml"/><Relationship Id="rId4" Type="http://schemas.openxmlformats.org/officeDocument/2006/relationships/slideLayout" Target="../slideLayouts/slideLayout664.xml"/><Relationship Id="rId9" Type="http://schemas.openxmlformats.org/officeDocument/2006/relationships/slideLayout" Target="../slideLayouts/slideLayout669.xml"/><Relationship Id="rId14" Type="http://schemas.openxmlformats.org/officeDocument/2006/relationships/image" Target="../media/image5.png"/></Relationships>
</file>

<file path=ppt/slideMasters/_rels/slideMaster62.xml.rels><?xml version="1.0" encoding="UTF-8" standalone="yes"?>
<Relationships xmlns="http://schemas.openxmlformats.org/package/2006/relationships"><Relationship Id="rId8" Type="http://schemas.openxmlformats.org/officeDocument/2006/relationships/slideLayout" Target="../slideLayouts/slideLayout679.xml"/><Relationship Id="rId13" Type="http://schemas.openxmlformats.org/officeDocument/2006/relationships/image" Target="../media/image1.jpeg"/><Relationship Id="rId3" Type="http://schemas.openxmlformats.org/officeDocument/2006/relationships/slideLayout" Target="../slideLayouts/slideLayout674.xml"/><Relationship Id="rId7" Type="http://schemas.openxmlformats.org/officeDocument/2006/relationships/slideLayout" Target="../slideLayouts/slideLayout678.xml"/><Relationship Id="rId12" Type="http://schemas.openxmlformats.org/officeDocument/2006/relationships/theme" Target="../theme/theme62.xml"/><Relationship Id="rId2" Type="http://schemas.openxmlformats.org/officeDocument/2006/relationships/slideLayout" Target="../slideLayouts/slideLayout673.xml"/><Relationship Id="rId1" Type="http://schemas.openxmlformats.org/officeDocument/2006/relationships/slideLayout" Target="../slideLayouts/slideLayout672.xml"/><Relationship Id="rId6" Type="http://schemas.openxmlformats.org/officeDocument/2006/relationships/slideLayout" Target="../slideLayouts/slideLayout677.xml"/><Relationship Id="rId11" Type="http://schemas.openxmlformats.org/officeDocument/2006/relationships/slideLayout" Target="../slideLayouts/slideLayout682.xml"/><Relationship Id="rId5" Type="http://schemas.openxmlformats.org/officeDocument/2006/relationships/slideLayout" Target="../slideLayouts/slideLayout676.xml"/><Relationship Id="rId10" Type="http://schemas.openxmlformats.org/officeDocument/2006/relationships/slideLayout" Target="../slideLayouts/slideLayout681.xml"/><Relationship Id="rId4" Type="http://schemas.openxmlformats.org/officeDocument/2006/relationships/slideLayout" Target="../slideLayouts/slideLayout675.xml"/><Relationship Id="rId9" Type="http://schemas.openxmlformats.org/officeDocument/2006/relationships/slideLayout" Target="../slideLayouts/slideLayout680.xml"/></Relationships>
</file>

<file path=ppt/slideMasters/_rels/slideMaster63.xml.rels><?xml version="1.0" encoding="UTF-8" standalone="yes"?>
<Relationships xmlns="http://schemas.openxmlformats.org/package/2006/relationships"><Relationship Id="rId8" Type="http://schemas.openxmlformats.org/officeDocument/2006/relationships/slideLayout" Target="../slideLayouts/slideLayout690.xml"/><Relationship Id="rId13" Type="http://schemas.openxmlformats.org/officeDocument/2006/relationships/image" Target="../media/image1.jpeg"/><Relationship Id="rId3" Type="http://schemas.openxmlformats.org/officeDocument/2006/relationships/slideLayout" Target="../slideLayouts/slideLayout685.xml"/><Relationship Id="rId7" Type="http://schemas.openxmlformats.org/officeDocument/2006/relationships/slideLayout" Target="../slideLayouts/slideLayout689.xml"/><Relationship Id="rId12" Type="http://schemas.openxmlformats.org/officeDocument/2006/relationships/theme" Target="../theme/theme63.xml"/><Relationship Id="rId2" Type="http://schemas.openxmlformats.org/officeDocument/2006/relationships/slideLayout" Target="../slideLayouts/slideLayout684.xml"/><Relationship Id="rId1" Type="http://schemas.openxmlformats.org/officeDocument/2006/relationships/slideLayout" Target="../slideLayouts/slideLayout683.xml"/><Relationship Id="rId6" Type="http://schemas.openxmlformats.org/officeDocument/2006/relationships/slideLayout" Target="../slideLayouts/slideLayout688.xml"/><Relationship Id="rId11" Type="http://schemas.openxmlformats.org/officeDocument/2006/relationships/slideLayout" Target="../slideLayouts/slideLayout693.xml"/><Relationship Id="rId5" Type="http://schemas.openxmlformats.org/officeDocument/2006/relationships/slideLayout" Target="../slideLayouts/slideLayout687.xml"/><Relationship Id="rId10" Type="http://schemas.openxmlformats.org/officeDocument/2006/relationships/slideLayout" Target="../slideLayouts/slideLayout692.xml"/><Relationship Id="rId4" Type="http://schemas.openxmlformats.org/officeDocument/2006/relationships/slideLayout" Target="../slideLayouts/slideLayout686.xml"/><Relationship Id="rId9" Type="http://schemas.openxmlformats.org/officeDocument/2006/relationships/slideLayout" Target="../slideLayouts/slideLayout691.xml"/></Relationships>
</file>

<file path=ppt/slideMasters/_rels/slideMaster64.xml.rels><?xml version="1.0" encoding="UTF-8" standalone="yes"?>
<Relationships xmlns="http://schemas.openxmlformats.org/package/2006/relationships"><Relationship Id="rId8" Type="http://schemas.openxmlformats.org/officeDocument/2006/relationships/slideLayout" Target="../slideLayouts/slideLayout701.xml"/><Relationship Id="rId13" Type="http://schemas.openxmlformats.org/officeDocument/2006/relationships/image" Target="../media/image1.jpeg"/><Relationship Id="rId3" Type="http://schemas.openxmlformats.org/officeDocument/2006/relationships/slideLayout" Target="../slideLayouts/slideLayout696.xml"/><Relationship Id="rId7" Type="http://schemas.openxmlformats.org/officeDocument/2006/relationships/slideLayout" Target="../slideLayouts/slideLayout700.xml"/><Relationship Id="rId12" Type="http://schemas.openxmlformats.org/officeDocument/2006/relationships/theme" Target="../theme/theme64.xml"/><Relationship Id="rId2" Type="http://schemas.openxmlformats.org/officeDocument/2006/relationships/slideLayout" Target="../slideLayouts/slideLayout695.xml"/><Relationship Id="rId1" Type="http://schemas.openxmlformats.org/officeDocument/2006/relationships/slideLayout" Target="../slideLayouts/slideLayout694.xml"/><Relationship Id="rId6" Type="http://schemas.openxmlformats.org/officeDocument/2006/relationships/slideLayout" Target="../slideLayouts/slideLayout699.xml"/><Relationship Id="rId11" Type="http://schemas.openxmlformats.org/officeDocument/2006/relationships/slideLayout" Target="../slideLayouts/slideLayout704.xml"/><Relationship Id="rId5" Type="http://schemas.openxmlformats.org/officeDocument/2006/relationships/slideLayout" Target="../slideLayouts/slideLayout698.xml"/><Relationship Id="rId10" Type="http://schemas.openxmlformats.org/officeDocument/2006/relationships/slideLayout" Target="../slideLayouts/slideLayout703.xml"/><Relationship Id="rId4" Type="http://schemas.openxmlformats.org/officeDocument/2006/relationships/slideLayout" Target="../slideLayouts/slideLayout697.xml"/><Relationship Id="rId9" Type="http://schemas.openxmlformats.org/officeDocument/2006/relationships/slideLayout" Target="../slideLayouts/slideLayout702.xml"/></Relationships>
</file>

<file path=ppt/slideMasters/_rels/slideMaster65.xml.rels><?xml version="1.0" encoding="UTF-8" standalone="yes"?>
<Relationships xmlns="http://schemas.openxmlformats.org/package/2006/relationships"><Relationship Id="rId8" Type="http://schemas.openxmlformats.org/officeDocument/2006/relationships/slideLayout" Target="../slideLayouts/slideLayout712.xml"/><Relationship Id="rId13" Type="http://schemas.openxmlformats.org/officeDocument/2006/relationships/image" Target="../media/image1.jpeg"/><Relationship Id="rId3" Type="http://schemas.openxmlformats.org/officeDocument/2006/relationships/slideLayout" Target="../slideLayouts/slideLayout707.xml"/><Relationship Id="rId7" Type="http://schemas.openxmlformats.org/officeDocument/2006/relationships/slideLayout" Target="../slideLayouts/slideLayout711.xml"/><Relationship Id="rId12" Type="http://schemas.openxmlformats.org/officeDocument/2006/relationships/theme" Target="../theme/theme65.xml"/><Relationship Id="rId2" Type="http://schemas.openxmlformats.org/officeDocument/2006/relationships/slideLayout" Target="../slideLayouts/slideLayout706.xml"/><Relationship Id="rId1" Type="http://schemas.openxmlformats.org/officeDocument/2006/relationships/slideLayout" Target="../slideLayouts/slideLayout705.xml"/><Relationship Id="rId6" Type="http://schemas.openxmlformats.org/officeDocument/2006/relationships/slideLayout" Target="../slideLayouts/slideLayout710.xml"/><Relationship Id="rId11" Type="http://schemas.openxmlformats.org/officeDocument/2006/relationships/slideLayout" Target="../slideLayouts/slideLayout715.xml"/><Relationship Id="rId5" Type="http://schemas.openxmlformats.org/officeDocument/2006/relationships/slideLayout" Target="../slideLayouts/slideLayout709.xml"/><Relationship Id="rId10" Type="http://schemas.openxmlformats.org/officeDocument/2006/relationships/slideLayout" Target="../slideLayouts/slideLayout714.xml"/><Relationship Id="rId4" Type="http://schemas.openxmlformats.org/officeDocument/2006/relationships/slideLayout" Target="../slideLayouts/slideLayout708.xml"/><Relationship Id="rId9" Type="http://schemas.openxmlformats.org/officeDocument/2006/relationships/slideLayout" Target="../slideLayouts/slideLayout713.xml"/></Relationships>
</file>

<file path=ppt/slideMasters/_rels/slideMaster66.xml.rels><?xml version="1.0" encoding="UTF-8" standalone="yes"?>
<Relationships xmlns="http://schemas.openxmlformats.org/package/2006/relationships"><Relationship Id="rId8" Type="http://schemas.openxmlformats.org/officeDocument/2006/relationships/slideLayout" Target="../slideLayouts/slideLayout723.xml"/><Relationship Id="rId13" Type="http://schemas.openxmlformats.org/officeDocument/2006/relationships/image" Target="../media/image1.jpeg"/><Relationship Id="rId3" Type="http://schemas.openxmlformats.org/officeDocument/2006/relationships/slideLayout" Target="../slideLayouts/slideLayout718.xml"/><Relationship Id="rId7" Type="http://schemas.openxmlformats.org/officeDocument/2006/relationships/slideLayout" Target="../slideLayouts/slideLayout722.xml"/><Relationship Id="rId12" Type="http://schemas.openxmlformats.org/officeDocument/2006/relationships/theme" Target="../theme/theme66.xml"/><Relationship Id="rId2" Type="http://schemas.openxmlformats.org/officeDocument/2006/relationships/slideLayout" Target="../slideLayouts/slideLayout717.xml"/><Relationship Id="rId1" Type="http://schemas.openxmlformats.org/officeDocument/2006/relationships/slideLayout" Target="../slideLayouts/slideLayout716.xml"/><Relationship Id="rId6" Type="http://schemas.openxmlformats.org/officeDocument/2006/relationships/slideLayout" Target="../slideLayouts/slideLayout721.xml"/><Relationship Id="rId11" Type="http://schemas.openxmlformats.org/officeDocument/2006/relationships/slideLayout" Target="../slideLayouts/slideLayout726.xml"/><Relationship Id="rId5" Type="http://schemas.openxmlformats.org/officeDocument/2006/relationships/slideLayout" Target="../slideLayouts/slideLayout720.xml"/><Relationship Id="rId10" Type="http://schemas.openxmlformats.org/officeDocument/2006/relationships/slideLayout" Target="../slideLayouts/slideLayout725.xml"/><Relationship Id="rId4" Type="http://schemas.openxmlformats.org/officeDocument/2006/relationships/slideLayout" Target="../slideLayouts/slideLayout719.xml"/><Relationship Id="rId9" Type="http://schemas.openxmlformats.org/officeDocument/2006/relationships/slideLayout" Target="../slideLayouts/slideLayout724.xml"/></Relationships>
</file>

<file path=ppt/slideMasters/_rels/slideMaster67.xml.rels><?xml version="1.0" encoding="UTF-8" standalone="yes"?>
<Relationships xmlns="http://schemas.openxmlformats.org/package/2006/relationships"><Relationship Id="rId8" Type="http://schemas.openxmlformats.org/officeDocument/2006/relationships/slideLayout" Target="../slideLayouts/slideLayout734.xml"/><Relationship Id="rId13" Type="http://schemas.openxmlformats.org/officeDocument/2006/relationships/image" Target="../media/image1.jpeg"/><Relationship Id="rId3" Type="http://schemas.openxmlformats.org/officeDocument/2006/relationships/slideLayout" Target="../slideLayouts/slideLayout729.xml"/><Relationship Id="rId7" Type="http://schemas.openxmlformats.org/officeDocument/2006/relationships/slideLayout" Target="../slideLayouts/slideLayout733.xml"/><Relationship Id="rId12" Type="http://schemas.openxmlformats.org/officeDocument/2006/relationships/theme" Target="../theme/theme67.xml"/><Relationship Id="rId2" Type="http://schemas.openxmlformats.org/officeDocument/2006/relationships/slideLayout" Target="../slideLayouts/slideLayout728.xml"/><Relationship Id="rId1" Type="http://schemas.openxmlformats.org/officeDocument/2006/relationships/slideLayout" Target="../slideLayouts/slideLayout727.xml"/><Relationship Id="rId6" Type="http://schemas.openxmlformats.org/officeDocument/2006/relationships/slideLayout" Target="../slideLayouts/slideLayout732.xml"/><Relationship Id="rId11" Type="http://schemas.openxmlformats.org/officeDocument/2006/relationships/slideLayout" Target="../slideLayouts/slideLayout737.xml"/><Relationship Id="rId5" Type="http://schemas.openxmlformats.org/officeDocument/2006/relationships/slideLayout" Target="../slideLayouts/slideLayout731.xml"/><Relationship Id="rId10" Type="http://schemas.openxmlformats.org/officeDocument/2006/relationships/slideLayout" Target="../slideLayouts/slideLayout736.xml"/><Relationship Id="rId4" Type="http://schemas.openxmlformats.org/officeDocument/2006/relationships/slideLayout" Target="../slideLayouts/slideLayout730.xml"/><Relationship Id="rId9" Type="http://schemas.openxmlformats.org/officeDocument/2006/relationships/slideLayout" Target="../slideLayouts/slideLayout735.xml"/></Relationships>
</file>

<file path=ppt/slideMasters/_rels/slideMaster68.xml.rels><?xml version="1.0" encoding="UTF-8" standalone="yes"?>
<Relationships xmlns="http://schemas.openxmlformats.org/package/2006/relationships"><Relationship Id="rId8" Type="http://schemas.openxmlformats.org/officeDocument/2006/relationships/slideLayout" Target="../slideLayouts/slideLayout745.xml"/><Relationship Id="rId13" Type="http://schemas.openxmlformats.org/officeDocument/2006/relationships/image" Target="../media/image1.jpeg"/><Relationship Id="rId3" Type="http://schemas.openxmlformats.org/officeDocument/2006/relationships/slideLayout" Target="../slideLayouts/slideLayout740.xml"/><Relationship Id="rId7" Type="http://schemas.openxmlformats.org/officeDocument/2006/relationships/slideLayout" Target="../slideLayouts/slideLayout744.xml"/><Relationship Id="rId12" Type="http://schemas.openxmlformats.org/officeDocument/2006/relationships/theme" Target="../theme/theme68.xml"/><Relationship Id="rId2" Type="http://schemas.openxmlformats.org/officeDocument/2006/relationships/slideLayout" Target="../slideLayouts/slideLayout739.xml"/><Relationship Id="rId1" Type="http://schemas.openxmlformats.org/officeDocument/2006/relationships/slideLayout" Target="../slideLayouts/slideLayout738.xml"/><Relationship Id="rId6" Type="http://schemas.openxmlformats.org/officeDocument/2006/relationships/slideLayout" Target="../slideLayouts/slideLayout743.xml"/><Relationship Id="rId11" Type="http://schemas.openxmlformats.org/officeDocument/2006/relationships/slideLayout" Target="../slideLayouts/slideLayout748.xml"/><Relationship Id="rId5" Type="http://schemas.openxmlformats.org/officeDocument/2006/relationships/slideLayout" Target="../slideLayouts/slideLayout742.xml"/><Relationship Id="rId10" Type="http://schemas.openxmlformats.org/officeDocument/2006/relationships/slideLayout" Target="../slideLayouts/slideLayout747.xml"/><Relationship Id="rId4" Type="http://schemas.openxmlformats.org/officeDocument/2006/relationships/slideLayout" Target="../slideLayouts/slideLayout741.xml"/><Relationship Id="rId9" Type="http://schemas.openxmlformats.org/officeDocument/2006/relationships/slideLayout" Target="../slideLayouts/slideLayout746.xml"/></Relationships>
</file>

<file path=ppt/slideMasters/_rels/slideMaster69.xml.rels><?xml version="1.0" encoding="UTF-8" standalone="yes"?>
<Relationships xmlns="http://schemas.openxmlformats.org/package/2006/relationships"><Relationship Id="rId8" Type="http://schemas.openxmlformats.org/officeDocument/2006/relationships/slideLayout" Target="../slideLayouts/slideLayout756.xml"/><Relationship Id="rId13" Type="http://schemas.openxmlformats.org/officeDocument/2006/relationships/image" Target="../media/image1.jpeg"/><Relationship Id="rId3" Type="http://schemas.openxmlformats.org/officeDocument/2006/relationships/slideLayout" Target="../slideLayouts/slideLayout751.xml"/><Relationship Id="rId7" Type="http://schemas.openxmlformats.org/officeDocument/2006/relationships/slideLayout" Target="../slideLayouts/slideLayout755.xml"/><Relationship Id="rId12" Type="http://schemas.openxmlformats.org/officeDocument/2006/relationships/theme" Target="../theme/theme69.xml"/><Relationship Id="rId2" Type="http://schemas.openxmlformats.org/officeDocument/2006/relationships/slideLayout" Target="../slideLayouts/slideLayout750.xml"/><Relationship Id="rId1" Type="http://schemas.openxmlformats.org/officeDocument/2006/relationships/slideLayout" Target="../slideLayouts/slideLayout749.xml"/><Relationship Id="rId6" Type="http://schemas.openxmlformats.org/officeDocument/2006/relationships/slideLayout" Target="../slideLayouts/slideLayout754.xml"/><Relationship Id="rId11" Type="http://schemas.openxmlformats.org/officeDocument/2006/relationships/slideLayout" Target="../slideLayouts/slideLayout759.xml"/><Relationship Id="rId5" Type="http://schemas.openxmlformats.org/officeDocument/2006/relationships/slideLayout" Target="../slideLayouts/slideLayout753.xml"/><Relationship Id="rId10" Type="http://schemas.openxmlformats.org/officeDocument/2006/relationships/slideLayout" Target="../slideLayouts/slideLayout758.xml"/><Relationship Id="rId4" Type="http://schemas.openxmlformats.org/officeDocument/2006/relationships/slideLayout" Target="../slideLayouts/slideLayout752.xml"/><Relationship Id="rId9" Type="http://schemas.openxmlformats.org/officeDocument/2006/relationships/slideLayout" Target="../slideLayouts/slideLayout75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5.png"/></Relationships>
</file>

<file path=ppt/slideMasters/_rels/slideMaster70.xml.rels><?xml version="1.0" encoding="UTF-8" standalone="yes"?>
<Relationships xmlns="http://schemas.openxmlformats.org/package/2006/relationships"><Relationship Id="rId8" Type="http://schemas.openxmlformats.org/officeDocument/2006/relationships/slideLayout" Target="../slideLayouts/slideLayout767.xml"/><Relationship Id="rId13" Type="http://schemas.openxmlformats.org/officeDocument/2006/relationships/image" Target="../media/image1.jpeg"/><Relationship Id="rId3" Type="http://schemas.openxmlformats.org/officeDocument/2006/relationships/slideLayout" Target="../slideLayouts/slideLayout762.xml"/><Relationship Id="rId7" Type="http://schemas.openxmlformats.org/officeDocument/2006/relationships/slideLayout" Target="../slideLayouts/slideLayout766.xml"/><Relationship Id="rId12" Type="http://schemas.openxmlformats.org/officeDocument/2006/relationships/theme" Target="../theme/theme70.xml"/><Relationship Id="rId2" Type="http://schemas.openxmlformats.org/officeDocument/2006/relationships/slideLayout" Target="../slideLayouts/slideLayout761.xml"/><Relationship Id="rId1" Type="http://schemas.openxmlformats.org/officeDocument/2006/relationships/slideLayout" Target="../slideLayouts/slideLayout760.xml"/><Relationship Id="rId6" Type="http://schemas.openxmlformats.org/officeDocument/2006/relationships/slideLayout" Target="../slideLayouts/slideLayout765.xml"/><Relationship Id="rId11" Type="http://schemas.openxmlformats.org/officeDocument/2006/relationships/slideLayout" Target="../slideLayouts/slideLayout770.xml"/><Relationship Id="rId5" Type="http://schemas.openxmlformats.org/officeDocument/2006/relationships/slideLayout" Target="../slideLayouts/slideLayout764.xml"/><Relationship Id="rId10" Type="http://schemas.openxmlformats.org/officeDocument/2006/relationships/slideLayout" Target="../slideLayouts/slideLayout769.xml"/><Relationship Id="rId4" Type="http://schemas.openxmlformats.org/officeDocument/2006/relationships/slideLayout" Target="../slideLayouts/slideLayout763.xml"/><Relationship Id="rId9" Type="http://schemas.openxmlformats.org/officeDocument/2006/relationships/slideLayout" Target="../slideLayouts/slideLayout768.xml"/></Relationships>
</file>

<file path=ppt/slideMasters/_rels/slideMaster71.xml.rels><?xml version="1.0" encoding="UTF-8" standalone="yes"?>
<Relationships xmlns="http://schemas.openxmlformats.org/package/2006/relationships"><Relationship Id="rId8" Type="http://schemas.openxmlformats.org/officeDocument/2006/relationships/slideLayout" Target="../slideLayouts/slideLayout778.xml"/><Relationship Id="rId13" Type="http://schemas.openxmlformats.org/officeDocument/2006/relationships/image" Target="../media/image1.jpeg"/><Relationship Id="rId3" Type="http://schemas.openxmlformats.org/officeDocument/2006/relationships/slideLayout" Target="../slideLayouts/slideLayout773.xml"/><Relationship Id="rId7" Type="http://schemas.openxmlformats.org/officeDocument/2006/relationships/slideLayout" Target="../slideLayouts/slideLayout777.xml"/><Relationship Id="rId12" Type="http://schemas.openxmlformats.org/officeDocument/2006/relationships/theme" Target="../theme/theme71.xml"/><Relationship Id="rId2" Type="http://schemas.openxmlformats.org/officeDocument/2006/relationships/slideLayout" Target="../slideLayouts/slideLayout772.xml"/><Relationship Id="rId1" Type="http://schemas.openxmlformats.org/officeDocument/2006/relationships/slideLayout" Target="../slideLayouts/slideLayout771.xml"/><Relationship Id="rId6" Type="http://schemas.openxmlformats.org/officeDocument/2006/relationships/slideLayout" Target="../slideLayouts/slideLayout776.xml"/><Relationship Id="rId11" Type="http://schemas.openxmlformats.org/officeDocument/2006/relationships/slideLayout" Target="../slideLayouts/slideLayout781.xml"/><Relationship Id="rId5" Type="http://schemas.openxmlformats.org/officeDocument/2006/relationships/slideLayout" Target="../slideLayouts/slideLayout775.xml"/><Relationship Id="rId10" Type="http://schemas.openxmlformats.org/officeDocument/2006/relationships/slideLayout" Target="../slideLayouts/slideLayout780.xml"/><Relationship Id="rId4" Type="http://schemas.openxmlformats.org/officeDocument/2006/relationships/slideLayout" Target="../slideLayouts/slideLayout774.xml"/><Relationship Id="rId9" Type="http://schemas.openxmlformats.org/officeDocument/2006/relationships/slideLayout" Target="../slideLayouts/slideLayout779.xml"/></Relationships>
</file>

<file path=ppt/slideMasters/_rels/slideMaster72.xml.rels><?xml version="1.0" encoding="UTF-8" standalone="yes"?>
<Relationships xmlns="http://schemas.openxmlformats.org/package/2006/relationships"><Relationship Id="rId8" Type="http://schemas.openxmlformats.org/officeDocument/2006/relationships/slideLayout" Target="../slideLayouts/slideLayout789.xml"/><Relationship Id="rId13" Type="http://schemas.openxmlformats.org/officeDocument/2006/relationships/image" Target="../media/image1.jpeg"/><Relationship Id="rId3" Type="http://schemas.openxmlformats.org/officeDocument/2006/relationships/slideLayout" Target="../slideLayouts/slideLayout784.xml"/><Relationship Id="rId7" Type="http://schemas.openxmlformats.org/officeDocument/2006/relationships/slideLayout" Target="../slideLayouts/slideLayout788.xml"/><Relationship Id="rId12" Type="http://schemas.openxmlformats.org/officeDocument/2006/relationships/theme" Target="../theme/theme72.xml"/><Relationship Id="rId2" Type="http://schemas.openxmlformats.org/officeDocument/2006/relationships/slideLayout" Target="../slideLayouts/slideLayout783.xml"/><Relationship Id="rId1" Type="http://schemas.openxmlformats.org/officeDocument/2006/relationships/slideLayout" Target="../slideLayouts/slideLayout782.xml"/><Relationship Id="rId6" Type="http://schemas.openxmlformats.org/officeDocument/2006/relationships/slideLayout" Target="../slideLayouts/slideLayout787.xml"/><Relationship Id="rId11" Type="http://schemas.openxmlformats.org/officeDocument/2006/relationships/slideLayout" Target="../slideLayouts/slideLayout792.xml"/><Relationship Id="rId5" Type="http://schemas.openxmlformats.org/officeDocument/2006/relationships/slideLayout" Target="../slideLayouts/slideLayout786.xml"/><Relationship Id="rId10" Type="http://schemas.openxmlformats.org/officeDocument/2006/relationships/slideLayout" Target="../slideLayouts/slideLayout791.xml"/><Relationship Id="rId4" Type="http://schemas.openxmlformats.org/officeDocument/2006/relationships/slideLayout" Target="../slideLayouts/slideLayout785.xml"/><Relationship Id="rId9" Type="http://schemas.openxmlformats.org/officeDocument/2006/relationships/slideLayout" Target="../slideLayouts/slideLayout790.xml"/></Relationships>
</file>

<file path=ppt/slideMasters/_rels/slideMaster73.xml.rels><?xml version="1.0" encoding="UTF-8" standalone="yes"?>
<Relationships xmlns="http://schemas.openxmlformats.org/package/2006/relationships"><Relationship Id="rId8" Type="http://schemas.openxmlformats.org/officeDocument/2006/relationships/slideLayout" Target="../slideLayouts/slideLayout800.xml"/><Relationship Id="rId13" Type="http://schemas.openxmlformats.org/officeDocument/2006/relationships/image" Target="../media/image1.jpeg"/><Relationship Id="rId3" Type="http://schemas.openxmlformats.org/officeDocument/2006/relationships/slideLayout" Target="../slideLayouts/slideLayout795.xml"/><Relationship Id="rId7" Type="http://schemas.openxmlformats.org/officeDocument/2006/relationships/slideLayout" Target="../slideLayouts/slideLayout799.xml"/><Relationship Id="rId12" Type="http://schemas.openxmlformats.org/officeDocument/2006/relationships/theme" Target="../theme/theme73.xml"/><Relationship Id="rId2" Type="http://schemas.openxmlformats.org/officeDocument/2006/relationships/slideLayout" Target="../slideLayouts/slideLayout794.xml"/><Relationship Id="rId1" Type="http://schemas.openxmlformats.org/officeDocument/2006/relationships/slideLayout" Target="../slideLayouts/slideLayout793.xml"/><Relationship Id="rId6" Type="http://schemas.openxmlformats.org/officeDocument/2006/relationships/slideLayout" Target="../slideLayouts/slideLayout798.xml"/><Relationship Id="rId11" Type="http://schemas.openxmlformats.org/officeDocument/2006/relationships/slideLayout" Target="../slideLayouts/slideLayout803.xml"/><Relationship Id="rId5" Type="http://schemas.openxmlformats.org/officeDocument/2006/relationships/slideLayout" Target="../slideLayouts/slideLayout797.xml"/><Relationship Id="rId10" Type="http://schemas.openxmlformats.org/officeDocument/2006/relationships/slideLayout" Target="../slideLayouts/slideLayout802.xml"/><Relationship Id="rId4" Type="http://schemas.openxmlformats.org/officeDocument/2006/relationships/slideLayout" Target="../slideLayouts/slideLayout796.xml"/><Relationship Id="rId9" Type="http://schemas.openxmlformats.org/officeDocument/2006/relationships/slideLayout" Target="../slideLayouts/slideLayout801.xml"/><Relationship Id="rId14" Type="http://schemas.openxmlformats.org/officeDocument/2006/relationships/image" Target="../media/image8.jpeg"/></Relationships>
</file>

<file path=ppt/slideMasters/_rels/slideMaster74.xml.rels><?xml version="1.0" encoding="UTF-8" standalone="yes"?>
<Relationships xmlns="http://schemas.openxmlformats.org/package/2006/relationships"><Relationship Id="rId8" Type="http://schemas.openxmlformats.org/officeDocument/2006/relationships/slideLayout" Target="../slideLayouts/slideLayout811.xml"/><Relationship Id="rId13" Type="http://schemas.openxmlformats.org/officeDocument/2006/relationships/image" Target="../media/image1.jpeg"/><Relationship Id="rId3" Type="http://schemas.openxmlformats.org/officeDocument/2006/relationships/slideLayout" Target="../slideLayouts/slideLayout806.xml"/><Relationship Id="rId7" Type="http://schemas.openxmlformats.org/officeDocument/2006/relationships/slideLayout" Target="../slideLayouts/slideLayout810.xml"/><Relationship Id="rId12" Type="http://schemas.openxmlformats.org/officeDocument/2006/relationships/theme" Target="../theme/theme74.xml"/><Relationship Id="rId2" Type="http://schemas.openxmlformats.org/officeDocument/2006/relationships/slideLayout" Target="../slideLayouts/slideLayout805.xml"/><Relationship Id="rId1" Type="http://schemas.openxmlformats.org/officeDocument/2006/relationships/slideLayout" Target="../slideLayouts/slideLayout804.xml"/><Relationship Id="rId6" Type="http://schemas.openxmlformats.org/officeDocument/2006/relationships/slideLayout" Target="../slideLayouts/slideLayout809.xml"/><Relationship Id="rId11" Type="http://schemas.openxmlformats.org/officeDocument/2006/relationships/slideLayout" Target="../slideLayouts/slideLayout814.xml"/><Relationship Id="rId5" Type="http://schemas.openxmlformats.org/officeDocument/2006/relationships/slideLayout" Target="../slideLayouts/slideLayout808.xml"/><Relationship Id="rId10" Type="http://schemas.openxmlformats.org/officeDocument/2006/relationships/slideLayout" Target="../slideLayouts/slideLayout813.xml"/><Relationship Id="rId4" Type="http://schemas.openxmlformats.org/officeDocument/2006/relationships/slideLayout" Target="../slideLayouts/slideLayout807.xml"/><Relationship Id="rId9" Type="http://schemas.openxmlformats.org/officeDocument/2006/relationships/slideLayout" Target="../slideLayouts/slideLayout812.xml"/></Relationships>
</file>

<file path=ppt/slideMasters/_rels/slideMaster75.xml.rels><?xml version="1.0" encoding="UTF-8" standalone="yes"?>
<Relationships xmlns="http://schemas.openxmlformats.org/package/2006/relationships"><Relationship Id="rId8" Type="http://schemas.openxmlformats.org/officeDocument/2006/relationships/slideLayout" Target="../slideLayouts/slideLayout822.xml"/><Relationship Id="rId13" Type="http://schemas.openxmlformats.org/officeDocument/2006/relationships/image" Target="../media/image1.jpeg"/><Relationship Id="rId3" Type="http://schemas.openxmlformats.org/officeDocument/2006/relationships/slideLayout" Target="../slideLayouts/slideLayout817.xml"/><Relationship Id="rId7" Type="http://schemas.openxmlformats.org/officeDocument/2006/relationships/slideLayout" Target="../slideLayouts/slideLayout821.xml"/><Relationship Id="rId12" Type="http://schemas.openxmlformats.org/officeDocument/2006/relationships/theme" Target="../theme/theme75.xml"/><Relationship Id="rId2" Type="http://schemas.openxmlformats.org/officeDocument/2006/relationships/slideLayout" Target="../slideLayouts/slideLayout816.xml"/><Relationship Id="rId1" Type="http://schemas.openxmlformats.org/officeDocument/2006/relationships/slideLayout" Target="../slideLayouts/slideLayout815.xml"/><Relationship Id="rId6" Type="http://schemas.openxmlformats.org/officeDocument/2006/relationships/slideLayout" Target="../slideLayouts/slideLayout820.xml"/><Relationship Id="rId11" Type="http://schemas.openxmlformats.org/officeDocument/2006/relationships/slideLayout" Target="../slideLayouts/slideLayout825.xml"/><Relationship Id="rId5" Type="http://schemas.openxmlformats.org/officeDocument/2006/relationships/slideLayout" Target="../slideLayouts/slideLayout819.xml"/><Relationship Id="rId10" Type="http://schemas.openxmlformats.org/officeDocument/2006/relationships/slideLayout" Target="../slideLayouts/slideLayout824.xml"/><Relationship Id="rId4" Type="http://schemas.openxmlformats.org/officeDocument/2006/relationships/slideLayout" Target="../slideLayouts/slideLayout818.xml"/><Relationship Id="rId9" Type="http://schemas.openxmlformats.org/officeDocument/2006/relationships/slideLayout" Target="../slideLayouts/slideLayout823.xml"/></Relationships>
</file>

<file path=ppt/slideMasters/_rels/slideMaster76.xml.rels><?xml version="1.0" encoding="UTF-8" standalone="yes"?>
<Relationships xmlns="http://schemas.openxmlformats.org/package/2006/relationships"><Relationship Id="rId8" Type="http://schemas.openxmlformats.org/officeDocument/2006/relationships/slideLayout" Target="../slideLayouts/slideLayout833.xml"/><Relationship Id="rId13" Type="http://schemas.openxmlformats.org/officeDocument/2006/relationships/image" Target="../media/image1.jpeg"/><Relationship Id="rId3" Type="http://schemas.openxmlformats.org/officeDocument/2006/relationships/slideLayout" Target="../slideLayouts/slideLayout828.xml"/><Relationship Id="rId7" Type="http://schemas.openxmlformats.org/officeDocument/2006/relationships/slideLayout" Target="../slideLayouts/slideLayout832.xml"/><Relationship Id="rId12" Type="http://schemas.openxmlformats.org/officeDocument/2006/relationships/theme" Target="../theme/theme76.xml"/><Relationship Id="rId2" Type="http://schemas.openxmlformats.org/officeDocument/2006/relationships/slideLayout" Target="../slideLayouts/slideLayout827.xml"/><Relationship Id="rId1" Type="http://schemas.openxmlformats.org/officeDocument/2006/relationships/slideLayout" Target="../slideLayouts/slideLayout826.xml"/><Relationship Id="rId6" Type="http://schemas.openxmlformats.org/officeDocument/2006/relationships/slideLayout" Target="../slideLayouts/slideLayout831.xml"/><Relationship Id="rId11" Type="http://schemas.openxmlformats.org/officeDocument/2006/relationships/slideLayout" Target="../slideLayouts/slideLayout836.xml"/><Relationship Id="rId5" Type="http://schemas.openxmlformats.org/officeDocument/2006/relationships/slideLayout" Target="../slideLayouts/slideLayout830.xml"/><Relationship Id="rId10" Type="http://schemas.openxmlformats.org/officeDocument/2006/relationships/slideLayout" Target="../slideLayouts/slideLayout835.xml"/><Relationship Id="rId4" Type="http://schemas.openxmlformats.org/officeDocument/2006/relationships/slideLayout" Target="../slideLayouts/slideLayout829.xml"/><Relationship Id="rId9" Type="http://schemas.openxmlformats.org/officeDocument/2006/relationships/slideLayout" Target="../slideLayouts/slideLayout834.xml"/><Relationship Id="rId14" Type="http://schemas.openxmlformats.org/officeDocument/2006/relationships/image" Target="../media/image2.png"/></Relationships>
</file>

<file path=ppt/slideMasters/_rels/slideMaster77.xml.rels><?xml version="1.0" encoding="UTF-8" standalone="yes"?>
<Relationships xmlns="http://schemas.openxmlformats.org/package/2006/relationships"><Relationship Id="rId8" Type="http://schemas.openxmlformats.org/officeDocument/2006/relationships/slideLayout" Target="../slideLayouts/slideLayout844.xml"/><Relationship Id="rId13" Type="http://schemas.openxmlformats.org/officeDocument/2006/relationships/image" Target="../media/image1.jpeg"/><Relationship Id="rId3" Type="http://schemas.openxmlformats.org/officeDocument/2006/relationships/slideLayout" Target="../slideLayouts/slideLayout839.xml"/><Relationship Id="rId7" Type="http://schemas.openxmlformats.org/officeDocument/2006/relationships/slideLayout" Target="../slideLayouts/slideLayout843.xml"/><Relationship Id="rId12" Type="http://schemas.openxmlformats.org/officeDocument/2006/relationships/theme" Target="../theme/theme77.xml"/><Relationship Id="rId2" Type="http://schemas.openxmlformats.org/officeDocument/2006/relationships/slideLayout" Target="../slideLayouts/slideLayout838.xml"/><Relationship Id="rId1" Type="http://schemas.openxmlformats.org/officeDocument/2006/relationships/slideLayout" Target="../slideLayouts/slideLayout837.xml"/><Relationship Id="rId6" Type="http://schemas.openxmlformats.org/officeDocument/2006/relationships/slideLayout" Target="../slideLayouts/slideLayout842.xml"/><Relationship Id="rId11" Type="http://schemas.openxmlformats.org/officeDocument/2006/relationships/slideLayout" Target="../slideLayouts/slideLayout847.xml"/><Relationship Id="rId5" Type="http://schemas.openxmlformats.org/officeDocument/2006/relationships/slideLayout" Target="../slideLayouts/slideLayout841.xml"/><Relationship Id="rId15" Type="http://schemas.openxmlformats.org/officeDocument/2006/relationships/image" Target="../media/image4.png"/><Relationship Id="rId10" Type="http://schemas.openxmlformats.org/officeDocument/2006/relationships/slideLayout" Target="../slideLayouts/slideLayout846.xml"/><Relationship Id="rId4" Type="http://schemas.openxmlformats.org/officeDocument/2006/relationships/slideLayout" Target="../slideLayouts/slideLayout840.xml"/><Relationship Id="rId9" Type="http://schemas.openxmlformats.org/officeDocument/2006/relationships/slideLayout" Target="../slideLayouts/slideLayout845.xml"/><Relationship Id="rId14" Type="http://schemas.openxmlformats.org/officeDocument/2006/relationships/image" Target="../media/image3.png"/></Relationships>
</file>

<file path=ppt/slideMasters/_rels/slideMaster78.xml.rels><?xml version="1.0" encoding="UTF-8" standalone="yes"?>
<Relationships xmlns="http://schemas.openxmlformats.org/package/2006/relationships"><Relationship Id="rId8" Type="http://schemas.openxmlformats.org/officeDocument/2006/relationships/slideLayout" Target="../slideLayouts/slideLayout855.xml"/><Relationship Id="rId13" Type="http://schemas.openxmlformats.org/officeDocument/2006/relationships/image" Target="../media/image1.jpeg"/><Relationship Id="rId3" Type="http://schemas.openxmlformats.org/officeDocument/2006/relationships/slideLayout" Target="../slideLayouts/slideLayout850.xml"/><Relationship Id="rId7" Type="http://schemas.openxmlformats.org/officeDocument/2006/relationships/slideLayout" Target="../slideLayouts/slideLayout854.xml"/><Relationship Id="rId12" Type="http://schemas.openxmlformats.org/officeDocument/2006/relationships/theme" Target="../theme/theme78.xml"/><Relationship Id="rId2" Type="http://schemas.openxmlformats.org/officeDocument/2006/relationships/slideLayout" Target="../slideLayouts/slideLayout849.xml"/><Relationship Id="rId1" Type="http://schemas.openxmlformats.org/officeDocument/2006/relationships/slideLayout" Target="../slideLayouts/slideLayout848.xml"/><Relationship Id="rId6" Type="http://schemas.openxmlformats.org/officeDocument/2006/relationships/slideLayout" Target="../slideLayouts/slideLayout853.xml"/><Relationship Id="rId11" Type="http://schemas.openxmlformats.org/officeDocument/2006/relationships/slideLayout" Target="../slideLayouts/slideLayout858.xml"/><Relationship Id="rId5" Type="http://schemas.openxmlformats.org/officeDocument/2006/relationships/slideLayout" Target="../slideLayouts/slideLayout852.xml"/><Relationship Id="rId10" Type="http://schemas.openxmlformats.org/officeDocument/2006/relationships/slideLayout" Target="../slideLayouts/slideLayout857.xml"/><Relationship Id="rId4" Type="http://schemas.openxmlformats.org/officeDocument/2006/relationships/slideLayout" Target="../slideLayouts/slideLayout851.xml"/><Relationship Id="rId9" Type="http://schemas.openxmlformats.org/officeDocument/2006/relationships/slideLayout" Target="../slideLayouts/slideLayout856.xml"/></Relationships>
</file>

<file path=ppt/slideMasters/_rels/slideMaster79.xml.rels><?xml version="1.0" encoding="UTF-8" standalone="yes"?>
<Relationships xmlns="http://schemas.openxmlformats.org/package/2006/relationships"><Relationship Id="rId8" Type="http://schemas.openxmlformats.org/officeDocument/2006/relationships/slideLayout" Target="../slideLayouts/slideLayout866.xml"/><Relationship Id="rId13" Type="http://schemas.openxmlformats.org/officeDocument/2006/relationships/image" Target="../media/image1.jpeg"/><Relationship Id="rId3" Type="http://schemas.openxmlformats.org/officeDocument/2006/relationships/slideLayout" Target="../slideLayouts/slideLayout861.xml"/><Relationship Id="rId7" Type="http://schemas.openxmlformats.org/officeDocument/2006/relationships/slideLayout" Target="../slideLayouts/slideLayout865.xml"/><Relationship Id="rId12" Type="http://schemas.openxmlformats.org/officeDocument/2006/relationships/theme" Target="../theme/theme79.xml"/><Relationship Id="rId2" Type="http://schemas.openxmlformats.org/officeDocument/2006/relationships/slideLayout" Target="../slideLayouts/slideLayout860.xml"/><Relationship Id="rId1" Type="http://schemas.openxmlformats.org/officeDocument/2006/relationships/slideLayout" Target="../slideLayouts/slideLayout859.xml"/><Relationship Id="rId6" Type="http://schemas.openxmlformats.org/officeDocument/2006/relationships/slideLayout" Target="../slideLayouts/slideLayout864.xml"/><Relationship Id="rId11" Type="http://schemas.openxmlformats.org/officeDocument/2006/relationships/slideLayout" Target="../slideLayouts/slideLayout869.xml"/><Relationship Id="rId5" Type="http://schemas.openxmlformats.org/officeDocument/2006/relationships/slideLayout" Target="../slideLayouts/slideLayout863.xml"/><Relationship Id="rId10" Type="http://schemas.openxmlformats.org/officeDocument/2006/relationships/slideLayout" Target="../slideLayouts/slideLayout868.xml"/><Relationship Id="rId4" Type="http://schemas.openxmlformats.org/officeDocument/2006/relationships/slideLayout" Target="../slideLayouts/slideLayout862.xml"/><Relationship Id="rId9" Type="http://schemas.openxmlformats.org/officeDocument/2006/relationships/slideLayout" Target="../slideLayouts/slideLayout86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jpe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80.xml.rels><?xml version="1.0" encoding="UTF-8" standalone="yes"?>
<Relationships xmlns="http://schemas.openxmlformats.org/package/2006/relationships"><Relationship Id="rId8" Type="http://schemas.openxmlformats.org/officeDocument/2006/relationships/slideLayout" Target="../slideLayouts/slideLayout877.xml"/><Relationship Id="rId13" Type="http://schemas.openxmlformats.org/officeDocument/2006/relationships/image" Target="../media/image1.jpeg"/><Relationship Id="rId3" Type="http://schemas.openxmlformats.org/officeDocument/2006/relationships/slideLayout" Target="../slideLayouts/slideLayout872.xml"/><Relationship Id="rId7" Type="http://schemas.openxmlformats.org/officeDocument/2006/relationships/slideLayout" Target="../slideLayouts/slideLayout876.xml"/><Relationship Id="rId12" Type="http://schemas.openxmlformats.org/officeDocument/2006/relationships/theme" Target="../theme/theme80.xml"/><Relationship Id="rId2" Type="http://schemas.openxmlformats.org/officeDocument/2006/relationships/slideLayout" Target="../slideLayouts/slideLayout871.xml"/><Relationship Id="rId1" Type="http://schemas.openxmlformats.org/officeDocument/2006/relationships/slideLayout" Target="../slideLayouts/slideLayout870.xml"/><Relationship Id="rId6" Type="http://schemas.openxmlformats.org/officeDocument/2006/relationships/slideLayout" Target="../slideLayouts/slideLayout875.xml"/><Relationship Id="rId11" Type="http://schemas.openxmlformats.org/officeDocument/2006/relationships/slideLayout" Target="../slideLayouts/slideLayout880.xml"/><Relationship Id="rId5" Type="http://schemas.openxmlformats.org/officeDocument/2006/relationships/slideLayout" Target="../slideLayouts/slideLayout874.xml"/><Relationship Id="rId10" Type="http://schemas.openxmlformats.org/officeDocument/2006/relationships/slideLayout" Target="../slideLayouts/slideLayout879.xml"/><Relationship Id="rId4" Type="http://schemas.openxmlformats.org/officeDocument/2006/relationships/slideLayout" Target="../slideLayouts/slideLayout873.xml"/><Relationship Id="rId9" Type="http://schemas.openxmlformats.org/officeDocument/2006/relationships/slideLayout" Target="../slideLayouts/slideLayout878.xml"/><Relationship Id="rId14" Type="http://schemas.openxmlformats.org/officeDocument/2006/relationships/image" Target="../media/image5.png"/></Relationships>
</file>

<file path=ppt/slideMasters/_rels/slideMaster81.xml.rels><?xml version="1.0" encoding="UTF-8" standalone="yes"?>
<Relationships xmlns="http://schemas.openxmlformats.org/package/2006/relationships"><Relationship Id="rId8" Type="http://schemas.openxmlformats.org/officeDocument/2006/relationships/slideLayout" Target="../slideLayouts/slideLayout888.xml"/><Relationship Id="rId13" Type="http://schemas.openxmlformats.org/officeDocument/2006/relationships/image" Target="../media/image1.jpeg"/><Relationship Id="rId3" Type="http://schemas.openxmlformats.org/officeDocument/2006/relationships/slideLayout" Target="../slideLayouts/slideLayout883.xml"/><Relationship Id="rId7" Type="http://schemas.openxmlformats.org/officeDocument/2006/relationships/slideLayout" Target="../slideLayouts/slideLayout887.xml"/><Relationship Id="rId12" Type="http://schemas.openxmlformats.org/officeDocument/2006/relationships/theme" Target="../theme/theme81.xml"/><Relationship Id="rId2" Type="http://schemas.openxmlformats.org/officeDocument/2006/relationships/slideLayout" Target="../slideLayouts/slideLayout882.xml"/><Relationship Id="rId1" Type="http://schemas.openxmlformats.org/officeDocument/2006/relationships/slideLayout" Target="../slideLayouts/slideLayout881.xml"/><Relationship Id="rId6" Type="http://schemas.openxmlformats.org/officeDocument/2006/relationships/slideLayout" Target="../slideLayouts/slideLayout886.xml"/><Relationship Id="rId11" Type="http://schemas.openxmlformats.org/officeDocument/2006/relationships/slideLayout" Target="../slideLayouts/slideLayout891.xml"/><Relationship Id="rId5" Type="http://schemas.openxmlformats.org/officeDocument/2006/relationships/slideLayout" Target="../slideLayouts/slideLayout885.xml"/><Relationship Id="rId10" Type="http://schemas.openxmlformats.org/officeDocument/2006/relationships/slideLayout" Target="../slideLayouts/slideLayout890.xml"/><Relationship Id="rId4" Type="http://schemas.openxmlformats.org/officeDocument/2006/relationships/slideLayout" Target="../slideLayouts/slideLayout884.xml"/><Relationship Id="rId9" Type="http://schemas.openxmlformats.org/officeDocument/2006/relationships/slideLayout" Target="../slideLayouts/slideLayout889.xml"/></Relationships>
</file>

<file path=ppt/slideMasters/_rels/slideMaster82.xml.rels><?xml version="1.0" encoding="UTF-8" standalone="yes"?>
<Relationships xmlns="http://schemas.openxmlformats.org/package/2006/relationships"><Relationship Id="rId8" Type="http://schemas.openxmlformats.org/officeDocument/2006/relationships/slideLayout" Target="../slideLayouts/slideLayout899.xml"/><Relationship Id="rId13" Type="http://schemas.openxmlformats.org/officeDocument/2006/relationships/image" Target="../media/image1.jpeg"/><Relationship Id="rId3" Type="http://schemas.openxmlformats.org/officeDocument/2006/relationships/slideLayout" Target="../slideLayouts/slideLayout894.xml"/><Relationship Id="rId7" Type="http://schemas.openxmlformats.org/officeDocument/2006/relationships/slideLayout" Target="../slideLayouts/slideLayout898.xml"/><Relationship Id="rId12" Type="http://schemas.openxmlformats.org/officeDocument/2006/relationships/theme" Target="../theme/theme82.xml"/><Relationship Id="rId2" Type="http://schemas.openxmlformats.org/officeDocument/2006/relationships/slideLayout" Target="../slideLayouts/slideLayout893.xml"/><Relationship Id="rId1" Type="http://schemas.openxmlformats.org/officeDocument/2006/relationships/slideLayout" Target="../slideLayouts/slideLayout892.xml"/><Relationship Id="rId6" Type="http://schemas.openxmlformats.org/officeDocument/2006/relationships/slideLayout" Target="../slideLayouts/slideLayout897.xml"/><Relationship Id="rId11" Type="http://schemas.openxmlformats.org/officeDocument/2006/relationships/slideLayout" Target="../slideLayouts/slideLayout902.xml"/><Relationship Id="rId5" Type="http://schemas.openxmlformats.org/officeDocument/2006/relationships/slideLayout" Target="../slideLayouts/slideLayout896.xml"/><Relationship Id="rId10" Type="http://schemas.openxmlformats.org/officeDocument/2006/relationships/slideLayout" Target="../slideLayouts/slideLayout901.xml"/><Relationship Id="rId4" Type="http://schemas.openxmlformats.org/officeDocument/2006/relationships/slideLayout" Target="../slideLayouts/slideLayout895.xml"/><Relationship Id="rId9" Type="http://schemas.openxmlformats.org/officeDocument/2006/relationships/slideLayout" Target="../slideLayouts/slideLayout900.xml"/></Relationships>
</file>

<file path=ppt/slideMasters/_rels/slideMaster83.xml.rels><?xml version="1.0" encoding="UTF-8" standalone="yes"?>
<Relationships xmlns="http://schemas.openxmlformats.org/package/2006/relationships"><Relationship Id="rId8" Type="http://schemas.openxmlformats.org/officeDocument/2006/relationships/slideLayout" Target="../slideLayouts/slideLayout910.xml"/><Relationship Id="rId13" Type="http://schemas.openxmlformats.org/officeDocument/2006/relationships/image" Target="../media/image1.jpeg"/><Relationship Id="rId3" Type="http://schemas.openxmlformats.org/officeDocument/2006/relationships/slideLayout" Target="../slideLayouts/slideLayout905.xml"/><Relationship Id="rId7" Type="http://schemas.openxmlformats.org/officeDocument/2006/relationships/slideLayout" Target="../slideLayouts/slideLayout909.xml"/><Relationship Id="rId12" Type="http://schemas.openxmlformats.org/officeDocument/2006/relationships/theme" Target="../theme/theme83.xml"/><Relationship Id="rId2" Type="http://schemas.openxmlformats.org/officeDocument/2006/relationships/slideLayout" Target="../slideLayouts/slideLayout904.xml"/><Relationship Id="rId1" Type="http://schemas.openxmlformats.org/officeDocument/2006/relationships/slideLayout" Target="../slideLayouts/slideLayout903.xml"/><Relationship Id="rId6" Type="http://schemas.openxmlformats.org/officeDocument/2006/relationships/slideLayout" Target="../slideLayouts/slideLayout908.xml"/><Relationship Id="rId11" Type="http://schemas.openxmlformats.org/officeDocument/2006/relationships/slideLayout" Target="../slideLayouts/slideLayout913.xml"/><Relationship Id="rId5" Type="http://schemas.openxmlformats.org/officeDocument/2006/relationships/slideLayout" Target="../slideLayouts/slideLayout907.xml"/><Relationship Id="rId10" Type="http://schemas.openxmlformats.org/officeDocument/2006/relationships/slideLayout" Target="../slideLayouts/slideLayout912.xml"/><Relationship Id="rId4" Type="http://schemas.openxmlformats.org/officeDocument/2006/relationships/slideLayout" Target="../slideLayouts/slideLayout906.xml"/><Relationship Id="rId9" Type="http://schemas.openxmlformats.org/officeDocument/2006/relationships/slideLayout" Target="../slideLayouts/slideLayout911.xml"/></Relationships>
</file>

<file path=ppt/slideMasters/_rels/slideMaster84.xml.rels><?xml version="1.0" encoding="UTF-8" standalone="yes"?>
<Relationships xmlns="http://schemas.openxmlformats.org/package/2006/relationships"><Relationship Id="rId8" Type="http://schemas.openxmlformats.org/officeDocument/2006/relationships/slideLayout" Target="../slideLayouts/slideLayout921.xml"/><Relationship Id="rId13" Type="http://schemas.openxmlformats.org/officeDocument/2006/relationships/image" Target="../media/image1.jpeg"/><Relationship Id="rId3" Type="http://schemas.openxmlformats.org/officeDocument/2006/relationships/slideLayout" Target="../slideLayouts/slideLayout916.xml"/><Relationship Id="rId7" Type="http://schemas.openxmlformats.org/officeDocument/2006/relationships/slideLayout" Target="../slideLayouts/slideLayout920.xml"/><Relationship Id="rId12" Type="http://schemas.openxmlformats.org/officeDocument/2006/relationships/theme" Target="../theme/theme84.xml"/><Relationship Id="rId2" Type="http://schemas.openxmlformats.org/officeDocument/2006/relationships/slideLayout" Target="../slideLayouts/slideLayout915.xml"/><Relationship Id="rId1" Type="http://schemas.openxmlformats.org/officeDocument/2006/relationships/slideLayout" Target="../slideLayouts/slideLayout914.xml"/><Relationship Id="rId6" Type="http://schemas.openxmlformats.org/officeDocument/2006/relationships/slideLayout" Target="../slideLayouts/slideLayout919.xml"/><Relationship Id="rId11" Type="http://schemas.openxmlformats.org/officeDocument/2006/relationships/slideLayout" Target="../slideLayouts/slideLayout924.xml"/><Relationship Id="rId5" Type="http://schemas.openxmlformats.org/officeDocument/2006/relationships/slideLayout" Target="../slideLayouts/slideLayout918.xml"/><Relationship Id="rId10" Type="http://schemas.openxmlformats.org/officeDocument/2006/relationships/slideLayout" Target="../slideLayouts/slideLayout923.xml"/><Relationship Id="rId4" Type="http://schemas.openxmlformats.org/officeDocument/2006/relationships/slideLayout" Target="../slideLayouts/slideLayout917.xml"/><Relationship Id="rId9" Type="http://schemas.openxmlformats.org/officeDocument/2006/relationships/slideLayout" Target="../slideLayouts/slideLayout922.xml"/></Relationships>
</file>

<file path=ppt/slideMasters/_rels/slideMaster85.xml.rels><?xml version="1.0" encoding="UTF-8" standalone="yes"?>
<Relationships xmlns="http://schemas.openxmlformats.org/package/2006/relationships"><Relationship Id="rId8" Type="http://schemas.openxmlformats.org/officeDocument/2006/relationships/slideLayout" Target="../slideLayouts/slideLayout932.xml"/><Relationship Id="rId13" Type="http://schemas.openxmlformats.org/officeDocument/2006/relationships/image" Target="../media/image1.jpeg"/><Relationship Id="rId3" Type="http://schemas.openxmlformats.org/officeDocument/2006/relationships/slideLayout" Target="../slideLayouts/slideLayout927.xml"/><Relationship Id="rId7" Type="http://schemas.openxmlformats.org/officeDocument/2006/relationships/slideLayout" Target="../slideLayouts/slideLayout931.xml"/><Relationship Id="rId12" Type="http://schemas.openxmlformats.org/officeDocument/2006/relationships/theme" Target="../theme/theme85.xml"/><Relationship Id="rId2" Type="http://schemas.openxmlformats.org/officeDocument/2006/relationships/slideLayout" Target="../slideLayouts/slideLayout926.xml"/><Relationship Id="rId1" Type="http://schemas.openxmlformats.org/officeDocument/2006/relationships/slideLayout" Target="../slideLayouts/slideLayout925.xml"/><Relationship Id="rId6" Type="http://schemas.openxmlformats.org/officeDocument/2006/relationships/slideLayout" Target="../slideLayouts/slideLayout930.xml"/><Relationship Id="rId11" Type="http://schemas.openxmlformats.org/officeDocument/2006/relationships/slideLayout" Target="../slideLayouts/slideLayout935.xml"/><Relationship Id="rId5" Type="http://schemas.openxmlformats.org/officeDocument/2006/relationships/slideLayout" Target="../slideLayouts/slideLayout929.xml"/><Relationship Id="rId10" Type="http://schemas.openxmlformats.org/officeDocument/2006/relationships/slideLayout" Target="../slideLayouts/slideLayout934.xml"/><Relationship Id="rId4" Type="http://schemas.openxmlformats.org/officeDocument/2006/relationships/slideLayout" Target="../slideLayouts/slideLayout928.xml"/><Relationship Id="rId9" Type="http://schemas.openxmlformats.org/officeDocument/2006/relationships/slideLayout" Target="../slideLayouts/slideLayout933.xml"/></Relationships>
</file>

<file path=ppt/slideMasters/_rels/slideMaster86.xml.rels><?xml version="1.0" encoding="UTF-8" standalone="yes"?>
<Relationships xmlns="http://schemas.openxmlformats.org/package/2006/relationships"><Relationship Id="rId8" Type="http://schemas.openxmlformats.org/officeDocument/2006/relationships/slideLayout" Target="../slideLayouts/slideLayout943.xml"/><Relationship Id="rId13" Type="http://schemas.openxmlformats.org/officeDocument/2006/relationships/image" Target="../media/image1.jpeg"/><Relationship Id="rId3" Type="http://schemas.openxmlformats.org/officeDocument/2006/relationships/slideLayout" Target="../slideLayouts/slideLayout938.xml"/><Relationship Id="rId7" Type="http://schemas.openxmlformats.org/officeDocument/2006/relationships/slideLayout" Target="../slideLayouts/slideLayout942.xml"/><Relationship Id="rId12" Type="http://schemas.openxmlformats.org/officeDocument/2006/relationships/theme" Target="../theme/theme86.xml"/><Relationship Id="rId2" Type="http://schemas.openxmlformats.org/officeDocument/2006/relationships/slideLayout" Target="../slideLayouts/slideLayout937.xml"/><Relationship Id="rId1" Type="http://schemas.openxmlformats.org/officeDocument/2006/relationships/slideLayout" Target="../slideLayouts/slideLayout936.xml"/><Relationship Id="rId6" Type="http://schemas.openxmlformats.org/officeDocument/2006/relationships/slideLayout" Target="../slideLayouts/slideLayout941.xml"/><Relationship Id="rId11" Type="http://schemas.openxmlformats.org/officeDocument/2006/relationships/slideLayout" Target="../slideLayouts/slideLayout946.xml"/><Relationship Id="rId5" Type="http://schemas.openxmlformats.org/officeDocument/2006/relationships/slideLayout" Target="../slideLayouts/slideLayout940.xml"/><Relationship Id="rId10" Type="http://schemas.openxmlformats.org/officeDocument/2006/relationships/slideLayout" Target="../slideLayouts/slideLayout945.xml"/><Relationship Id="rId4" Type="http://schemas.openxmlformats.org/officeDocument/2006/relationships/slideLayout" Target="../slideLayouts/slideLayout939.xml"/><Relationship Id="rId9" Type="http://schemas.openxmlformats.org/officeDocument/2006/relationships/slideLayout" Target="../slideLayouts/slideLayout944.xml"/></Relationships>
</file>

<file path=ppt/slideMasters/_rels/slideMaster87.xml.rels><?xml version="1.0" encoding="UTF-8" standalone="yes"?>
<Relationships xmlns="http://schemas.openxmlformats.org/package/2006/relationships"><Relationship Id="rId8" Type="http://schemas.openxmlformats.org/officeDocument/2006/relationships/slideLayout" Target="../slideLayouts/slideLayout954.xml"/><Relationship Id="rId13" Type="http://schemas.openxmlformats.org/officeDocument/2006/relationships/image" Target="../media/image1.jpeg"/><Relationship Id="rId3" Type="http://schemas.openxmlformats.org/officeDocument/2006/relationships/slideLayout" Target="../slideLayouts/slideLayout949.xml"/><Relationship Id="rId7" Type="http://schemas.openxmlformats.org/officeDocument/2006/relationships/slideLayout" Target="../slideLayouts/slideLayout953.xml"/><Relationship Id="rId12" Type="http://schemas.openxmlformats.org/officeDocument/2006/relationships/theme" Target="../theme/theme87.xml"/><Relationship Id="rId2" Type="http://schemas.openxmlformats.org/officeDocument/2006/relationships/slideLayout" Target="../slideLayouts/slideLayout948.xml"/><Relationship Id="rId1" Type="http://schemas.openxmlformats.org/officeDocument/2006/relationships/slideLayout" Target="../slideLayouts/slideLayout947.xml"/><Relationship Id="rId6" Type="http://schemas.openxmlformats.org/officeDocument/2006/relationships/slideLayout" Target="../slideLayouts/slideLayout952.xml"/><Relationship Id="rId11" Type="http://schemas.openxmlformats.org/officeDocument/2006/relationships/slideLayout" Target="../slideLayouts/slideLayout957.xml"/><Relationship Id="rId5" Type="http://schemas.openxmlformats.org/officeDocument/2006/relationships/slideLayout" Target="../slideLayouts/slideLayout951.xml"/><Relationship Id="rId10" Type="http://schemas.openxmlformats.org/officeDocument/2006/relationships/slideLayout" Target="../slideLayouts/slideLayout956.xml"/><Relationship Id="rId4" Type="http://schemas.openxmlformats.org/officeDocument/2006/relationships/slideLayout" Target="../slideLayouts/slideLayout950.xml"/><Relationship Id="rId9" Type="http://schemas.openxmlformats.org/officeDocument/2006/relationships/slideLayout" Target="../slideLayouts/slideLayout955.xml"/></Relationships>
</file>

<file path=ppt/slideMasters/_rels/slideMaster88.xml.rels><?xml version="1.0" encoding="UTF-8" standalone="yes"?>
<Relationships xmlns="http://schemas.openxmlformats.org/package/2006/relationships"><Relationship Id="rId8" Type="http://schemas.openxmlformats.org/officeDocument/2006/relationships/slideLayout" Target="../slideLayouts/slideLayout965.xml"/><Relationship Id="rId13" Type="http://schemas.openxmlformats.org/officeDocument/2006/relationships/image" Target="../media/image1.jpeg"/><Relationship Id="rId3" Type="http://schemas.openxmlformats.org/officeDocument/2006/relationships/slideLayout" Target="../slideLayouts/slideLayout960.xml"/><Relationship Id="rId7" Type="http://schemas.openxmlformats.org/officeDocument/2006/relationships/slideLayout" Target="../slideLayouts/slideLayout964.xml"/><Relationship Id="rId12" Type="http://schemas.openxmlformats.org/officeDocument/2006/relationships/theme" Target="../theme/theme88.xml"/><Relationship Id="rId2" Type="http://schemas.openxmlformats.org/officeDocument/2006/relationships/slideLayout" Target="../slideLayouts/slideLayout959.xml"/><Relationship Id="rId1" Type="http://schemas.openxmlformats.org/officeDocument/2006/relationships/slideLayout" Target="../slideLayouts/slideLayout958.xml"/><Relationship Id="rId6" Type="http://schemas.openxmlformats.org/officeDocument/2006/relationships/slideLayout" Target="../slideLayouts/slideLayout963.xml"/><Relationship Id="rId11" Type="http://schemas.openxmlformats.org/officeDocument/2006/relationships/slideLayout" Target="../slideLayouts/slideLayout968.xml"/><Relationship Id="rId5" Type="http://schemas.openxmlformats.org/officeDocument/2006/relationships/slideLayout" Target="../slideLayouts/slideLayout962.xml"/><Relationship Id="rId10" Type="http://schemas.openxmlformats.org/officeDocument/2006/relationships/slideLayout" Target="../slideLayouts/slideLayout967.xml"/><Relationship Id="rId4" Type="http://schemas.openxmlformats.org/officeDocument/2006/relationships/slideLayout" Target="../slideLayouts/slideLayout961.xml"/><Relationship Id="rId9" Type="http://schemas.openxmlformats.org/officeDocument/2006/relationships/slideLayout" Target="../slideLayouts/slideLayout966.xml"/></Relationships>
</file>

<file path=ppt/slideMasters/_rels/slideMaster89.xml.rels><?xml version="1.0" encoding="UTF-8" standalone="yes"?>
<Relationships xmlns="http://schemas.openxmlformats.org/package/2006/relationships"><Relationship Id="rId8" Type="http://schemas.openxmlformats.org/officeDocument/2006/relationships/slideLayout" Target="../slideLayouts/slideLayout976.xml"/><Relationship Id="rId13" Type="http://schemas.openxmlformats.org/officeDocument/2006/relationships/image" Target="../media/image1.jpeg"/><Relationship Id="rId3" Type="http://schemas.openxmlformats.org/officeDocument/2006/relationships/slideLayout" Target="../slideLayouts/slideLayout971.xml"/><Relationship Id="rId7" Type="http://schemas.openxmlformats.org/officeDocument/2006/relationships/slideLayout" Target="../slideLayouts/slideLayout975.xml"/><Relationship Id="rId12" Type="http://schemas.openxmlformats.org/officeDocument/2006/relationships/theme" Target="../theme/theme89.xml"/><Relationship Id="rId2" Type="http://schemas.openxmlformats.org/officeDocument/2006/relationships/slideLayout" Target="../slideLayouts/slideLayout970.xml"/><Relationship Id="rId1" Type="http://schemas.openxmlformats.org/officeDocument/2006/relationships/slideLayout" Target="../slideLayouts/slideLayout969.xml"/><Relationship Id="rId6" Type="http://schemas.openxmlformats.org/officeDocument/2006/relationships/slideLayout" Target="../slideLayouts/slideLayout974.xml"/><Relationship Id="rId11" Type="http://schemas.openxmlformats.org/officeDocument/2006/relationships/slideLayout" Target="../slideLayouts/slideLayout979.xml"/><Relationship Id="rId5" Type="http://schemas.openxmlformats.org/officeDocument/2006/relationships/slideLayout" Target="../slideLayouts/slideLayout973.xml"/><Relationship Id="rId10" Type="http://schemas.openxmlformats.org/officeDocument/2006/relationships/slideLayout" Target="../slideLayouts/slideLayout978.xml"/><Relationship Id="rId4" Type="http://schemas.openxmlformats.org/officeDocument/2006/relationships/slideLayout" Target="../slideLayouts/slideLayout972.xml"/><Relationship Id="rId9" Type="http://schemas.openxmlformats.org/officeDocument/2006/relationships/slideLayout" Target="../slideLayouts/slideLayout977.xml"/><Relationship Id="rId14" Type="http://schemas.openxmlformats.org/officeDocument/2006/relationships/image" Target="../media/image2.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jpe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_rels/slideMaster90.xml.rels><?xml version="1.0" encoding="UTF-8" standalone="yes"?>
<Relationships xmlns="http://schemas.openxmlformats.org/package/2006/relationships"><Relationship Id="rId8" Type="http://schemas.openxmlformats.org/officeDocument/2006/relationships/slideLayout" Target="../slideLayouts/slideLayout987.xml"/><Relationship Id="rId13" Type="http://schemas.openxmlformats.org/officeDocument/2006/relationships/image" Target="../media/image1.jpeg"/><Relationship Id="rId3" Type="http://schemas.openxmlformats.org/officeDocument/2006/relationships/slideLayout" Target="../slideLayouts/slideLayout982.xml"/><Relationship Id="rId7" Type="http://schemas.openxmlformats.org/officeDocument/2006/relationships/slideLayout" Target="../slideLayouts/slideLayout986.xml"/><Relationship Id="rId12" Type="http://schemas.openxmlformats.org/officeDocument/2006/relationships/theme" Target="../theme/theme90.xml"/><Relationship Id="rId2" Type="http://schemas.openxmlformats.org/officeDocument/2006/relationships/slideLayout" Target="../slideLayouts/slideLayout981.xml"/><Relationship Id="rId1" Type="http://schemas.openxmlformats.org/officeDocument/2006/relationships/slideLayout" Target="../slideLayouts/slideLayout980.xml"/><Relationship Id="rId6" Type="http://schemas.openxmlformats.org/officeDocument/2006/relationships/slideLayout" Target="../slideLayouts/slideLayout985.xml"/><Relationship Id="rId11" Type="http://schemas.openxmlformats.org/officeDocument/2006/relationships/slideLayout" Target="../slideLayouts/slideLayout990.xml"/><Relationship Id="rId5" Type="http://schemas.openxmlformats.org/officeDocument/2006/relationships/slideLayout" Target="../slideLayouts/slideLayout984.xml"/><Relationship Id="rId15" Type="http://schemas.openxmlformats.org/officeDocument/2006/relationships/image" Target="../media/image4.png"/><Relationship Id="rId10" Type="http://schemas.openxmlformats.org/officeDocument/2006/relationships/slideLayout" Target="../slideLayouts/slideLayout989.xml"/><Relationship Id="rId4" Type="http://schemas.openxmlformats.org/officeDocument/2006/relationships/slideLayout" Target="../slideLayouts/slideLayout983.xml"/><Relationship Id="rId9" Type="http://schemas.openxmlformats.org/officeDocument/2006/relationships/slideLayout" Target="../slideLayouts/slideLayout988.xml"/><Relationship Id="rId14" Type="http://schemas.openxmlformats.org/officeDocument/2006/relationships/image" Target="../media/image3.png"/></Relationships>
</file>

<file path=ppt/slideMasters/_rels/slideMaster91.xml.rels><?xml version="1.0" encoding="UTF-8" standalone="yes"?>
<Relationships xmlns="http://schemas.openxmlformats.org/package/2006/relationships"><Relationship Id="rId8" Type="http://schemas.openxmlformats.org/officeDocument/2006/relationships/slideLayout" Target="../slideLayouts/slideLayout998.xml"/><Relationship Id="rId13" Type="http://schemas.openxmlformats.org/officeDocument/2006/relationships/image" Target="../media/image1.jpeg"/><Relationship Id="rId3" Type="http://schemas.openxmlformats.org/officeDocument/2006/relationships/slideLayout" Target="../slideLayouts/slideLayout993.xml"/><Relationship Id="rId7" Type="http://schemas.openxmlformats.org/officeDocument/2006/relationships/slideLayout" Target="../slideLayouts/slideLayout997.xml"/><Relationship Id="rId12" Type="http://schemas.openxmlformats.org/officeDocument/2006/relationships/theme" Target="../theme/theme91.xml"/><Relationship Id="rId2" Type="http://schemas.openxmlformats.org/officeDocument/2006/relationships/slideLayout" Target="../slideLayouts/slideLayout992.xml"/><Relationship Id="rId1" Type="http://schemas.openxmlformats.org/officeDocument/2006/relationships/slideLayout" Target="../slideLayouts/slideLayout991.xml"/><Relationship Id="rId6" Type="http://schemas.openxmlformats.org/officeDocument/2006/relationships/slideLayout" Target="../slideLayouts/slideLayout996.xml"/><Relationship Id="rId11" Type="http://schemas.openxmlformats.org/officeDocument/2006/relationships/slideLayout" Target="../slideLayouts/slideLayout1001.xml"/><Relationship Id="rId5" Type="http://schemas.openxmlformats.org/officeDocument/2006/relationships/slideLayout" Target="../slideLayouts/slideLayout995.xml"/><Relationship Id="rId10" Type="http://schemas.openxmlformats.org/officeDocument/2006/relationships/slideLayout" Target="../slideLayouts/slideLayout1000.xml"/><Relationship Id="rId4" Type="http://schemas.openxmlformats.org/officeDocument/2006/relationships/slideLayout" Target="../slideLayouts/slideLayout994.xml"/><Relationship Id="rId9" Type="http://schemas.openxmlformats.org/officeDocument/2006/relationships/slideLayout" Target="../slideLayouts/slideLayout999.xml"/></Relationships>
</file>

<file path=ppt/slideMasters/_rels/slideMaster92.xml.rels><?xml version="1.0" encoding="UTF-8" standalone="yes"?>
<Relationships xmlns="http://schemas.openxmlformats.org/package/2006/relationships"><Relationship Id="rId8" Type="http://schemas.openxmlformats.org/officeDocument/2006/relationships/slideLayout" Target="../slideLayouts/slideLayout1009.xml"/><Relationship Id="rId13" Type="http://schemas.openxmlformats.org/officeDocument/2006/relationships/image" Target="../media/image1.jpeg"/><Relationship Id="rId3" Type="http://schemas.openxmlformats.org/officeDocument/2006/relationships/slideLayout" Target="../slideLayouts/slideLayout1004.xml"/><Relationship Id="rId7" Type="http://schemas.openxmlformats.org/officeDocument/2006/relationships/slideLayout" Target="../slideLayouts/slideLayout1008.xml"/><Relationship Id="rId12" Type="http://schemas.openxmlformats.org/officeDocument/2006/relationships/theme" Target="../theme/theme92.xml"/><Relationship Id="rId2" Type="http://schemas.openxmlformats.org/officeDocument/2006/relationships/slideLayout" Target="../slideLayouts/slideLayout1003.xml"/><Relationship Id="rId1" Type="http://schemas.openxmlformats.org/officeDocument/2006/relationships/slideLayout" Target="../slideLayouts/slideLayout1002.xml"/><Relationship Id="rId6" Type="http://schemas.openxmlformats.org/officeDocument/2006/relationships/slideLayout" Target="../slideLayouts/slideLayout1007.xml"/><Relationship Id="rId11" Type="http://schemas.openxmlformats.org/officeDocument/2006/relationships/slideLayout" Target="../slideLayouts/slideLayout1012.xml"/><Relationship Id="rId5" Type="http://schemas.openxmlformats.org/officeDocument/2006/relationships/slideLayout" Target="../slideLayouts/slideLayout1006.xml"/><Relationship Id="rId10" Type="http://schemas.openxmlformats.org/officeDocument/2006/relationships/slideLayout" Target="../slideLayouts/slideLayout1011.xml"/><Relationship Id="rId4" Type="http://schemas.openxmlformats.org/officeDocument/2006/relationships/slideLayout" Target="../slideLayouts/slideLayout1005.xml"/><Relationship Id="rId9" Type="http://schemas.openxmlformats.org/officeDocument/2006/relationships/slideLayout" Target="../slideLayouts/slideLayout1010.xml"/></Relationships>
</file>

<file path=ppt/slideMasters/_rels/slideMaster93.xml.rels><?xml version="1.0" encoding="UTF-8" standalone="yes"?>
<Relationships xmlns="http://schemas.openxmlformats.org/package/2006/relationships"><Relationship Id="rId8" Type="http://schemas.openxmlformats.org/officeDocument/2006/relationships/slideLayout" Target="../slideLayouts/slideLayout1020.xml"/><Relationship Id="rId13" Type="http://schemas.openxmlformats.org/officeDocument/2006/relationships/image" Target="../media/image1.jpeg"/><Relationship Id="rId3" Type="http://schemas.openxmlformats.org/officeDocument/2006/relationships/slideLayout" Target="../slideLayouts/slideLayout1015.xml"/><Relationship Id="rId7" Type="http://schemas.openxmlformats.org/officeDocument/2006/relationships/slideLayout" Target="../slideLayouts/slideLayout1019.xml"/><Relationship Id="rId12" Type="http://schemas.openxmlformats.org/officeDocument/2006/relationships/theme" Target="../theme/theme93.xml"/><Relationship Id="rId2" Type="http://schemas.openxmlformats.org/officeDocument/2006/relationships/slideLayout" Target="../slideLayouts/slideLayout1014.xml"/><Relationship Id="rId1" Type="http://schemas.openxmlformats.org/officeDocument/2006/relationships/slideLayout" Target="../slideLayouts/slideLayout1013.xml"/><Relationship Id="rId6" Type="http://schemas.openxmlformats.org/officeDocument/2006/relationships/slideLayout" Target="../slideLayouts/slideLayout1018.xml"/><Relationship Id="rId11" Type="http://schemas.openxmlformats.org/officeDocument/2006/relationships/slideLayout" Target="../slideLayouts/slideLayout1023.xml"/><Relationship Id="rId5" Type="http://schemas.openxmlformats.org/officeDocument/2006/relationships/slideLayout" Target="../slideLayouts/slideLayout1017.xml"/><Relationship Id="rId10" Type="http://schemas.openxmlformats.org/officeDocument/2006/relationships/slideLayout" Target="../slideLayouts/slideLayout1022.xml"/><Relationship Id="rId4" Type="http://schemas.openxmlformats.org/officeDocument/2006/relationships/slideLayout" Target="../slideLayouts/slideLayout1016.xml"/><Relationship Id="rId9" Type="http://schemas.openxmlformats.org/officeDocument/2006/relationships/slideLayout" Target="../slideLayouts/slideLayout1021.xml"/><Relationship Id="rId14" Type="http://schemas.openxmlformats.org/officeDocument/2006/relationships/image" Target="../media/image5.png"/></Relationships>
</file>

<file path=ppt/slideMasters/_rels/slideMaster94.xml.rels><?xml version="1.0" encoding="UTF-8" standalone="yes"?>
<Relationships xmlns="http://schemas.openxmlformats.org/package/2006/relationships"><Relationship Id="rId8" Type="http://schemas.openxmlformats.org/officeDocument/2006/relationships/slideLayout" Target="../slideLayouts/slideLayout1031.xml"/><Relationship Id="rId13" Type="http://schemas.openxmlformats.org/officeDocument/2006/relationships/image" Target="../media/image1.jpeg"/><Relationship Id="rId3" Type="http://schemas.openxmlformats.org/officeDocument/2006/relationships/slideLayout" Target="../slideLayouts/slideLayout1026.xml"/><Relationship Id="rId7" Type="http://schemas.openxmlformats.org/officeDocument/2006/relationships/slideLayout" Target="../slideLayouts/slideLayout1030.xml"/><Relationship Id="rId12" Type="http://schemas.openxmlformats.org/officeDocument/2006/relationships/theme" Target="../theme/theme94.xml"/><Relationship Id="rId2" Type="http://schemas.openxmlformats.org/officeDocument/2006/relationships/slideLayout" Target="../slideLayouts/slideLayout1025.xml"/><Relationship Id="rId1" Type="http://schemas.openxmlformats.org/officeDocument/2006/relationships/slideLayout" Target="../slideLayouts/slideLayout1024.xml"/><Relationship Id="rId6" Type="http://schemas.openxmlformats.org/officeDocument/2006/relationships/slideLayout" Target="../slideLayouts/slideLayout1029.xml"/><Relationship Id="rId11" Type="http://schemas.openxmlformats.org/officeDocument/2006/relationships/slideLayout" Target="../slideLayouts/slideLayout1034.xml"/><Relationship Id="rId5" Type="http://schemas.openxmlformats.org/officeDocument/2006/relationships/slideLayout" Target="../slideLayouts/slideLayout1028.xml"/><Relationship Id="rId10" Type="http://schemas.openxmlformats.org/officeDocument/2006/relationships/slideLayout" Target="../slideLayouts/slideLayout1033.xml"/><Relationship Id="rId4" Type="http://schemas.openxmlformats.org/officeDocument/2006/relationships/slideLayout" Target="../slideLayouts/slideLayout1027.xml"/><Relationship Id="rId9" Type="http://schemas.openxmlformats.org/officeDocument/2006/relationships/slideLayout" Target="../slideLayouts/slideLayout1032.xml"/></Relationships>
</file>

<file path=ppt/slideMasters/_rels/slideMaster95.xml.rels><?xml version="1.0" encoding="UTF-8" standalone="yes"?>
<Relationships xmlns="http://schemas.openxmlformats.org/package/2006/relationships"><Relationship Id="rId8" Type="http://schemas.openxmlformats.org/officeDocument/2006/relationships/slideLayout" Target="../slideLayouts/slideLayout1042.xml"/><Relationship Id="rId13" Type="http://schemas.openxmlformats.org/officeDocument/2006/relationships/image" Target="../media/image1.jpeg"/><Relationship Id="rId3" Type="http://schemas.openxmlformats.org/officeDocument/2006/relationships/slideLayout" Target="../slideLayouts/slideLayout1037.xml"/><Relationship Id="rId7" Type="http://schemas.openxmlformats.org/officeDocument/2006/relationships/slideLayout" Target="../slideLayouts/slideLayout1041.xml"/><Relationship Id="rId12" Type="http://schemas.openxmlformats.org/officeDocument/2006/relationships/theme" Target="../theme/theme95.xml"/><Relationship Id="rId2" Type="http://schemas.openxmlformats.org/officeDocument/2006/relationships/slideLayout" Target="../slideLayouts/slideLayout1036.xml"/><Relationship Id="rId1" Type="http://schemas.openxmlformats.org/officeDocument/2006/relationships/slideLayout" Target="../slideLayouts/slideLayout1035.xml"/><Relationship Id="rId6" Type="http://schemas.openxmlformats.org/officeDocument/2006/relationships/slideLayout" Target="../slideLayouts/slideLayout1040.xml"/><Relationship Id="rId11" Type="http://schemas.openxmlformats.org/officeDocument/2006/relationships/slideLayout" Target="../slideLayouts/slideLayout1045.xml"/><Relationship Id="rId5" Type="http://schemas.openxmlformats.org/officeDocument/2006/relationships/slideLayout" Target="../slideLayouts/slideLayout1039.xml"/><Relationship Id="rId10" Type="http://schemas.openxmlformats.org/officeDocument/2006/relationships/slideLayout" Target="../slideLayouts/slideLayout1044.xml"/><Relationship Id="rId4" Type="http://schemas.openxmlformats.org/officeDocument/2006/relationships/slideLayout" Target="../slideLayouts/slideLayout1038.xml"/><Relationship Id="rId9" Type="http://schemas.openxmlformats.org/officeDocument/2006/relationships/slideLayout" Target="../slideLayouts/slideLayout1043.xml"/></Relationships>
</file>

<file path=ppt/slideMasters/_rels/slideMaster96.xml.rels><?xml version="1.0" encoding="UTF-8" standalone="yes"?>
<Relationships xmlns="http://schemas.openxmlformats.org/package/2006/relationships"><Relationship Id="rId8" Type="http://schemas.openxmlformats.org/officeDocument/2006/relationships/slideLayout" Target="../slideLayouts/slideLayout1053.xml"/><Relationship Id="rId13" Type="http://schemas.openxmlformats.org/officeDocument/2006/relationships/image" Target="../media/image1.jpeg"/><Relationship Id="rId3" Type="http://schemas.openxmlformats.org/officeDocument/2006/relationships/slideLayout" Target="../slideLayouts/slideLayout1048.xml"/><Relationship Id="rId7" Type="http://schemas.openxmlformats.org/officeDocument/2006/relationships/slideLayout" Target="../slideLayouts/slideLayout1052.xml"/><Relationship Id="rId12" Type="http://schemas.openxmlformats.org/officeDocument/2006/relationships/theme" Target="../theme/theme96.xml"/><Relationship Id="rId2" Type="http://schemas.openxmlformats.org/officeDocument/2006/relationships/slideLayout" Target="../slideLayouts/slideLayout1047.xml"/><Relationship Id="rId1" Type="http://schemas.openxmlformats.org/officeDocument/2006/relationships/slideLayout" Target="../slideLayouts/slideLayout1046.xml"/><Relationship Id="rId6" Type="http://schemas.openxmlformats.org/officeDocument/2006/relationships/slideLayout" Target="../slideLayouts/slideLayout1051.xml"/><Relationship Id="rId11" Type="http://schemas.openxmlformats.org/officeDocument/2006/relationships/slideLayout" Target="../slideLayouts/slideLayout1056.xml"/><Relationship Id="rId5" Type="http://schemas.openxmlformats.org/officeDocument/2006/relationships/slideLayout" Target="../slideLayouts/slideLayout1050.xml"/><Relationship Id="rId10" Type="http://schemas.openxmlformats.org/officeDocument/2006/relationships/slideLayout" Target="../slideLayouts/slideLayout1055.xml"/><Relationship Id="rId4" Type="http://schemas.openxmlformats.org/officeDocument/2006/relationships/slideLayout" Target="../slideLayouts/slideLayout1049.xml"/><Relationship Id="rId9" Type="http://schemas.openxmlformats.org/officeDocument/2006/relationships/slideLayout" Target="../slideLayouts/slideLayout1054.xml"/></Relationships>
</file>

<file path=ppt/slideMasters/_rels/slideMaster97.xml.rels><?xml version="1.0" encoding="UTF-8" standalone="yes"?>
<Relationships xmlns="http://schemas.openxmlformats.org/package/2006/relationships"><Relationship Id="rId8" Type="http://schemas.openxmlformats.org/officeDocument/2006/relationships/slideLayout" Target="../slideLayouts/slideLayout1064.xml"/><Relationship Id="rId13" Type="http://schemas.openxmlformats.org/officeDocument/2006/relationships/image" Target="../media/image1.jpeg"/><Relationship Id="rId3" Type="http://schemas.openxmlformats.org/officeDocument/2006/relationships/slideLayout" Target="../slideLayouts/slideLayout1059.xml"/><Relationship Id="rId7" Type="http://schemas.openxmlformats.org/officeDocument/2006/relationships/slideLayout" Target="../slideLayouts/slideLayout1063.xml"/><Relationship Id="rId12" Type="http://schemas.openxmlformats.org/officeDocument/2006/relationships/theme" Target="../theme/theme97.xml"/><Relationship Id="rId2" Type="http://schemas.openxmlformats.org/officeDocument/2006/relationships/slideLayout" Target="../slideLayouts/slideLayout1058.xml"/><Relationship Id="rId1" Type="http://schemas.openxmlformats.org/officeDocument/2006/relationships/slideLayout" Target="../slideLayouts/slideLayout1057.xml"/><Relationship Id="rId6" Type="http://schemas.openxmlformats.org/officeDocument/2006/relationships/slideLayout" Target="../slideLayouts/slideLayout1062.xml"/><Relationship Id="rId11" Type="http://schemas.openxmlformats.org/officeDocument/2006/relationships/slideLayout" Target="../slideLayouts/slideLayout1067.xml"/><Relationship Id="rId5" Type="http://schemas.openxmlformats.org/officeDocument/2006/relationships/slideLayout" Target="../slideLayouts/slideLayout1061.xml"/><Relationship Id="rId10" Type="http://schemas.openxmlformats.org/officeDocument/2006/relationships/slideLayout" Target="../slideLayouts/slideLayout1066.xml"/><Relationship Id="rId4" Type="http://schemas.openxmlformats.org/officeDocument/2006/relationships/slideLayout" Target="../slideLayouts/slideLayout1060.xml"/><Relationship Id="rId9" Type="http://schemas.openxmlformats.org/officeDocument/2006/relationships/slideLayout" Target="../slideLayouts/slideLayout1065.xml"/></Relationships>
</file>

<file path=ppt/slideMasters/_rels/slideMaster98.xml.rels><?xml version="1.0" encoding="UTF-8" standalone="yes"?>
<Relationships xmlns="http://schemas.openxmlformats.org/package/2006/relationships"><Relationship Id="rId8" Type="http://schemas.openxmlformats.org/officeDocument/2006/relationships/slideLayout" Target="../slideLayouts/slideLayout1075.xml"/><Relationship Id="rId13" Type="http://schemas.openxmlformats.org/officeDocument/2006/relationships/image" Target="../media/image1.jpeg"/><Relationship Id="rId3" Type="http://schemas.openxmlformats.org/officeDocument/2006/relationships/slideLayout" Target="../slideLayouts/slideLayout1070.xml"/><Relationship Id="rId7" Type="http://schemas.openxmlformats.org/officeDocument/2006/relationships/slideLayout" Target="../slideLayouts/slideLayout1074.xml"/><Relationship Id="rId12" Type="http://schemas.openxmlformats.org/officeDocument/2006/relationships/theme" Target="../theme/theme98.xml"/><Relationship Id="rId2" Type="http://schemas.openxmlformats.org/officeDocument/2006/relationships/slideLayout" Target="../slideLayouts/slideLayout1069.xml"/><Relationship Id="rId1" Type="http://schemas.openxmlformats.org/officeDocument/2006/relationships/slideLayout" Target="../slideLayouts/slideLayout1068.xml"/><Relationship Id="rId6" Type="http://schemas.openxmlformats.org/officeDocument/2006/relationships/slideLayout" Target="../slideLayouts/slideLayout1073.xml"/><Relationship Id="rId11" Type="http://schemas.openxmlformats.org/officeDocument/2006/relationships/slideLayout" Target="../slideLayouts/slideLayout1078.xml"/><Relationship Id="rId5" Type="http://schemas.openxmlformats.org/officeDocument/2006/relationships/slideLayout" Target="../slideLayouts/slideLayout1072.xml"/><Relationship Id="rId10" Type="http://schemas.openxmlformats.org/officeDocument/2006/relationships/slideLayout" Target="../slideLayouts/slideLayout1077.xml"/><Relationship Id="rId4" Type="http://schemas.openxmlformats.org/officeDocument/2006/relationships/slideLayout" Target="../slideLayouts/slideLayout1071.xml"/><Relationship Id="rId9" Type="http://schemas.openxmlformats.org/officeDocument/2006/relationships/slideLayout" Target="../slideLayouts/slideLayout1076.xml"/></Relationships>
</file>

<file path=ppt/slideMasters/_rels/slideMaster99.xml.rels><?xml version="1.0" encoding="UTF-8" standalone="yes"?>
<Relationships xmlns="http://schemas.openxmlformats.org/package/2006/relationships"><Relationship Id="rId8" Type="http://schemas.openxmlformats.org/officeDocument/2006/relationships/slideLayout" Target="../slideLayouts/slideLayout1086.xml"/><Relationship Id="rId13" Type="http://schemas.openxmlformats.org/officeDocument/2006/relationships/image" Target="../media/image1.jpeg"/><Relationship Id="rId3" Type="http://schemas.openxmlformats.org/officeDocument/2006/relationships/slideLayout" Target="../slideLayouts/slideLayout1081.xml"/><Relationship Id="rId7" Type="http://schemas.openxmlformats.org/officeDocument/2006/relationships/slideLayout" Target="../slideLayouts/slideLayout1085.xml"/><Relationship Id="rId12" Type="http://schemas.openxmlformats.org/officeDocument/2006/relationships/theme" Target="../theme/theme99.xml"/><Relationship Id="rId2" Type="http://schemas.openxmlformats.org/officeDocument/2006/relationships/slideLayout" Target="../slideLayouts/slideLayout1080.xml"/><Relationship Id="rId1" Type="http://schemas.openxmlformats.org/officeDocument/2006/relationships/slideLayout" Target="../slideLayouts/slideLayout1079.xml"/><Relationship Id="rId6" Type="http://schemas.openxmlformats.org/officeDocument/2006/relationships/slideLayout" Target="../slideLayouts/slideLayout1084.xml"/><Relationship Id="rId11" Type="http://schemas.openxmlformats.org/officeDocument/2006/relationships/slideLayout" Target="../slideLayouts/slideLayout1089.xml"/><Relationship Id="rId5" Type="http://schemas.openxmlformats.org/officeDocument/2006/relationships/slideLayout" Target="../slideLayouts/slideLayout1083.xml"/><Relationship Id="rId10" Type="http://schemas.openxmlformats.org/officeDocument/2006/relationships/slideLayout" Target="../slideLayouts/slideLayout1088.xml"/><Relationship Id="rId4" Type="http://schemas.openxmlformats.org/officeDocument/2006/relationships/slideLayout" Target="../slideLayouts/slideLayout1082.xml"/><Relationship Id="rId9" Type="http://schemas.openxmlformats.org/officeDocument/2006/relationships/slideLayout" Target="../slideLayouts/slideLayout108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117475"/>
            <a:ext cx="8229600" cy="9271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7" name="Rectangle 3"/>
          <p:cNvSpPr>
            <a:spLocks noGrp="1" noChangeArrowheads="1"/>
          </p:cNvSpPr>
          <p:nvPr>
            <p:ph type="body" idx="1"/>
          </p:nvPr>
        </p:nvSpPr>
        <p:spPr bwMode="auto">
          <a:xfrm>
            <a:off x="457200" y="1268413"/>
            <a:ext cx="8229600" cy="48577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fld id="{1D8BD707-D9CF-40AE-B4C6-C98DA3205C09}" type="datetimeFigureOut">
              <a:rPr lang="en-US" smtClean="0"/>
              <a:pPr/>
              <a:t>30/06/2017</a:t>
            </a:fld>
            <a:endParaRPr lang="en-US" smtClean="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Lst>
  <p:txStyles>
    <p:titleStyle>
      <a:lvl1pPr algn="l" rtl="0" eaLnBrk="1" fontAlgn="base" hangingPunct="1">
        <a:spcBef>
          <a:spcPct val="0"/>
        </a:spcBef>
        <a:spcAft>
          <a:spcPct val="0"/>
        </a:spcAft>
        <a:defRPr sz="3200" b="1">
          <a:solidFill>
            <a:schemeClr val="bg1"/>
          </a:solidFill>
          <a:latin typeface="+mj-lt"/>
          <a:ea typeface="+mj-ea"/>
          <a:cs typeface="+mj-cs"/>
        </a:defRPr>
      </a:lvl1pPr>
      <a:lvl2pPr algn="l" rtl="0" eaLnBrk="1" fontAlgn="base" hangingPunct="1">
        <a:spcBef>
          <a:spcPct val="0"/>
        </a:spcBef>
        <a:spcAft>
          <a:spcPct val="0"/>
        </a:spcAft>
        <a:defRPr sz="3200" b="1">
          <a:solidFill>
            <a:schemeClr val="bg1"/>
          </a:solidFill>
          <a:latin typeface="Arial" pitchFamily="34" charset="0"/>
          <a:ea typeface="Microsoft YaHei" pitchFamily="34" charset="-122"/>
        </a:defRPr>
      </a:lvl2pPr>
      <a:lvl3pPr algn="l" rtl="0" eaLnBrk="1" fontAlgn="base" hangingPunct="1">
        <a:spcBef>
          <a:spcPct val="0"/>
        </a:spcBef>
        <a:spcAft>
          <a:spcPct val="0"/>
        </a:spcAft>
        <a:defRPr sz="3200" b="1">
          <a:solidFill>
            <a:schemeClr val="bg1"/>
          </a:solidFill>
          <a:latin typeface="Arial" pitchFamily="34" charset="0"/>
          <a:ea typeface="Microsoft YaHei" pitchFamily="34" charset="-122"/>
        </a:defRPr>
      </a:lvl3pPr>
      <a:lvl4pPr algn="l" rtl="0" eaLnBrk="1" fontAlgn="base" hangingPunct="1">
        <a:spcBef>
          <a:spcPct val="0"/>
        </a:spcBef>
        <a:spcAft>
          <a:spcPct val="0"/>
        </a:spcAft>
        <a:defRPr sz="3200" b="1">
          <a:solidFill>
            <a:schemeClr val="bg1"/>
          </a:solidFill>
          <a:latin typeface="Arial" pitchFamily="34" charset="0"/>
          <a:ea typeface="Microsoft YaHei" pitchFamily="34" charset="-122"/>
        </a:defRPr>
      </a:lvl4pPr>
      <a:lvl5pPr algn="l" rtl="0" eaLnBrk="1" fontAlgn="base" hangingPunct="1">
        <a:spcBef>
          <a:spcPct val="0"/>
        </a:spcBef>
        <a:spcAft>
          <a:spcPct val="0"/>
        </a:spcAft>
        <a:defRPr sz="3200" b="1">
          <a:solidFill>
            <a:schemeClr val="bg1"/>
          </a:solidFill>
          <a:latin typeface="Arial" pitchFamily="34" charset="0"/>
          <a:ea typeface="Microsoft YaHei" pitchFamily="34" charset="-122"/>
        </a:defRPr>
      </a:lvl5pPr>
      <a:lvl6pPr marL="457200" algn="l" rtl="0" eaLnBrk="1" fontAlgn="base" hangingPunct="1">
        <a:spcBef>
          <a:spcPct val="0"/>
        </a:spcBef>
        <a:spcAft>
          <a:spcPct val="0"/>
        </a:spcAft>
        <a:defRPr sz="3200" b="1">
          <a:solidFill>
            <a:schemeClr val="bg1"/>
          </a:solidFill>
          <a:latin typeface="Arial" pitchFamily="34" charset="0"/>
          <a:ea typeface="Microsoft YaHei" pitchFamily="34" charset="-122"/>
        </a:defRPr>
      </a:lvl6pPr>
      <a:lvl7pPr marL="914400" algn="l" rtl="0" eaLnBrk="1" fontAlgn="base" hangingPunct="1">
        <a:spcBef>
          <a:spcPct val="0"/>
        </a:spcBef>
        <a:spcAft>
          <a:spcPct val="0"/>
        </a:spcAft>
        <a:defRPr sz="3200" b="1">
          <a:solidFill>
            <a:schemeClr val="bg1"/>
          </a:solidFill>
          <a:latin typeface="Arial" pitchFamily="34" charset="0"/>
          <a:ea typeface="Microsoft YaHei" pitchFamily="34" charset="-122"/>
        </a:defRPr>
      </a:lvl7pPr>
      <a:lvl8pPr marL="1371600" algn="l" rtl="0" eaLnBrk="1" fontAlgn="base" hangingPunct="1">
        <a:spcBef>
          <a:spcPct val="0"/>
        </a:spcBef>
        <a:spcAft>
          <a:spcPct val="0"/>
        </a:spcAft>
        <a:defRPr sz="3200" b="1">
          <a:solidFill>
            <a:schemeClr val="bg1"/>
          </a:solidFill>
          <a:latin typeface="Arial" pitchFamily="34" charset="0"/>
          <a:ea typeface="Microsoft YaHei" pitchFamily="34" charset="-122"/>
        </a:defRPr>
      </a:lvl8pPr>
      <a:lvl9pPr marL="1828800" algn="l" rtl="0" eaLnBrk="1" fontAlgn="base" hangingPunct="1">
        <a:spcBef>
          <a:spcPct val="0"/>
        </a:spcBef>
        <a:spcAft>
          <a:spcPct val="0"/>
        </a:spcAft>
        <a:defRPr sz="3200" b="1">
          <a:solidFill>
            <a:schemeClr val="bg1"/>
          </a:solidFill>
          <a:latin typeface="Arial" pitchFamily="34" charset="0"/>
          <a:ea typeface="Microsoft YaHei" pitchFamily="34" charset="-122"/>
        </a:defRPr>
      </a:lvl9pPr>
    </p:titleStyle>
    <p:body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ea typeface="+mn-ea"/>
        </a:defRPr>
      </a:lvl2pPr>
      <a:lvl3pPr marL="1143000" indent="-228600" algn="l" rtl="0" eaLnBrk="1" fontAlgn="base" hangingPunct="1">
        <a:spcBef>
          <a:spcPct val="20000"/>
        </a:spcBef>
        <a:spcAft>
          <a:spcPct val="0"/>
        </a:spcAft>
        <a:buChar char="•"/>
        <a:defRPr>
          <a:solidFill>
            <a:schemeClr val="tx1"/>
          </a:solidFill>
          <a:latin typeface="+mn-lt"/>
          <a:ea typeface="+mn-ea"/>
        </a:defRPr>
      </a:lvl3pPr>
      <a:lvl4pPr marL="1600200" indent="-228600" algn="l" rtl="0" eaLnBrk="1" fontAlgn="base" hangingPunct="1">
        <a:spcBef>
          <a:spcPct val="20000"/>
        </a:spcBef>
        <a:spcAft>
          <a:spcPct val="0"/>
        </a:spcAft>
        <a:buChar char="–"/>
        <a:defRPr sz="1600">
          <a:solidFill>
            <a:schemeClr val="tx1"/>
          </a:solidFill>
          <a:latin typeface="+mn-lt"/>
          <a:ea typeface="+mn-ea"/>
        </a:defRPr>
      </a:lvl4pPr>
      <a:lvl5pPr marL="2057400" indent="-228600" algn="l" rtl="0" eaLnBrk="1" fontAlgn="base" hangingPunct="1">
        <a:spcBef>
          <a:spcPct val="20000"/>
        </a:spcBef>
        <a:spcAft>
          <a:spcPct val="0"/>
        </a:spcAft>
        <a:buChar char="»"/>
        <a:defRPr sz="1600">
          <a:solidFill>
            <a:schemeClr val="tx1"/>
          </a:solidFill>
          <a:latin typeface="+mn-lt"/>
          <a:ea typeface="+mn-ea"/>
        </a:defRPr>
      </a:lvl5pPr>
      <a:lvl6pPr marL="2514600" indent="-228600" algn="l" rtl="0" eaLnBrk="1" fontAlgn="base" hangingPunct="1">
        <a:spcBef>
          <a:spcPct val="20000"/>
        </a:spcBef>
        <a:spcAft>
          <a:spcPct val="0"/>
        </a:spcAft>
        <a:buChar char="»"/>
        <a:defRPr sz="1600">
          <a:solidFill>
            <a:schemeClr val="tx1"/>
          </a:solidFill>
          <a:latin typeface="+mn-lt"/>
          <a:ea typeface="+mn-ea"/>
        </a:defRPr>
      </a:lvl6pPr>
      <a:lvl7pPr marL="2971800" indent="-228600" algn="l" rtl="0" eaLnBrk="1" fontAlgn="base" hangingPunct="1">
        <a:spcBef>
          <a:spcPct val="20000"/>
        </a:spcBef>
        <a:spcAft>
          <a:spcPct val="0"/>
        </a:spcAft>
        <a:buChar char="»"/>
        <a:defRPr sz="1600">
          <a:solidFill>
            <a:schemeClr val="tx1"/>
          </a:solidFill>
          <a:latin typeface="+mn-lt"/>
          <a:ea typeface="+mn-ea"/>
        </a:defRPr>
      </a:lvl7pPr>
      <a:lvl8pPr marL="3429000" indent="-228600" algn="l" rtl="0" eaLnBrk="1" fontAlgn="base" hangingPunct="1">
        <a:spcBef>
          <a:spcPct val="20000"/>
        </a:spcBef>
        <a:spcAft>
          <a:spcPct val="0"/>
        </a:spcAft>
        <a:buChar char="»"/>
        <a:defRPr sz="1600">
          <a:solidFill>
            <a:schemeClr val="tx1"/>
          </a:solidFill>
          <a:latin typeface="+mn-lt"/>
          <a:ea typeface="+mn-ea"/>
        </a:defRPr>
      </a:lvl8pPr>
      <a:lvl9pPr marL="3886200" indent="-228600" algn="l" rtl="0" eaLnBrk="1" fontAlgn="base" hangingPunct="1">
        <a:spcBef>
          <a:spcPct val="20000"/>
        </a:spcBef>
        <a:spcAft>
          <a:spcPct val="0"/>
        </a:spcAft>
        <a:buChar char="»"/>
        <a:defRPr sz="16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1D8BD707-D9CF-40AE-B4C6-C98DA3205C09}" type="datetimeFigureOut">
              <a:rPr lang="en-US" smtClean="0"/>
              <a:pPr/>
              <a:t>30/06/2017</a:t>
            </a:fld>
            <a:endParaRPr lang="en-US" smtClean="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iming>
    <p:tnLst>
      <p:par>
        <p:cTn id="1" dur="indefinite" restart="never" nodeType="tmRoot"/>
      </p:par>
    </p:tnLst>
  </p:timing>
  <p:txStyles>
    <p:titleStyle>
      <a:lvl1pPr algn="l" rtl="0" eaLnBrk="1" fontAlgn="base" hangingPunct="1">
        <a:spcBef>
          <a:spcPct val="0"/>
        </a:spcBef>
        <a:spcAft>
          <a:spcPct val="0"/>
        </a:spcAft>
        <a:defRPr sz="3200" b="1">
          <a:solidFill>
            <a:schemeClr val="tx2"/>
          </a:solidFill>
          <a:latin typeface="+mj-lt"/>
          <a:ea typeface="+mj-ea"/>
          <a:cs typeface="+mj-cs"/>
        </a:defRPr>
      </a:lvl1pPr>
      <a:lvl2pPr algn="l" rtl="0" eaLnBrk="1" fontAlgn="base" hangingPunct="1">
        <a:spcBef>
          <a:spcPct val="0"/>
        </a:spcBef>
        <a:spcAft>
          <a:spcPct val="0"/>
        </a:spcAft>
        <a:defRPr sz="3200" b="1">
          <a:solidFill>
            <a:schemeClr val="tx2"/>
          </a:solidFill>
          <a:latin typeface="Arial" pitchFamily="34" charset="0"/>
          <a:ea typeface="Microsoft YaHei" pitchFamily="34" charset="-122"/>
        </a:defRPr>
      </a:lvl2pPr>
      <a:lvl3pPr algn="l" rtl="0" eaLnBrk="1" fontAlgn="base" hangingPunct="1">
        <a:spcBef>
          <a:spcPct val="0"/>
        </a:spcBef>
        <a:spcAft>
          <a:spcPct val="0"/>
        </a:spcAft>
        <a:defRPr sz="3200" b="1">
          <a:solidFill>
            <a:schemeClr val="tx2"/>
          </a:solidFill>
          <a:latin typeface="Arial" pitchFamily="34" charset="0"/>
          <a:ea typeface="Microsoft YaHei" pitchFamily="34" charset="-122"/>
        </a:defRPr>
      </a:lvl3pPr>
      <a:lvl4pPr algn="l" rtl="0" eaLnBrk="1" fontAlgn="base" hangingPunct="1">
        <a:spcBef>
          <a:spcPct val="0"/>
        </a:spcBef>
        <a:spcAft>
          <a:spcPct val="0"/>
        </a:spcAft>
        <a:defRPr sz="3200" b="1">
          <a:solidFill>
            <a:schemeClr val="tx2"/>
          </a:solidFill>
          <a:latin typeface="Arial" pitchFamily="34" charset="0"/>
          <a:ea typeface="Microsoft YaHei" pitchFamily="34" charset="-122"/>
        </a:defRPr>
      </a:lvl4pPr>
      <a:lvl5pPr algn="l" rtl="0" eaLnBrk="1" fontAlgn="base" hangingPunct="1">
        <a:spcBef>
          <a:spcPct val="0"/>
        </a:spcBef>
        <a:spcAft>
          <a:spcPct val="0"/>
        </a:spcAft>
        <a:defRPr sz="3200" b="1">
          <a:solidFill>
            <a:schemeClr val="tx2"/>
          </a:solidFill>
          <a:latin typeface="Arial" pitchFamily="34" charset="0"/>
          <a:ea typeface="Microsoft YaHei" pitchFamily="34" charset="-122"/>
        </a:defRPr>
      </a:lvl5pPr>
      <a:lvl6pPr marL="457200" algn="l" rtl="0" eaLnBrk="1" fontAlgn="base" hangingPunct="1">
        <a:spcBef>
          <a:spcPct val="0"/>
        </a:spcBef>
        <a:spcAft>
          <a:spcPct val="0"/>
        </a:spcAft>
        <a:defRPr sz="3200" b="1">
          <a:solidFill>
            <a:schemeClr val="tx2"/>
          </a:solidFill>
          <a:latin typeface="Arial" pitchFamily="34" charset="0"/>
          <a:ea typeface="Microsoft YaHei" pitchFamily="34" charset="-122"/>
        </a:defRPr>
      </a:lvl6pPr>
      <a:lvl7pPr marL="914400" algn="l" rtl="0" eaLnBrk="1" fontAlgn="base" hangingPunct="1">
        <a:spcBef>
          <a:spcPct val="0"/>
        </a:spcBef>
        <a:spcAft>
          <a:spcPct val="0"/>
        </a:spcAft>
        <a:defRPr sz="3200" b="1">
          <a:solidFill>
            <a:schemeClr val="tx2"/>
          </a:solidFill>
          <a:latin typeface="Arial" pitchFamily="34" charset="0"/>
          <a:ea typeface="Microsoft YaHei" pitchFamily="34" charset="-122"/>
        </a:defRPr>
      </a:lvl7pPr>
      <a:lvl8pPr marL="1371600" algn="l" rtl="0" eaLnBrk="1" fontAlgn="base" hangingPunct="1">
        <a:spcBef>
          <a:spcPct val="0"/>
        </a:spcBef>
        <a:spcAft>
          <a:spcPct val="0"/>
        </a:spcAft>
        <a:defRPr sz="3200" b="1">
          <a:solidFill>
            <a:schemeClr val="tx2"/>
          </a:solidFill>
          <a:latin typeface="Arial" pitchFamily="34" charset="0"/>
          <a:ea typeface="Microsoft YaHei" pitchFamily="34" charset="-122"/>
        </a:defRPr>
      </a:lvl8pPr>
      <a:lvl9pPr marL="1828800" algn="l" rtl="0" eaLnBrk="1" fontAlgn="base" hangingPunct="1">
        <a:spcBef>
          <a:spcPct val="0"/>
        </a:spcBef>
        <a:spcAft>
          <a:spcPct val="0"/>
        </a:spcAft>
        <a:defRPr sz="3200" b="1">
          <a:solidFill>
            <a:schemeClr val="tx2"/>
          </a:solidFill>
          <a:latin typeface="Arial" pitchFamily="34" charset="0"/>
          <a:ea typeface="Microsoft YaHei" pitchFamily="34" charset="-122"/>
        </a:defRPr>
      </a:lvl9pPr>
    </p:titleStyle>
    <p:body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ea typeface="+mn-ea"/>
        </a:defRPr>
      </a:lvl2pPr>
      <a:lvl3pPr marL="1143000" indent="-228600" algn="l" rtl="0" eaLnBrk="1" fontAlgn="base" hangingPunct="1">
        <a:spcBef>
          <a:spcPct val="20000"/>
        </a:spcBef>
        <a:spcAft>
          <a:spcPct val="0"/>
        </a:spcAft>
        <a:buChar char="•"/>
        <a:defRPr>
          <a:solidFill>
            <a:schemeClr val="tx1"/>
          </a:solidFill>
          <a:latin typeface="+mn-lt"/>
          <a:ea typeface="+mn-ea"/>
        </a:defRPr>
      </a:lvl3pPr>
      <a:lvl4pPr marL="1600200" indent="-228600" algn="l" rtl="0" eaLnBrk="1" fontAlgn="base" hangingPunct="1">
        <a:spcBef>
          <a:spcPct val="20000"/>
        </a:spcBef>
        <a:spcAft>
          <a:spcPct val="0"/>
        </a:spcAft>
        <a:buChar char="–"/>
        <a:defRPr sz="1600">
          <a:solidFill>
            <a:schemeClr val="tx1"/>
          </a:solidFill>
          <a:latin typeface="+mn-lt"/>
          <a:ea typeface="+mn-ea"/>
        </a:defRPr>
      </a:lvl4pPr>
      <a:lvl5pPr marL="2057400" indent="-228600" algn="l" rtl="0" eaLnBrk="1" fontAlgn="base" hangingPunct="1">
        <a:spcBef>
          <a:spcPct val="20000"/>
        </a:spcBef>
        <a:spcAft>
          <a:spcPct val="0"/>
        </a:spcAft>
        <a:buChar char="»"/>
        <a:defRPr sz="1600">
          <a:solidFill>
            <a:schemeClr val="tx1"/>
          </a:solidFill>
          <a:latin typeface="+mn-lt"/>
          <a:ea typeface="+mn-ea"/>
        </a:defRPr>
      </a:lvl5pPr>
      <a:lvl6pPr marL="2514600" indent="-228600" algn="l" rtl="0" eaLnBrk="1" fontAlgn="base" hangingPunct="1">
        <a:spcBef>
          <a:spcPct val="20000"/>
        </a:spcBef>
        <a:spcAft>
          <a:spcPct val="0"/>
        </a:spcAft>
        <a:buChar char="»"/>
        <a:defRPr sz="1600">
          <a:solidFill>
            <a:schemeClr val="tx1"/>
          </a:solidFill>
          <a:latin typeface="+mn-lt"/>
          <a:ea typeface="+mn-ea"/>
        </a:defRPr>
      </a:lvl6pPr>
      <a:lvl7pPr marL="2971800" indent="-228600" algn="l" rtl="0" eaLnBrk="1" fontAlgn="base" hangingPunct="1">
        <a:spcBef>
          <a:spcPct val="20000"/>
        </a:spcBef>
        <a:spcAft>
          <a:spcPct val="0"/>
        </a:spcAft>
        <a:buChar char="»"/>
        <a:defRPr sz="1600">
          <a:solidFill>
            <a:schemeClr val="tx1"/>
          </a:solidFill>
          <a:latin typeface="+mn-lt"/>
          <a:ea typeface="+mn-ea"/>
        </a:defRPr>
      </a:lvl7pPr>
      <a:lvl8pPr marL="3429000" indent="-228600" algn="l" rtl="0" eaLnBrk="1" fontAlgn="base" hangingPunct="1">
        <a:spcBef>
          <a:spcPct val="20000"/>
        </a:spcBef>
        <a:spcAft>
          <a:spcPct val="0"/>
        </a:spcAft>
        <a:buChar char="»"/>
        <a:defRPr sz="1600">
          <a:solidFill>
            <a:schemeClr val="tx1"/>
          </a:solidFill>
          <a:latin typeface="+mn-lt"/>
          <a:ea typeface="+mn-ea"/>
        </a:defRPr>
      </a:lvl8pPr>
      <a:lvl9pPr marL="3886200" indent="-228600" algn="l" rtl="0" eaLnBrk="1" fontAlgn="base" hangingPunct="1">
        <a:spcBef>
          <a:spcPct val="20000"/>
        </a:spcBef>
        <a:spcAft>
          <a:spcPct val="0"/>
        </a:spcAft>
        <a:buChar char="»"/>
        <a:defRPr sz="16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0.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30/06/2017</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1433130936"/>
      </p:ext>
    </p:extLst>
  </p:cSld>
  <p:clrMap bg1="lt1" tx1="dk1" bg2="lt2" tx2="dk2" accent1="accent1" accent2="accent2" accent3="accent3" accent4="accent4" accent5="accent5" accent6="accent6" hlink="hlink" folHlink="folHlink"/>
  <p:sldLayoutIdLst>
    <p:sldLayoutId id="2147485119" r:id="rId1"/>
    <p:sldLayoutId id="2147485120" r:id="rId2"/>
    <p:sldLayoutId id="2147485121" r:id="rId3"/>
    <p:sldLayoutId id="2147485122" r:id="rId4"/>
    <p:sldLayoutId id="2147485123" r:id="rId5"/>
    <p:sldLayoutId id="2147485124" r:id="rId6"/>
    <p:sldLayoutId id="2147485125" r:id="rId7"/>
    <p:sldLayoutId id="2147485126" r:id="rId8"/>
    <p:sldLayoutId id="2147485127" r:id="rId9"/>
    <p:sldLayoutId id="2147485128" r:id="rId10"/>
    <p:sldLayoutId id="2147485129"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1.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03E023FA-1B6E-4056-B18E-3B7C09953079}" type="slidenum">
              <a:rPr lang="en-US" altLang="zh-CN"/>
              <a:pPr/>
              <a:t>‹#›</a:t>
            </a:fld>
            <a:endParaRPr lang="en-US" altLang="zh-CN"/>
          </a:p>
        </p:txBody>
      </p:sp>
    </p:spTree>
    <p:extLst>
      <p:ext uri="{BB962C8B-B14F-4D97-AF65-F5344CB8AC3E}">
        <p14:creationId xmlns:p14="http://schemas.microsoft.com/office/powerpoint/2010/main" val="3216367394"/>
      </p:ext>
    </p:extLst>
  </p:cSld>
  <p:clrMap bg1="lt1" tx1="dk1" bg2="lt2" tx2="dk2" accent1="accent1" accent2="accent2" accent3="accent3" accent4="accent4" accent5="accent5" accent6="accent6" hlink="hlink" folHlink="folHlink"/>
  <p:sldLayoutIdLst>
    <p:sldLayoutId id="2147485131" r:id="rId1"/>
    <p:sldLayoutId id="2147485132" r:id="rId2"/>
    <p:sldLayoutId id="2147485133" r:id="rId3"/>
    <p:sldLayoutId id="2147485134" r:id="rId4"/>
    <p:sldLayoutId id="2147485135" r:id="rId5"/>
    <p:sldLayoutId id="2147485136" r:id="rId6"/>
    <p:sldLayoutId id="2147485137" r:id="rId7"/>
    <p:sldLayoutId id="2147485138" r:id="rId8"/>
    <p:sldLayoutId id="2147485139" r:id="rId9"/>
    <p:sldLayoutId id="2147485140" r:id="rId10"/>
    <p:sldLayoutId id="214748514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8A743CD3-0831-4895-9B6A-2722EED23A56}" type="datetime1">
              <a:rPr lang="en-US" smtClean="0"/>
              <a:pPr/>
              <a:t>30/06/2017</a:t>
            </a:fld>
            <a:endParaRPr lang="en-US"/>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r>
              <a:rPr lang="en-US" smtClean="0"/>
              <a:t>www.niir.org</a:t>
            </a:r>
            <a:endParaRPr lang="en-US"/>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3046629900"/>
      </p:ext>
    </p:extLst>
  </p:cSld>
  <p:clrMap bg1="lt1" tx1="dk1" bg2="lt2" tx2="dk2" accent1="accent1" accent2="accent2" accent3="accent3" accent4="accent4" accent5="accent5" accent6="accent6" hlink="hlink" folHlink="folHlink"/>
  <p:sldLayoutIdLst>
    <p:sldLayoutId id="2147485143" r:id="rId1"/>
    <p:sldLayoutId id="2147485144" r:id="rId2"/>
    <p:sldLayoutId id="2147485145" r:id="rId3"/>
    <p:sldLayoutId id="2147485146" r:id="rId4"/>
    <p:sldLayoutId id="2147485147" r:id="rId5"/>
    <p:sldLayoutId id="2147485148" r:id="rId6"/>
    <p:sldLayoutId id="2147485149" r:id="rId7"/>
    <p:sldLayoutId id="2147485150" r:id="rId8"/>
    <p:sldLayoutId id="2147485151" r:id="rId9"/>
    <p:sldLayoutId id="2147485152" r:id="rId10"/>
    <p:sldLayoutId id="2147485153" r:id="rId11"/>
  </p:sldLayoutIdLst>
  <p:timing>
    <p:tnLst>
      <p:par>
        <p:cTn id="1" dur="indefinite" restart="never" nodeType="tmRoot"/>
      </p:par>
    </p:tnLst>
  </p:timing>
  <p:hf sldNum="0" hdr="0" dt="0"/>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03.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30/06/2017</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2534070269"/>
      </p:ext>
    </p:extLst>
  </p:cSld>
  <p:clrMap bg1="lt1" tx1="dk1" bg2="lt2" tx2="dk2" accent1="accent1" accent2="accent2" accent3="accent3" accent4="accent4" accent5="accent5" accent6="accent6" hlink="hlink" folHlink="folHlink"/>
  <p:sldLayoutIdLst>
    <p:sldLayoutId id="2147485155" r:id="rId1"/>
    <p:sldLayoutId id="2147485156" r:id="rId2"/>
    <p:sldLayoutId id="2147485157" r:id="rId3"/>
    <p:sldLayoutId id="2147485158" r:id="rId4"/>
    <p:sldLayoutId id="2147485159" r:id="rId5"/>
    <p:sldLayoutId id="2147485160" r:id="rId6"/>
    <p:sldLayoutId id="2147485161" r:id="rId7"/>
    <p:sldLayoutId id="2147485162" r:id="rId8"/>
    <p:sldLayoutId id="2147485163" r:id="rId9"/>
    <p:sldLayoutId id="2147485164" r:id="rId10"/>
    <p:sldLayoutId id="2147485165" r:id="rId11"/>
  </p:sldLayoutIdLst>
  <p:timing>
    <p:tnLst>
      <p:par>
        <p:cTn id="1" dur="indefinite" restart="never" nodeType="tmRoot"/>
      </p:par>
    </p:tnLst>
  </p:timing>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4.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C261B13-1D7C-45E1-8EF7-38F306FDD7F7}" type="slidenum">
              <a:rPr lang="en-US" altLang="zh-CN"/>
              <a:pPr/>
              <a:t>‹#›</a:t>
            </a:fld>
            <a:endParaRPr lang="en-US" altLang="zh-CN"/>
          </a:p>
        </p:txBody>
      </p:sp>
    </p:spTree>
    <p:extLst>
      <p:ext uri="{BB962C8B-B14F-4D97-AF65-F5344CB8AC3E}">
        <p14:creationId xmlns:p14="http://schemas.microsoft.com/office/powerpoint/2010/main" val="3066019269"/>
      </p:ext>
    </p:extLst>
  </p:cSld>
  <p:clrMap bg1="lt1" tx1="dk1" bg2="lt2" tx2="dk2" accent1="accent1" accent2="accent2" accent3="accent3" accent4="accent4" accent5="accent5" accent6="accent6" hlink="hlink" folHlink="folHlink"/>
  <p:sldLayoutIdLst>
    <p:sldLayoutId id="2147485167" r:id="rId1"/>
    <p:sldLayoutId id="2147485168" r:id="rId2"/>
    <p:sldLayoutId id="2147485169" r:id="rId3"/>
    <p:sldLayoutId id="2147485170" r:id="rId4"/>
    <p:sldLayoutId id="2147485171" r:id="rId5"/>
    <p:sldLayoutId id="2147485172" r:id="rId6"/>
    <p:sldLayoutId id="2147485173" r:id="rId7"/>
    <p:sldLayoutId id="2147485174" r:id="rId8"/>
    <p:sldLayoutId id="2147485175" r:id="rId9"/>
    <p:sldLayoutId id="2147485176" r:id="rId10"/>
    <p:sldLayoutId id="2147485177"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5.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pic>
        <p:nvPicPr>
          <p:cNvPr id="1026" name="Picture 2" descr="red"/>
          <p:cNvPicPr>
            <a:picLocks noChangeAspect="1" noChangeArrowheads="1"/>
          </p:cNvPicPr>
          <p:nvPr/>
        </p:nvPicPr>
        <p:blipFill>
          <a:blip r:embed="rId14" cstate="print"/>
          <a:srcRect/>
          <a:stretch>
            <a:fillRect/>
          </a:stretch>
        </p:blipFill>
        <p:spPr bwMode="auto">
          <a:xfrm>
            <a:off x="-6350" y="1989138"/>
            <a:ext cx="9159875" cy="4873625"/>
          </a:xfrm>
          <a:prstGeom prst="rect">
            <a:avLst/>
          </a:prstGeom>
          <a:noFill/>
          <a:ln w="9525">
            <a:noFill/>
            <a:miter lim="800000"/>
            <a:headEnd/>
            <a:tailEnd/>
          </a:ln>
        </p:spPr>
      </p:pic>
      <p:sp>
        <p:nvSpPr>
          <p:cNvPr id="1027" name="Rectangle 3"/>
          <p:cNvSpPr>
            <a:spLocks noGrp="1" noChangeArrowheads="1"/>
          </p:cNvSpPr>
          <p:nvPr>
            <p:ph type="sldNum" sz="quarter" idx="4"/>
          </p:nvPr>
        </p:nvSpPr>
        <p:spPr bwMode="auto">
          <a:xfrm>
            <a:off x="107950" y="6597650"/>
            <a:ext cx="982663" cy="214313"/>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spAutoFit/>
          </a:bodyPr>
          <a:lstStyle>
            <a:lvl1pPr>
              <a:defRPr sz="800">
                <a:solidFill>
                  <a:schemeClr val="bg1"/>
                </a:solidFill>
              </a:defRPr>
            </a:lvl1pPr>
          </a:lstStyle>
          <a:p>
            <a:fld id="{102BBB0A-A9B7-4161-9837-36DEB4F19D16}" type="slidenum">
              <a:rPr lang="en-US" smtClean="0"/>
              <a:pPr/>
              <a:t>‹#›</a:t>
            </a:fld>
            <a:endParaRPr lang="en-US"/>
          </a:p>
        </p:txBody>
      </p:sp>
      <p:sp>
        <p:nvSpPr>
          <p:cNvPr id="1028" name="未知"/>
          <p:cNvSpPr>
            <a:spLocks/>
          </p:cNvSpPr>
          <p:nvPr/>
        </p:nvSpPr>
        <p:spPr bwMode="auto">
          <a:xfrm>
            <a:off x="-6350" y="0"/>
            <a:ext cx="9178925" cy="6891338"/>
          </a:xfrm>
          <a:custGeom>
            <a:avLst/>
            <a:gdLst/>
            <a:ahLst/>
            <a:cxnLst>
              <a:cxn ang="0">
                <a:pos x="6" y="0"/>
              </a:cxn>
              <a:cxn ang="0">
                <a:pos x="0" y="2941"/>
              </a:cxn>
              <a:cxn ang="0">
                <a:pos x="5784" y="4171"/>
              </a:cxn>
              <a:cxn ang="0">
                <a:pos x="5761" y="2"/>
              </a:cxn>
              <a:cxn ang="0">
                <a:pos x="6" y="0"/>
              </a:cxn>
            </a:cxnLst>
            <a:rect l="0" t="0" r="r" b="b"/>
            <a:pathLst>
              <a:path w="5784" h="4341">
                <a:moveTo>
                  <a:pt x="6" y="0"/>
                </a:moveTo>
                <a:lnTo>
                  <a:pt x="0" y="2941"/>
                </a:lnTo>
                <a:cubicBezTo>
                  <a:pt x="1122" y="3547"/>
                  <a:pt x="4681" y="4341"/>
                  <a:pt x="5784" y="4171"/>
                </a:cubicBezTo>
                <a:lnTo>
                  <a:pt x="5761" y="2"/>
                </a:lnTo>
                <a:lnTo>
                  <a:pt x="6" y="0"/>
                </a:lnTo>
                <a:close/>
              </a:path>
            </a:pathLst>
          </a:custGeom>
          <a:solidFill>
            <a:srgbClr val="DDDDDD"/>
          </a:solidFill>
          <a:ln w="9525">
            <a:noFill/>
            <a:round/>
            <a:headEnd/>
            <a:tailEnd/>
          </a:ln>
          <a:effectLst/>
        </p:spPr>
        <p:txBody>
          <a:bodyPr wrap="none" anchor="ctr"/>
          <a:lstStyle/>
          <a:p>
            <a:endParaRPr lang="en-US"/>
          </a:p>
        </p:txBody>
      </p:sp>
      <p:sp>
        <p:nvSpPr>
          <p:cNvPr id="1029" name="未知"/>
          <p:cNvSpPr>
            <a:spLocks/>
          </p:cNvSpPr>
          <p:nvPr/>
        </p:nvSpPr>
        <p:spPr bwMode="auto">
          <a:xfrm>
            <a:off x="0" y="5949950"/>
            <a:ext cx="3924300" cy="676275"/>
          </a:xfrm>
          <a:custGeom>
            <a:avLst/>
            <a:gdLst/>
            <a:ahLst/>
            <a:cxnLst>
              <a:cxn ang="0">
                <a:pos x="2178" y="240"/>
              </a:cxn>
              <a:cxn ang="0">
                <a:pos x="1314" y="420"/>
              </a:cxn>
              <a:cxn ang="0">
                <a:pos x="714" y="378"/>
              </a:cxn>
              <a:cxn ang="0">
                <a:pos x="6" y="313"/>
              </a:cxn>
              <a:cxn ang="0">
                <a:pos x="0" y="41"/>
              </a:cxn>
              <a:cxn ang="0">
                <a:pos x="522" y="66"/>
              </a:cxn>
              <a:cxn ang="0">
                <a:pos x="1374" y="276"/>
              </a:cxn>
              <a:cxn ang="0">
                <a:pos x="2178" y="240"/>
              </a:cxn>
            </a:cxnLst>
            <a:rect l="0" t="0" r="r" b="b"/>
            <a:pathLst>
              <a:path w="2180" h="420">
                <a:moveTo>
                  <a:pt x="2178" y="240"/>
                </a:moveTo>
                <a:cubicBezTo>
                  <a:pt x="2180" y="264"/>
                  <a:pt x="1614" y="420"/>
                  <a:pt x="1314" y="420"/>
                </a:cubicBezTo>
                <a:cubicBezTo>
                  <a:pt x="1002" y="414"/>
                  <a:pt x="1004" y="408"/>
                  <a:pt x="714" y="378"/>
                </a:cubicBezTo>
                <a:cubicBezTo>
                  <a:pt x="424" y="349"/>
                  <a:pt x="15" y="305"/>
                  <a:pt x="6" y="313"/>
                </a:cubicBezTo>
                <a:lnTo>
                  <a:pt x="0" y="41"/>
                </a:lnTo>
                <a:cubicBezTo>
                  <a:pt x="86" y="0"/>
                  <a:pt x="378" y="42"/>
                  <a:pt x="522" y="66"/>
                </a:cubicBezTo>
                <a:cubicBezTo>
                  <a:pt x="803" y="111"/>
                  <a:pt x="1116" y="250"/>
                  <a:pt x="1374" y="276"/>
                </a:cubicBezTo>
                <a:cubicBezTo>
                  <a:pt x="1692" y="300"/>
                  <a:pt x="1968" y="294"/>
                  <a:pt x="2178" y="240"/>
                </a:cubicBezTo>
                <a:close/>
              </a:path>
            </a:pathLst>
          </a:custGeom>
          <a:solidFill>
            <a:srgbClr val="FF0066">
              <a:alpha val="25999"/>
            </a:srgbClr>
          </a:solidFill>
          <a:ln w="9525">
            <a:noFill/>
            <a:round/>
            <a:headEnd/>
            <a:tailEnd/>
          </a:ln>
          <a:effectLst/>
        </p:spPr>
        <p:txBody>
          <a:bodyPr/>
          <a:lstStyle/>
          <a:p>
            <a:endParaRPr lang="en-US"/>
          </a:p>
        </p:txBody>
      </p:sp>
      <p:sp>
        <p:nvSpPr>
          <p:cNvPr id="1030" name="未知"/>
          <p:cNvSpPr>
            <a:spLocks/>
          </p:cNvSpPr>
          <p:nvPr/>
        </p:nvSpPr>
        <p:spPr bwMode="auto">
          <a:xfrm>
            <a:off x="611188" y="5516563"/>
            <a:ext cx="8550275" cy="898525"/>
          </a:xfrm>
          <a:custGeom>
            <a:avLst/>
            <a:gdLst/>
            <a:ahLst/>
            <a:cxnLst>
              <a:cxn ang="0">
                <a:pos x="10" y="462"/>
              </a:cxn>
              <a:cxn ang="0">
                <a:pos x="1336" y="193"/>
              </a:cxn>
              <a:cxn ang="0">
                <a:pos x="3628" y="348"/>
              </a:cxn>
              <a:cxn ang="0">
                <a:pos x="5698" y="0"/>
              </a:cxn>
              <a:cxn ang="0">
                <a:pos x="5703" y="644"/>
              </a:cxn>
              <a:cxn ang="0">
                <a:pos x="3315" y="839"/>
              </a:cxn>
              <a:cxn ang="0">
                <a:pos x="1285" y="436"/>
              </a:cxn>
              <a:cxn ang="0">
                <a:pos x="10" y="462"/>
              </a:cxn>
            </a:cxnLst>
            <a:rect l="0" t="0" r="r" b="b"/>
            <a:pathLst>
              <a:path w="5703" h="874">
                <a:moveTo>
                  <a:pt x="10" y="462"/>
                </a:moveTo>
                <a:cubicBezTo>
                  <a:pt x="0" y="417"/>
                  <a:pt x="666" y="208"/>
                  <a:pt x="1336" y="193"/>
                </a:cubicBezTo>
                <a:cubicBezTo>
                  <a:pt x="2139" y="157"/>
                  <a:pt x="2901" y="380"/>
                  <a:pt x="3628" y="348"/>
                </a:cubicBezTo>
                <a:cubicBezTo>
                  <a:pt x="4355" y="316"/>
                  <a:pt x="5674" y="18"/>
                  <a:pt x="5698" y="0"/>
                </a:cubicBezTo>
                <a:lnTo>
                  <a:pt x="5703" y="644"/>
                </a:lnTo>
                <a:cubicBezTo>
                  <a:pt x="5306" y="784"/>
                  <a:pt x="4051" y="874"/>
                  <a:pt x="3315" y="839"/>
                </a:cubicBezTo>
                <a:cubicBezTo>
                  <a:pt x="2107" y="712"/>
                  <a:pt x="2132" y="520"/>
                  <a:pt x="1285" y="436"/>
                </a:cubicBezTo>
                <a:cubicBezTo>
                  <a:pt x="557" y="362"/>
                  <a:pt x="117" y="451"/>
                  <a:pt x="10" y="462"/>
                </a:cubicBezTo>
                <a:close/>
              </a:path>
            </a:pathLst>
          </a:custGeom>
          <a:solidFill>
            <a:srgbClr val="BD8DB0"/>
          </a:solidFill>
          <a:ln w="9525">
            <a:noFill/>
            <a:round/>
            <a:headEnd/>
            <a:tailEnd/>
          </a:ln>
          <a:effectLst/>
        </p:spPr>
        <p:txBody>
          <a:bodyPr/>
          <a:lstStyle/>
          <a:p>
            <a:endParaRPr lang="en-US"/>
          </a:p>
        </p:txBody>
      </p:sp>
      <p:sp>
        <p:nvSpPr>
          <p:cNvPr id="1031" name="未知"/>
          <p:cNvSpPr>
            <a:spLocks/>
          </p:cNvSpPr>
          <p:nvPr/>
        </p:nvSpPr>
        <p:spPr bwMode="auto">
          <a:xfrm>
            <a:off x="2843213" y="5949950"/>
            <a:ext cx="6327775" cy="620713"/>
          </a:xfrm>
          <a:custGeom>
            <a:avLst/>
            <a:gdLst/>
            <a:ahLst/>
            <a:cxnLst>
              <a:cxn ang="0">
                <a:pos x="5" y="247"/>
              </a:cxn>
              <a:cxn ang="0">
                <a:pos x="1089" y="38"/>
              </a:cxn>
              <a:cxn ang="0">
                <a:pos x="2731" y="184"/>
              </a:cxn>
              <a:cxn ang="0">
                <a:pos x="4533" y="68"/>
              </a:cxn>
              <a:cxn ang="0">
                <a:pos x="4516" y="669"/>
              </a:cxn>
              <a:cxn ang="0">
                <a:pos x="2469" y="623"/>
              </a:cxn>
              <a:cxn ang="0">
                <a:pos x="1075" y="241"/>
              </a:cxn>
              <a:cxn ang="0">
                <a:pos x="5" y="247"/>
              </a:cxn>
            </a:cxnLst>
            <a:rect l="0" t="0" r="r" b="b"/>
            <a:pathLst>
              <a:path w="4533" h="761">
                <a:moveTo>
                  <a:pt x="5" y="247"/>
                </a:moveTo>
                <a:cubicBezTo>
                  <a:pt x="0" y="214"/>
                  <a:pt x="581" y="0"/>
                  <a:pt x="1089" y="38"/>
                </a:cubicBezTo>
                <a:cubicBezTo>
                  <a:pt x="1700" y="71"/>
                  <a:pt x="2138" y="141"/>
                  <a:pt x="2731" y="184"/>
                </a:cubicBezTo>
                <a:cubicBezTo>
                  <a:pt x="3324" y="226"/>
                  <a:pt x="4514" y="79"/>
                  <a:pt x="4533" y="68"/>
                </a:cubicBezTo>
                <a:lnTo>
                  <a:pt x="4516" y="669"/>
                </a:lnTo>
                <a:cubicBezTo>
                  <a:pt x="4172" y="761"/>
                  <a:pt x="3088" y="728"/>
                  <a:pt x="2469" y="623"/>
                </a:cubicBezTo>
                <a:cubicBezTo>
                  <a:pt x="1562" y="443"/>
                  <a:pt x="1597" y="387"/>
                  <a:pt x="1075" y="241"/>
                </a:cubicBezTo>
                <a:cubicBezTo>
                  <a:pt x="534" y="97"/>
                  <a:pt x="73" y="241"/>
                  <a:pt x="5" y="247"/>
                </a:cubicBezTo>
                <a:close/>
              </a:path>
            </a:pathLst>
          </a:custGeom>
          <a:solidFill>
            <a:srgbClr val="FF66CC">
              <a:alpha val="50000"/>
            </a:srgbClr>
          </a:solidFill>
          <a:ln w="9525">
            <a:noFill/>
            <a:round/>
            <a:headEnd/>
            <a:tailEnd/>
          </a:ln>
          <a:effectLst/>
        </p:spPr>
        <p:txBody>
          <a:bodyPr/>
          <a:lstStyle/>
          <a:p>
            <a:endParaRPr lang="en-US"/>
          </a:p>
        </p:txBody>
      </p:sp>
      <p:sp>
        <p:nvSpPr>
          <p:cNvPr id="1032" name="Line 8"/>
          <p:cNvSpPr>
            <a:spLocks noChangeShapeType="1"/>
          </p:cNvSpPr>
          <p:nvPr/>
        </p:nvSpPr>
        <p:spPr bwMode="auto">
          <a:xfrm>
            <a:off x="-6350" y="796925"/>
            <a:ext cx="9150350" cy="0"/>
          </a:xfrm>
          <a:prstGeom prst="line">
            <a:avLst/>
          </a:prstGeom>
          <a:noFill/>
          <a:ln w="38100" cmpd="sng">
            <a:solidFill>
              <a:schemeClr val="tx1"/>
            </a:solidFill>
            <a:round/>
            <a:headEnd/>
            <a:tailEnd/>
          </a:ln>
          <a:effectLst/>
        </p:spPr>
        <p:txBody>
          <a:bodyPr wrap="none" anchor="ctr"/>
          <a:lstStyle/>
          <a:p>
            <a:endParaRPr lang="en-US"/>
          </a:p>
        </p:txBody>
      </p:sp>
      <p:sp>
        <p:nvSpPr>
          <p:cNvPr id="1033" name="Rectangle 9"/>
          <p:cNvSpPr>
            <a:spLocks noGrp="1" noChangeArrowheads="1"/>
          </p:cNvSpPr>
          <p:nvPr>
            <p:ph type="title"/>
          </p:nvPr>
        </p:nvSpPr>
        <p:spPr bwMode="auto">
          <a:xfrm>
            <a:off x="457200" y="117475"/>
            <a:ext cx="8229600" cy="6477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ko-KR" smtClean="0"/>
              <a:t>单击此处编辑母版标题样式</a:t>
            </a:r>
          </a:p>
        </p:txBody>
      </p:sp>
      <p:sp>
        <p:nvSpPr>
          <p:cNvPr id="1034" name="Rectangle 10"/>
          <p:cNvSpPr>
            <a:spLocks noGrp="1" noChangeArrowheads="1"/>
          </p:cNvSpPr>
          <p:nvPr>
            <p:ph type="body" idx="1"/>
          </p:nvPr>
        </p:nvSpPr>
        <p:spPr bwMode="auto">
          <a:xfrm>
            <a:off x="466725" y="1052513"/>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ko-KR" smtClean="0"/>
              <a:t>单击此处编辑母版文本样式</a:t>
            </a:r>
          </a:p>
          <a:p>
            <a:pPr lvl="1"/>
            <a:r>
              <a:rPr lang="ko-KR" smtClean="0"/>
              <a:t>第二级</a:t>
            </a:r>
          </a:p>
          <a:p>
            <a:pPr lvl="2"/>
            <a:r>
              <a:rPr lang="ko-KR" smtClean="0"/>
              <a:t>第三级</a:t>
            </a:r>
          </a:p>
          <a:p>
            <a:pPr lvl="3"/>
            <a:r>
              <a:rPr lang="ko-KR" smtClean="0"/>
              <a:t>第四级</a:t>
            </a:r>
          </a:p>
          <a:p>
            <a:pPr lvl="4"/>
            <a:r>
              <a:rPr lang="ko-KR" smtClean="0"/>
              <a:t>第五级</a:t>
            </a:r>
          </a:p>
        </p:txBody>
      </p:sp>
      <p:sp>
        <p:nvSpPr>
          <p:cNvPr id="1035" name="Rectangle 11"/>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Tree>
    <p:extLst>
      <p:ext uri="{BB962C8B-B14F-4D97-AF65-F5344CB8AC3E}">
        <p14:creationId xmlns:p14="http://schemas.microsoft.com/office/powerpoint/2010/main" val="1326249949"/>
      </p:ext>
    </p:extLst>
  </p:cSld>
  <p:clrMap bg1="lt1" tx1="dk1" bg2="lt2" tx2="dk2" accent1="accent1" accent2="accent2" accent3="accent3" accent4="accent4" accent5="accent5" accent6="accent6" hlink="hlink" folHlink="folHlink"/>
  <p:sldLayoutIdLst>
    <p:sldLayoutId id="2147485179" r:id="rId1"/>
    <p:sldLayoutId id="2147485180" r:id="rId2"/>
    <p:sldLayoutId id="2147485181" r:id="rId3"/>
    <p:sldLayoutId id="2147485182" r:id="rId4"/>
    <p:sldLayoutId id="2147485183" r:id="rId5"/>
    <p:sldLayoutId id="2147485184" r:id="rId6"/>
    <p:sldLayoutId id="2147485185" r:id="rId7"/>
    <p:sldLayoutId id="2147485186" r:id="rId8"/>
    <p:sldLayoutId id="2147485187" r:id="rId9"/>
    <p:sldLayoutId id="2147485188" r:id="rId10"/>
    <p:sldLayoutId id="2147485189" r:id="rId11"/>
  </p:sldLayoutIdLst>
  <p:hf sldNum="0" hdr="0" dt="0"/>
  <p:txStyles>
    <p:titleStyle>
      <a:lvl1pPr algn="l" rtl="0" eaLnBrk="1" fontAlgn="base" latinLnBrk="1" hangingPunct="1">
        <a:lnSpc>
          <a:spcPct val="90000"/>
        </a:lnSpc>
        <a:spcBef>
          <a:spcPct val="0"/>
        </a:spcBef>
        <a:spcAft>
          <a:spcPct val="0"/>
        </a:spcAft>
        <a:defRPr sz="3200">
          <a:solidFill>
            <a:schemeClr val="tx1"/>
          </a:solidFill>
          <a:latin typeface="+mj-lt"/>
          <a:ea typeface="+mj-ea"/>
          <a:cs typeface="+mj-cs"/>
        </a:defRPr>
      </a:lvl1pPr>
      <a:lvl2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2pPr>
      <a:lvl3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3pPr>
      <a:lvl4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4pPr>
      <a:lvl5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5pPr>
      <a:lvl6pPr marL="4572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6pPr>
      <a:lvl7pPr marL="9144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7pPr>
      <a:lvl8pPr marL="13716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8pPr>
      <a:lvl9pPr marL="18288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9pPr>
    </p:titleStyle>
    <p:bodyStyle>
      <a:lvl1pPr marL="342900" indent="-342900" algn="l" rtl="0" eaLnBrk="1" fontAlgn="base" latinLnBrk="1" hangingPunct="1">
        <a:spcBef>
          <a:spcPct val="20000"/>
        </a:spcBef>
        <a:spcAft>
          <a:spcPct val="0"/>
        </a:spcAft>
        <a:buClr>
          <a:schemeClr val="accent2"/>
        </a:buClr>
        <a:buSzPct val="75000"/>
        <a:buFont typeface="Wingdings" pitchFamily="2" charset="2"/>
        <a:buChar char="l"/>
        <a:defRPr sz="2400">
          <a:solidFill>
            <a:schemeClr val="tx1"/>
          </a:solidFill>
          <a:latin typeface="+mn-lt"/>
          <a:ea typeface="+mn-ea"/>
          <a:cs typeface="+mn-cs"/>
        </a:defRPr>
      </a:lvl1pPr>
      <a:lvl2pPr marL="742950" indent="-285750" algn="l" rtl="0" eaLnBrk="1" fontAlgn="base" latinLnBrk="1" hangingPunct="1">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2pPr>
      <a:lvl3pPr marL="1143000" indent="-228600" algn="l" rtl="0" eaLnBrk="1" fontAlgn="base" latinLnBrk="1" hangingPunct="1">
        <a:spcBef>
          <a:spcPct val="20000"/>
        </a:spcBef>
        <a:spcAft>
          <a:spcPct val="0"/>
        </a:spcAft>
        <a:buClr>
          <a:schemeClr val="accent2"/>
        </a:buClr>
        <a:buSzPct val="75000"/>
        <a:buFont typeface="Wingdings" pitchFamily="2" charset="2"/>
        <a:buChar char="l"/>
        <a:defRPr>
          <a:solidFill>
            <a:schemeClr val="tx1"/>
          </a:solidFill>
          <a:latin typeface="+mn-lt"/>
          <a:ea typeface="+mn-ea"/>
        </a:defRPr>
      </a:lvl3pPr>
      <a:lvl4pPr marL="1600200" indent="-228600" algn="l" rtl="0" eaLnBrk="1" fontAlgn="base" latinLnBrk="1" hangingPunct="1">
        <a:spcBef>
          <a:spcPct val="20000"/>
        </a:spcBef>
        <a:spcAft>
          <a:spcPct val="0"/>
        </a:spcAft>
        <a:buClr>
          <a:schemeClr val="accent1"/>
        </a:buClr>
        <a:buSzPct val="80000"/>
        <a:buFont typeface="Wingdings" pitchFamily="2" charset="2"/>
        <a:buChar char="£"/>
        <a:defRPr sz="1600">
          <a:solidFill>
            <a:schemeClr val="tx1"/>
          </a:solidFill>
          <a:latin typeface="+mn-lt"/>
          <a:ea typeface="+mn-ea"/>
        </a:defRPr>
      </a:lvl4pPr>
      <a:lvl5pPr marL="20574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5pPr>
      <a:lvl6pPr marL="25146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6pPr>
      <a:lvl7pPr marL="29718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7pPr>
      <a:lvl8pPr marL="34290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8pPr>
      <a:lvl9pPr marL="38862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6.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ko-KR" smtClean="0"/>
              <a:t>单击此处编辑母版标题样式</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ko-KR" smtClean="0"/>
              <a:t>单击此处编辑母版文本样式</a:t>
            </a:r>
          </a:p>
          <a:p>
            <a:pPr lvl="1"/>
            <a:r>
              <a:rPr lang="ko-KR" smtClean="0"/>
              <a:t>第二级</a:t>
            </a:r>
          </a:p>
          <a:p>
            <a:pPr lvl="2"/>
            <a:r>
              <a:rPr lang="ko-KR" smtClean="0"/>
              <a:t>第三级</a:t>
            </a:r>
          </a:p>
          <a:p>
            <a:pPr lvl="3"/>
            <a:r>
              <a:rPr lang="ko-KR" smtClean="0"/>
              <a:t>第四级</a:t>
            </a:r>
          </a:p>
          <a:p>
            <a:pPr lvl="4"/>
            <a:r>
              <a:rPr lang="ko-KR" smtClean="0"/>
              <a:t>第五级</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ko-KR"/>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ko-KR"/>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EF40F18-5D31-46F8-A65A-76D36887C1DE}" type="slidenum">
              <a:rPr lang="en-US" altLang="ko-KR"/>
              <a:pPr/>
              <a:t>‹#›</a:t>
            </a:fld>
            <a:endParaRPr lang="en-US" altLang="ko-KR"/>
          </a:p>
        </p:txBody>
      </p:sp>
    </p:spTree>
    <p:extLst>
      <p:ext uri="{BB962C8B-B14F-4D97-AF65-F5344CB8AC3E}">
        <p14:creationId xmlns:p14="http://schemas.microsoft.com/office/powerpoint/2010/main" val="396750643"/>
      </p:ext>
    </p:extLst>
  </p:cSld>
  <p:clrMap bg1="lt1" tx1="dk1" bg2="lt2" tx2="dk2" accent1="accent1" accent2="accent2" accent3="accent3" accent4="accent4" accent5="accent5" accent6="accent6" hlink="hlink" folHlink="folHlink"/>
  <p:sldLayoutIdLst>
    <p:sldLayoutId id="2147485191" r:id="rId1"/>
    <p:sldLayoutId id="2147485192" r:id="rId2"/>
    <p:sldLayoutId id="2147485193" r:id="rId3"/>
    <p:sldLayoutId id="2147485194" r:id="rId4"/>
    <p:sldLayoutId id="2147485195" r:id="rId5"/>
    <p:sldLayoutId id="2147485196" r:id="rId6"/>
    <p:sldLayoutId id="2147485197" r:id="rId7"/>
    <p:sldLayoutId id="2147485198" r:id="rId8"/>
    <p:sldLayoutId id="2147485199" r:id="rId9"/>
    <p:sldLayoutId id="2147485200" r:id="rId10"/>
    <p:sldLayoutId id="2147485201" r:id="rId11"/>
  </p:sldLayoutIdLst>
  <p:hf hdr="0" ftr="0" dt="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grpSp>
        <p:nvGrpSpPr>
          <p:cNvPr id="7" name="Group 134"/>
          <p:cNvGrpSpPr/>
          <p:nvPr/>
        </p:nvGrpSpPr>
        <p:grpSpPr>
          <a:xfrm>
            <a:off x="-9" y="-16"/>
            <a:ext cx="9252346" cy="6858038"/>
            <a:chOff x="-9" y="-16"/>
            <a:chExt cx="9252346" cy="6858038"/>
          </a:xfrm>
        </p:grpSpPr>
        <p:grpSp>
          <p:nvGrpSpPr>
            <p:cNvPr id="8" name="Group 638"/>
            <p:cNvGrpSpPr/>
            <p:nvPr/>
          </p:nvGrpSpPr>
          <p:grpSpPr>
            <a:xfrm>
              <a:off x="8528" y="419213"/>
              <a:ext cx="9073251" cy="5913938"/>
              <a:chOff x="8528" y="419213"/>
              <a:chExt cx="9073251" cy="5913938"/>
            </a:xfrm>
          </p:grpSpPr>
          <p:grpSp>
            <p:nvGrpSpPr>
              <p:cNvPr id="9" name="Group 121"/>
              <p:cNvGrpSpPr>
                <a:grpSpLocks noChangeAspect="1"/>
              </p:cNvGrpSpPr>
              <p:nvPr/>
            </p:nvGrpSpPr>
            <p:grpSpPr>
              <a:xfrm rot="2429339">
                <a:off x="8528" y="447135"/>
                <a:ext cx="1128260" cy="875915"/>
                <a:chOff x="-162267" y="4120976"/>
                <a:chExt cx="3435350" cy="2667000"/>
              </a:xfrm>
              <a:solidFill>
                <a:schemeClr val="bg2">
                  <a:lumMod val="60000"/>
                  <a:lumOff val="40000"/>
                  <a:alpha val="1000"/>
                </a:schemeClr>
              </a:solidFill>
            </p:grpSpPr>
            <p:sp>
              <p:nvSpPr>
                <p:cNvPr id="250"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1"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2"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3" name="Freeform 75"/>
                <p:cNvSpPr>
                  <a:spLocks noEditPoints="1"/>
                </p:cNvSpPr>
                <p:nvPr/>
              </p:nvSpPr>
              <p:spPr bwMode="auto">
                <a:xfrm>
                  <a:off x="-162267" y="4120976"/>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10" name="Group 142"/>
              <p:cNvGrpSpPr>
                <a:grpSpLocks noChangeAspect="1"/>
              </p:cNvGrpSpPr>
              <p:nvPr/>
            </p:nvGrpSpPr>
            <p:grpSpPr>
              <a:xfrm rot="19493664">
                <a:off x="353923" y="1671596"/>
                <a:ext cx="992740" cy="814144"/>
                <a:chOff x="381000" y="304800"/>
                <a:chExt cx="3317876" cy="2720975"/>
              </a:xfrm>
              <a:solidFill>
                <a:schemeClr val="bg2">
                  <a:lumMod val="60000"/>
                  <a:lumOff val="40000"/>
                  <a:alpha val="1000"/>
                </a:schemeClr>
              </a:solidFill>
            </p:grpSpPr>
            <p:sp>
              <p:nvSpPr>
                <p:cNvPr id="246"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7"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8"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9" name="Freeform 82"/>
                <p:cNvSpPr>
                  <a:spLocks noEditPoints="1"/>
                </p:cNvSpPr>
                <p:nvPr/>
              </p:nvSpPr>
              <p:spPr bwMode="auto">
                <a:xfrm>
                  <a:off x="381000" y="304800"/>
                  <a:ext cx="3317876" cy="2720975"/>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11" name="Group 147"/>
              <p:cNvGrpSpPr>
                <a:grpSpLocks noChangeAspect="1"/>
              </p:cNvGrpSpPr>
              <p:nvPr/>
            </p:nvGrpSpPr>
            <p:grpSpPr>
              <a:xfrm rot="19711069">
                <a:off x="391817" y="4560622"/>
                <a:ext cx="1094993" cy="933829"/>
                <a:chOff x="5181600" y="457200"/>
                <a:chExt cx="3235325" cy="2759075"/>
              </a:xfrm>
              <a:solidFill>
                <a:schemeClr val="bg2">
                  <a:lumMod val="60000"/>
                  <a:lumOff val="40000"/>
                  <a:alpha val="1000"/>
                </a:schemeClr>
              </a:solidFill>
            </p:grpSpPr>
            <p:sp>
              <p:nvSpPr>
                <p:cNvPr id="242"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3"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4"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5"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190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2" name="Group 172"/>
              <p:cNvGrpSpPr>
                <a:grpSpLocks noChangeAspect="1"/>
              </p:cNvGrpSpPr>
              <p:nvPr/>
            </p:nvGrpSpPr>
            <p:grpSpPr>
              <a:xfrm rot="19711069">
                <a:off x="7705128" y="419213"/>
                <a:ext cx="1376651" cy="1173997"/>
                <a:chOff x="5181600" y="457200"/>
                <a:chExt cx="3235325" cy="2759075"/>
              </a:xfrm>
              <a:solidFill>
                <a:schemeClr val="bg2">
                  <a:lumMod val="60000"/>
                  <a:lumOff val="40000"/>
                  <a:alpha val="1000"/>
                </a:schemeClr>
              </a:solidFill>
            </p:grpSpPr>
            <p:sp>
              <p:nvSpPr>
                <p:cNvPr id="238"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9"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0"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1"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190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3" name="Group 177"/>
              <p:cNvGrpSpPr>
                <a:grpSpLocks noChangeAspect="1"/>
              </p:cNvGrpSpPr>
              <p:nvPr/>
            </p:nvGrpSpPr>
            <p:grpSpPr>
              <a:xfrm rot="2429339">
                <a:off x="7324516" y="3846323"/>
                <a:ext cx="1472288" cy="1142999"/>
                <a:chOff x="381000" y="3581400"/>
                <a:chExt cx="3435350" cy="2667000"/>
              </a:xfrm>
              <a:solidFill>
                <a:schemeClr val="bg2">
                  <a:lumMod val="60000"/>
                  <a:lumOff val="40000"/>
                  <a:alpha val="1000"/>
                </a:schemeClr>
              </a:solidFill>
            </p:grpSpPr>
            <p:sp>
              <p:nvSpPr>
                <p:cNvPr id="234"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5"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6"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7" name="Freeform 75"/>
                <p:cNvSpPr>
                  <a:spLocks noEditPoints="1"/>
                </p:cNvSpPr>
                <p:nvPr/>
              </p:nvSpPr>
              <p:spPr bwMode="auto">
                <a:xfrm>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14" name="Group 182"/>
              <p:cNvGrpSpPr>
                <a:grpSpLocks noChangeAspect="1"/>
              </p:cNvGrpSpPr>
              <p:nvPr/>
            </p:nvGrpSpPr>
            <p:grpSpPr>
              <a:xfrm rot="19493664">
                <a:off x="7783359" y="5358489"/>
                <a:ext cx="1188480" cy="974662"/>
                <a:chOff x="381000" y="304800"/>
                <a:chExt cx="3317876" cy="2720975"/>
              </a:xfrm>
              <a:solidFill>
                <a:schemeClr val="bg2">
                  <a:lumMod val="60000"/>
                  <a:lumOff val="40000"/>
                  <a:alpha val="1000"/>
                </a:schemeClr>
              </a:solidFill>
            </p:grpSpPr>
            <p:sp>
              <p:nvSpPr>
                <p:cNvPr id="230"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1"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2"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3" name="Freeform 82"/>
                <p:cNvSpPr>
                  <a:spLocks noEditPoints="1"/>
                </p:cNvSpPr>
                <p:nvPr/>
              </p:nvSpPr>
              <p:spPr bwMode="auto">
                <a:xfrm>
                  <a:off x="381000" y="304800"/>
                  <a:ext cx="3317876" cy="2720975"/>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grpSp>
          <p:nvGrpSpPr>
            <p:cNvPr id="15" name="Group 669"/>
            <p:cNvGrpSpPr/>
            <p:nvPr/>
          </p:nvGrpSpPr>
          <p:grpSpPr>
            <a:xfrm>
              <a:off x="-9" y="242195"/>
              <a:ext cx="9144001" cy="6615827"/>
              <a:chOff x="-9" y="242195"/>
              <a:chExt cx="9144001" cy="6615827"/>
            </a:xfrm>
          </p:grpSpPr>
          <p:grpSp>
            <p:nvGrpSpPr>
              <p:cNvPr id="16" name="Group 32"/>
              <p:cNvGrpSpPr>
                <a:grpSpLocks noChangeAspect="1"/>
              </p:cNvGrpSpPr>
              <p:nvPr/>
            </p:nvGrpSpPr>
            <p:grpSpPr>
              <a:xfrm rot="20059765">
                <a:off x="214282" y="242195"/>
                <a:ext cx="1611192" cy="1321331"/>
                <a:chOff x="492450" y="105224"/>
                <a:chExt cx="2967986" cy="2434032"/>
              </a:xfrm>
              <a:solidFill>
                <a:schemeClr val="bg2">
                  <a:lumMod val="60000"/>
                  <a:lumOff val="40000"/>
                  <a:alpha val="8000"/>
                </a:schemeClr>
              </a:solidFill>
            </p:grpSpPr>
            <p:sp>
              <p:nvSpPr>
                <p:cNvPr id="220"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1"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2"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3" name="Freeform 82"/>
                <p:cNvSpPr>
                  <a:spLocks noEditPoints="1"/>
                </p:cNvSpPr>
                <p:nvPr/>
              </p:nvSpPr>
              <p:spPr bwMode="auto">
                <a:xfrm rot="650724">
                  <a:off x="492450" y="105224"/>
                  <a:ext cx="2967986" cy="2434032"/>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38100">
                    <a:schemeClr val="bg2">
                      <a:lumMod val="60000"/>
                      <a:lumOff val="40000"/>
                      <a:alpha val="19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7" name="Group 48"/>
              <p:cNvGrpSpPr>
                <a:grpSpLocks noChangeAspect="1"/>
              </p:cNvGrpSpPr>
              <p:nvPr/>
            </p:nvGrpSpPr>
            <p:grpSpPr>
              <a:xfrm rot="1419986">
                <a:off x="7374137" y="629719"/>
                <a:ext cx="1046470" cy="892409"/>
                <a:chOff x="5181600" y="457200"/>
                <a:chExt cx="3235325" cy="2759075"/>
              </a:xfrm>
              <a:solidFill>
                <a:schemeClr val="bg2">
                  <a:lumMod val="60000"/>
                  <a:lumOff val="40000"/>
                  <a:alpha val="8000"/>
                </a:schemeClr>
              </a:solidFill>
            </p:grpSpPr>
            <p:sp>
              <p:nvSpPr>
                <p:cNvPr id="216"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7"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8"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9"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38100">
                    <a:schemeClr val="bg2">
                      <a:lumMod val="60000"/>
                      <a:lumOff val="40000"/>
                      <a:alpha val="19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sp>
            <p:nvSpPr>
              <p:cNvPr id="213" name="Freeform 73"/>
              <p:cNvSpPr>
                <a:spLocks/>
              </p:cNvSpPr>
              <p:nvPr/>
            </p:nvSpPr>
            <p:spPr bwMode="auto">
              <a:xfrm rot="1542474">
                <a:off x="7058065" y="3702660"/>
                <a:ext cx="879" cy="1757"/>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solidFill>
                <a:schemeClr val="bg2">
                  <a:lumMod val="60000"/>
                  <a:lumOff val="40000"/>
                  <a:alpha val="8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18" name="Group 63"/>
              <p:cNvGrpSpPr>
                <a:grpSpLocks noChangeAspect="1"/>
              </p:cNvGrpSpPr>
              <p:nvPr/>
            </p:nvGrpSpPr>
            <p:grpSpPr>
              <a:xfrm rot="1645451">
                <a:off x="8050341" y="4268987"/>
                <a:ext cx="917115" cy="1118301"/>
                <a:chOff x="507386" y="-1244242"/>
                <a:chExt cx="2720979" cy="3317871"/>
              </a:xfrm>
              <a:solidFill>
                <a:schemeClr val="bg2">
                  <a:lumMod val="60000"/>
                  <a:lumOff val="40000"/>
                  <a:alpha val="8000"/>
                </a:schemeClr>
              </a:solidFill>
            </p:grpSpPr>
            <p:sp>
              <p:nvSpPr>
                <p:cNvPr id="208"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9"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0"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1" name="Freeform 82"/>
                <p:cNvSpPr>
                  <a:spLocks noEditPoints="1"/>
                </p:cNvSpPr>
                <p:nvPr/>
              </p:nvSpPr>
              <p:spPr bwMode="auto">
                <a:xfrm rot="18845760">
                  <a:off x="208940" y="-945796"/>
                  <a:ext cx="3317871" cy="2720979"/>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solidFill>
                  <a:schemeClr val="bg2">
                    <a:lumMod val="60000"/>
                    <a:lumOff val="40000"/>
                    <a:alpha val="6000"/>
                  </a:schemeClr>
                </a:solidFill>
                <a:ln>
                  <a:noFill/>
                </a:ln>
                <a:effectLst>
                  <a:glow rad="38100">
                    <a:schemeClr val="bg2">
                      <a:lumMod val="50000"/>
                      <a:lumOff val="50000"/>
                      <a:alpha val="15000"/>
                    </a:schemeClr>
                  </a:glow>
                  <a:softEdge rad="12700"/>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9" name="Group 87"/>
              <p:cNvGrpSpPr>
                <a:grpSpLocks noChangeAspect="1"/>
              </p:cNvGrpSpPr>
              <p:nvPr/>
            </p:nvGrpSpPr>
            <p:grpSpPr>
              <a:xfrm>
                <a:off x="-9" y="5334005"/>
                <a:ext cx="1188232" cy="1524017"/>
                <a:chOff x="2743200" y="306388"/>
                <a:chExt cx="1876425" cy="2406650"/>
              </a:xfrm>
              <a:solidFill>
                <a:schemeClr val="bg2">
                  <a:lumMod val="50000"/>
                  <a:lumOff val="50000"/>
                  <a:alpha val="8000"/>
                </a:schemeClr>
              </a:solidFill>
            </p:grpSpPr>
            <p:sp>
              <p:nvSpPr>
                <p:cNvPr id="204" name="Freeform 21"/>
                <p:cNvSpPr>
                  <a:spLocks/>
                </p:cNvSpPr>
                <p:nvPr/>
              </p:nvSpPr>
              <p:spPr bwMode="auto">
                <a:xfrm>
                  <a:off x="3333750" y="890588"/>
                  <a:ext cx="34925" cy="482600"/>
                </a:xfrm>
                <a:custGeom>
                  <a:avLst/>
                  <a:gdLst>
                    <a:gd name="T0" fmla="*/ 20 w 22"/>
                    <a:gd name="T1" fmla="*/ 304 h 304"/>
                    <a:gd name="T2" fmla="*/ 20 w 22"/>
                    <a:gd name="T3" fmla="*/ 304 h 304"/>
                    <a:gd name="T4" fmla="*/ 22 w 22"/>
                    <a:gd name="T5" fmla="*/ 304 h 304"/>
                    <a:gd name="T6" fmla="*/ 22 w 22"/>
                    <a:gd name="T7" fmla="*/ 304 h 304"/>
                    <a:gd name="T8" fmla="*/ 22 w 22"/>
                    <a:gd name="T9" fmla="*/ 286 h 304"/>
                    <a:gd name="T10" fmla="*/ 14 w 22"/>
                    <a:gd name="T11" fmla="*/ 54 h 304"/>
                    <a:gd name="T12" fmla="*/ 14 w 22"/>
                    <a:gd name="T13" fmla="*/ 54 h 304"/>
                    <a:gd name="T14" fmla="*/ 14 w 22"/>
                    <a:gd name="T15" fmla="*/ 26 h 304"/>
                    <a:gd name="T16" fmla="*/ 14 w 22"/>
                    <a:gd name="T17" fmla="*/ 26 h 304"/>
                    <a:gd name="T18" fmla="*/ 12 w 22"/>
                    <a:gd name="T19" fmla="*/ 16 h 304"/>
                    <a:gd name="T20" fmla="*/ 8 w 22"/>
                    <a:gd name="T21" fmla="*/ 6 h 304"/>
                    <a:gd name="T22" fmla="*/ 8 w 22"/>
                    <a:gd name="T23" fmla="*/ 6 h 304"/>
                    <a:gd name="T24" fmla="*/ 4 w 22"/>
                    <a:gd name="T25" fmla="*/ 0 h 304"/>
                    <a:gd name="T26" fmla="*/ 2 w 22"/>
                    <a:gd name="T27" fmla="*/ 0 h 304"/>
                    <a:gd name="T28" fmla="*/ 2 w 22"/>
                    <a:gd name="T29" fmla="*/ 2 h 304"/>
                    <a:gd name="T30" fmla="*/ 2 w 22"/>
                    <a:gd name="T31" fmla="*/ 2 h 304"/>
                    <a:gd name="T32" fmla="*/ 0 w 22"/>
                    <a:gd name="T33" fmla="*/ 10 h 304"/>
                    <a:gd name="T34" fmla="*/ 2 w 22"/>
                    <a:gd name="T35" fmla="*/ 18 h 304"/>
                    <a:gd name="T36" fmla="*/ 2 w 22"/>
                    <a:gd name="T37" fmla="*/ 18 h 304"/>
                    <a:gd name="T38" fmla="*/ 4 w 22"/>
                    <a:gd name="T39" fmla="*/ 40 h 304"/>
                    <a:gd name="T40" fmla="*/ 18 w 22"/>
                    <a:gd name="T41" fmla="*/ 286 h 304"/>
                    <a:gd name="T42" fmla="*/ 18 w 22"/>
                    <a:gd name="T43" fmla="*/ 286 h 304"/>
                    <a:gd name="T44" fmla="*/ 20 w 22"/>
                    <a:gd name="T45" fmla="*/ 304 h 304"/>
                    <a:gd name="T46" fmla="*/ 20 w 22"/>
                    <a:gd name="T47" fmla="*/ 304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 h="304">
                      <a:moveTo>
                        <a:pt x="20" y="304"/>
                      </a:moveTo>
                      <a:lnTo>
                        <a:pt x="20" y="304"/>
                      </a:lnTo>
                      <a:lnTo>
                        <a:pt x="22" y="304"/>
                      </a:lnTo>
                      <a:lnTo>
                        <a:pt x="22" y="304"/>
                      </a:lnTo>
                      <a:lnTo>
                        <a:pt x="22" y="286"/>
                      </a:lnTo>
                      <a:lnTo>
                        <a:pt x="14" y="54"/>
                      </a:lnTo>
                      <a:lnTo>
                        <a:pt x="14" y="54"/>
                      </a:lnTo>
                      <a:lnTo>
                        <a:pt x="14" y="26"/>
                      </a:lnTo>
                      <a:lnTo>
                        <a:pt x="14" y="26"/>
                      </a:lnTo>
                      <a:lnTo>
                        <a:pt x="12" y="16"/>
                      </a:lnTo>
                      <a:lnTo>
                        <a:pt x="8" y="6"/>
                      </a:lnTo>
                      <a:lnTo>
                        <a:pt x="8" y="6"/>
                      </a:lnTo>
                      <a:lnTo>
                        <a:pt x="4" y="0"/>
                      </a:lnTo>
                      <a:lnTo>
                        <a:pt x="2" y="0"/>
                      </a:lnTo>
                      <a:lnTo>
                        <a:pt x="2" y="2"/>
                      </a:lnTo>
                      <a:lnTo>
                        <a:pt x="2" y="2"/>
                      </a:lnTo>
                      <a:lnTo>
                        <a:pt x="0" y="10"/>
                      </a:lnTo>
                      <a:lnTo>
                        <a:pt x="2" y="18"/>
                      </a:lnTo>
                      <a:lnTo>
                        <a:pt x="2" y="18"/>
                      </a:lnTo>
                      <a:lnTo>
                        <a:pt x="4" y="40"/>
                      </a:lnTo>
                      <a:lnTo>
                        <a:pt x="18" y="286"/>
                      </a:lnTo>
                      <a:lnTo>
                        <a:pt x="18" y="286"/>
                      </a:lnTo>
                      <a:lnTo>
                        <a:pt x="20" y="304"/>
                      </a:lnTo>
                      <a:lnTo>
                        <a:pt x="20" y="3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22"/>
                <p:cNvSpPr>
                  <a:spLocks/>
                </p:cNvSpPr>
                <p:nvPr/>
              </p:nvSpPr>
              <p:spPr bwMode="auto">
                <a:xfrm>
                  <a:off x="3362325" y="1382713"/>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23"/>
                <p:cNvSpPr>
                  <a:spLocks/>
                </p:cNvSpPr>
                <p:nvPr/>
              </p:nvSpPr>
              <p:spPr bwMode="auto">
                <a:xfrm>
                  <a:off x="3384550" y="1173163"/>
                  <a:ext cx="438150" cy="212725"/>
                </a:xfrm>
                <a:custGeom>
                  <a:avLst/>
                  <a:gdLst>
                    <a:gd name="T0" fmla="*/ 2 w 276"/>
                    <a:gd name="T1" fmla="*/ 134 h 134"/>
                    <a:gd name="T2" fmla="*/ 2 w 276"/>
                    <a:gd name="T3" fmla="*/ 134 h 134"/>
                    <a:gd name="T4" fmla="*/ 16 w 276"/>
                    <a:gd name="T5" fmla="*/ 128 h 134"/>
                    <a:gd name="T6" fmla="*/ 238 w 276"/>
                    <a:gd name="T7" fmla="*/ 20 h 134"/>
                    <a:gd name="T8" fmla="*/ 238 w 276"/>
                    <a:gd name="T9" fmla="*/ 20 h 134"/>
                    <a:gd name="T10" fmla="*/ 260 w 276"/>
                    <a:gd name="T11" fmla="*/ 12 h 134"/>
                    <a:gd name="T12" fmla="*/ 260 w 276"/>
                    <a:gd name="T13" fmla="*/ 12 h 134"/>
                    <a:gd name="T14" fmla="*/ 268 w 276"/>
                    <a:gd name="T15" fmla="*/ 10 h 134"/>
                    <a:gd name="T16" fmla="*/ 274 w 276"/>
                    <a:gd name="T17" fmla="*/ 6 h 134"/>
                    <a:gd name="T18" fmla="*/ 274 w 276"/>
                    <a:gd name="T19" fmla="*/ 6 h 134"/>
                    <a:gd name="T20" fmla="*/ 276 w 276"/>
                    <a:gd name="T21" fmla="*/ 2 h 134"/>
                    <a:gd name="T22" fmla="*/ 274 w 276"/>
                    <a:gd name="T23" fmla="*/ 2 h 134"/>
                    <a:gd name="T24" fmla="*/ 268 w 276"/>
                    <a:gd name="T25" fmla="*/ 0 h 134"/>
                    <a:gd name="T26" fmla="*/ 268 w 276"/>
                    <a:gd name="T27" fmla="*/ 0 h 134"/>
                    <a:gd name="T28" fmla="*/ 258 w 276"/>
                    <a:gd name="T29" fmla="*/ 2 h 134"/>
                    <a:gd name="T30" fmla="*/ 248 w 276"/>
                    <a:gd name="T31" fmla="*/ 6 h 134"/>
                    <a:gd name="T32" fmla="*/ 248 w 276"/>
                    <a:gd name="T33" fmla="*/ 6 h 134"/>
                    <a:gd name="T34" fmla="*/ 222 w 276"/>
                    <a:gd name="T35" fmla="*/ 18 h 134"/>
                    <a:gd name="T36" fmla="*/ 16 w 276"/>
                    <a:gd name="T37" fmla="*/ 124 h 134"/>
                    <a:gd name="T38" fmla="*/ 16 w 276"/>
                    <a:gd name="T39" fmla="*/ 124 h 134"/>
                    <a:gd name="T40" fmla="*/ 0 w 276"/>
                    <a:gd name="T41" fmla="*/ 132 h 134"/>
                    <a:gd name="T42" fmla="*/ 0 w 276"/>
                    <a:gd name="T43" fmla="*/ 132 h 134"/>
                    <a:gd name="T44" fmla="*/ 0 w 276"/>
                    <a:gd name="T45" fmla="*/ 134 h 134"/>
                    <a:gd name="T46" fmla="*/ 0 w 276"/>
                    <a:gd name="T47" fmla="*/ 134 h 134"/>
                    <a:gd name="T48" fmla="*/ 2 w 276"/>
                    <a:gd name="T49" fmla="*/ 134 h 134"/>
                    <a:gd name="T50" fmla="*/ 2 w 276"/>
                    <a:gd name="T5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6" h="134">
                      <a:moveTo>
                        <a:pt x="2" y="134"/>
                      </a:moveTo>
                      <a:lnTo>
                        <a:pt x="2" y="134"/>
                      </a:lnTo>
                      <a:lnTo>
                        <a:pt x="16" y="128"/>
                      </a:lnTo>
                      <a:lnTo>
                        <a:pt x="238" y="20"/>
                      </a:lnTo>
                      <a:lnTo>
                        <a:pt x="238" y="20"/>
                      </a:lnTo>
                      <a:lnTo>
                        <a:pt x="260" y="12"/>
                      </a:lnTo>
                      <a:lnTo>
                        <a:pt x="260" y="12"/>
                      </a:lnTo>
                      <a:lnTo>
                        <a:pt x="268" y="10"/>
                      </a:lnTo>
                      <a:lnTo>
                        <a:pt x="274" y="6"/>
                      </a:lnTo>
                      <a:lnTo>
                        <a:pt x="274" y="6"/>
                      </a:lnTo>
                      <a:lnTo>
                        <a:pt x="276" y="2"/>
                      </a:lnTo>
                      <a:lnTo>
                        <a:pt x="274" y="2"/>
                      </a:lnTo>
                      <a:lnTo>
                        <a:pt x="268" y="0"/>
                      </a:lnTo>
                      <a:lnTo>
                        <a:pt x="268" y="0"/>
                      </a:lnTo>
                      <a:lnTo>
                        <a:pt x="258" y="2"/>
                      </a:lnTo>
                      <a:lnTo>
                        <a:pt x="248" y="6"/>
                      </a:lnTo>
                      <a:lnTo>
                        <a:pt x="248" y="6"/>
                      </a:lnTo>
                      <a:lnTo>
                        <a:pt x="222" y="18"/>
                      </a:lnTo>
                      <a:lnTo>
                        <a:pt x="16" y="124"/>
                      </a:lnTo>
                      <a:lnTo>
                        <a:pt x="16" y="124"/>
                      </a:lnTo>
                      <a:lnTo>
                        <a:pt x="0" y="132"/>
                      </a:lnTo>
                      <a:lnTo>
                        <a:pt x="0" y="132"/>
                      </a:lnTo>
                      <a:lnTo>
                        <a:pt x="0" y="134"/>
                      </a:lnTo>
                      <a:lnTo>
                        <a:pt x="0" y="134"/>
                      </a:lnTo>
                      <a:lnTo>
                        <a:pt x="2" y="134"/>
                      </a:lnTo>
                      <a:lnTo>
                        <a:pt x="2"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24"/>
                <p:cNvSpPr>
                  <a:spLocks noEditPoints="1"/>
                </p:cNvSpPr>
                <p:nvPr/>
              </p:nvSpPr>
              <p:spPr bwMode="auto">
                <a:xfrm>
                  <a:off x="2743200" y="306388"/>
                  <a:ext cx="1876425" cy="2406650"/>
                </a:xfrm>
                <a:custGeom>
                  <a:avLst/>
                  <a:gdLst>
                    <a:gd name="T0" fmla="*/ 1052 w 1182"/>
                    <a:gd name="T1" fmla="*/ 606 h 1516"/>
                    <a:gd name="T2" fmla="*/ 928 w 1182"/>
                    <a:gd name="T3" fmla="*/ 580 h 1516"/>
                    <a:gd name="T4" fmla="*/ 738 w 1182"/>
                    <a:gd name="T5" fmla="*/ 592 h 1516"/>
                    <a:gd name="T6" fmla="*/ 590 w 1182"/>
                    <a:gd name="T7" fmla="*/ 640 h 1516"/>
                    <a:gd name="T8" fmla="*/ 408 w 1182"/>
                    <a:gd name="T9" fmla="*/ 740 h 1516"/>
                    <a:gd name="T10" fmla="*/ 404 w 1182"/>
                    <a:gd name="T11" fmla="*/ 716 h 1516"/>
                    <a:gd name="T12" fmla="*/ 416 w 1182"/>
                    <a:gd name="T13" fmla="*/ 696 h 1516"/>
                    <a:gd name="T14" fmla="*/ 410 w 1182"/>
                    <a:gd name="T15" fmla="*/ 684 h 1516"/>
                    <a:gd name="T16" fmla="*/ 400 w 1182"/>
                    <a:gd name="T17" fmla="*/ 674 h 1516"/>
                    <a:gd name="T18" fmla="*/ 390 w 1182"/>
                    <a:gd name="T19" fmla="*/ 670 h 1516"/>
                    <a:gd name="T20" fmla="*/ 382 w 1182"/>
                    <a:gd name="T21" fmla="*/ 670 h 1516"/>
                    <a:gd name="T22" fmla="*/ 360 w 1182"/>
                    <a:gd name="T23" fmla="*/ 676 h 1516"/>
                    <a:gd name="T24" fmla="*/ 346 w 1182"/>
                    <a:gd name="T25" fmla="*/ 692 h 1516"/>
                    <a:gd name="T26" fmla="*/ 336 w 1182"/>
                    <a:gd name="T27" fmla="*/ 652 h 1516"/>
                    <a:gd name="T28" fmla="*/ 330 w 1182"/>
                    <a:gd name="T29" fmla="*/ 454 h 1516"/>
                    <a:gd name="T30" fmla="*/ 278 w 1182"/>
                    <a:gd name="T31" fmla="*/ 264 h 1516"/>
                    <a:gd name="T32" fmla="*/ 202 w 1182"/>
                    <a:gd name="T33" fmla="*/ 132 h 1516"/>
                    <a:gd name="T34" fmla="*/ 102 w 1182"/>
                    <a:gd name="T35" fmla="*/ 36 h 1516"/>
                    <a:gd name="T36" fmla="*/ 26 w 1182"/>
                    <a:gd name="T37" fmla="*/ 612 h 1516"/>
                    <a:gd name="T38" fmla="*/ 42 w 1182"/>
                    <a:gd name="T39" fmla="*/ 658 h 1516"/>
                    <a:gd name="T40" fmla="*/ 16 w 1182"/>
                    <a:gd name="T41" fmla="*/ 1072 h 1516"/>
                    <a:gd name="T42" fmla="*/ 172 w 1182"/>
                    <a:gd name="T43" fmla="*/ 898 h 1516"/>
                    <a:gd name="T44" fmla="*/ 208 w 1182"/>
                    <a:gd name="T45" fmla="*/ 874 h 1516"/>
                    <a:gd name="T46" fmla="*/ 226 w 1182"/>
                    <a:gd name="T47" fmla="*/ 896 h 1516"/>
                    <a:gd name="T48" fmla="*/ 158 w 1182"/>
                    <a:gd name="T49" fmla="*/ 998 h 1516"/>
                    <a:gd name="T50" fmla="*/ 122 w 1182"/>
                    <a:gd name="T51" fmla="*/ 1062 h 1516"/>
                    <a:gd name="T52" fmla="*/ 162 w 1182"/>
                    <a:gd name="T53" fmla="*/ 1118 h 1516"/>
                    <a:gd name="T54" fmla="*/ 220 w 1182"/>
                    <a:gd name="T55" fmla="*/ 1036 h 1516"/>
                    <a:gd name="T56" fmla="*/ 276 w 1182"/>
                    <a:gd name="T57" fmla="*/ 942 h 1516"/>
                    <a:gd name="T58" fmla="*/ 306 w 1182"/>
                    <a:gd name="T59" fmla="*/ 920 h 1516"/>
                    <a:gd name="T60" fmla="*/ 316 w 1182"/>
                    <a:gd name="T61" fmla="*/ 942 h 1516"/>
                    <a:gd name="T62" fmla="*/ 250 w 1182"/>
                    <a:gd name="T63" fmla="*/ 1148 h 1516"/>
                    <a:gd name="T64" fmla="*/ 224 w 1182"/>
                    <a:gd name="T65" fmla="*/ 1250 h 1516"/>
                    <a:gd name="T66" fmla="*/ 232 w 1182"/>
                    <a:gd name="T67" fmla="*/ 1342 h 1516"/>
                    <a:gd name="T68" fmla="*/ 242 w 1182"/>
                    <a:gd name="T69" fmla="*/ 1400 h 1516"/>
                    <a:gd name="T70" fmla="*/ 258 w 1182"/>
                    <a:gd name="T71" fmla="*/ 1432 h 1516"/>
                    <a:gd name="T72" fmla="*/ 310 w 1182"/>
                    <a:gd name="T73" fmla="*/ 1496 h 1516"/>
                    <a:gd name="T74" fmla="*/ 314 w 1182"/>
                    <a:gd name="T75" fmla="*/ 1458 h 1516"/>
                    <a:gd name="T76" fmla="*/ 300 w 1182"/>
                    <a:gd name="T77" fmla="*/ 1390 h 1516"/>
                    <a:gd name="T78" fmla="*/ 316 w 1182"/>
                    <a:gd name="T79" fmla="*/ 1298 h 1516"/>
                    <a:gd name="T80" fmla="*/ 350 w 1182"/>
                    <a:gd name="T81" fmla="*/ 1252 h 1516"/>
                    <a:gd name="T82" fmla="*/ 378 w 1182"/>
                    <a:gd name="T83" fmla="*/ 1242 h 1516"/>
                    <a:gd name="T84" fmla="*/ 426 w 1182"/>
                    <a:gd name="T85" fmla="*/ 1228 h 1516"/>
                    <a:gd name="T86" fmla="*/ 440 w 1182"/>
                    <a:gd name="T87" fmla="*/ 1210 h 1516"/>
                    <a:gd name="T88" fmla="*/ 480 w 1182"/>
                    <a:gd name="T89" fmla="*/ 1202 h 1516"/>
                    <a:gd name="T90" fmla="*/ 554 w 1182"/>
                    <a:gd name="T91" fmla="*/ 1172 h 1516"/>
                    <a:gd name="T92" fmla="*/ 620 w 1182"/>
                    <a:gd name="T93" fmla="*/ 1120 h 1516"/>
                    <a:gd name="T94" fmla="*/ 612 w 1182"/>
                    <a:gd name="T95" fmla="*/ 1058 h 1516"/>
                    <a:gd name="T96" fmla="*/ 558 w 1182"/>
                    <a:gd name="T97" fmla="*/ 938 h 1516"/>
                    <a:gd name="T98" fmla="*/ 688 w 1182"/>
                    <a:gd name="T99" fmla="*/ 1006 h 1516"/>
                    <a:gd name="T100" fmla="*/ 760 w 1182"/>
                    <a:gd name="T101" fmla="*/ 1020 h 1516"/>
                    <a:gd name="T102" fmla="*/ 818 w 1182"/>
                    <a:gd name="T103" fmla="*/ 992 h 1516"/>
                    <a:gd name="T104" fmla="*/ 852 w 1182"/>
                    <a:gd name="T105" fmla="*/ 966 h 1516"/>
                    <a:gd name="T106" fmla="*/ 890 w 1182"/>
                    <a:gd name="T107" fmla="*/ 942 h 1516"/>
                    <a:gd name="T108" fmla="*/ 898 w 1182"/>
                    <a:gd name="T109" fmla="*/ 922 h 1516"/>
                    <a:gd name="T110" fmla="*/ 932 w 1182"/>
                    <a:gd name="T111" fmla="*/ 904 h 1516"/>
                    <a:gd name="T112" fmla="*/ 936 w 1182"/>
                    <a:gd name="T113" fmla="*/ 892 h 1516"/>
                    <a:gd name="T114" fmla="*/ 984 w 1182"/>
                    <a:gd name="T115" fmla="*/ 858 h 1516"/>
                    <a:gd name="T116" fmla="*/ 1020 w 1182"/>
                    <a:gd name="T117" fmla="*/ 838 h 1516"/>
                    <a:gd name="T118" fmla="*/ 1064 w 1182"/>
                    <a:gd name="T119" fmla="*/ 826 h 1516"/>
                    <a:gd name="T120" fmla="*/ 1086 w 1182"/>
                    <a:gd name="T121" fmla="*/ 814 h 1516"/>
                    <a:gd name="T122" fmla="*/ 1168 w 1182"/>
                    <a:gd name="T123" fmla="*/ 760 h 1516"/>
                    <a:gd name="T124" fmla="*/ 390 w 1182"/>
                    <a:gd name="T125" fmla="*/ 678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82" h="1516">
                      <a:moveTo>
                        <a:pt x="1136" y="650"/>
                      </a:moveTo>
                      <a:lnTo>
                        <a:pt x="1098" y="626"/>
                      </a:lnTo>
                      <a:lnTo>
                        <a:pt x="1098" y="626"/>
                      </a:lnTo>
                      <a:lnTo>
                        <a:pt x="1086" y="620"/>
                      </a:lnTo>
                      <a:lnTo>
                        <a:pt x="1052" y="606"/>
                      </a:lnTo>
                      <a:lnTo>
                        <a:pt x="1026" y="598"/>
                      </a:lnTo>
                      <a:lnTo>
                        <a:pt x="998" y="590"/>
                      </a:lnTo>
                      <a:lnTo>
                        <a:pt x="964" y="584"/>
                      </a:lnTo>
                      <a:lnTo>
                        <a:pt x="928" y="580"/>
                      </a:lnTo>
                      <a:lnTo>
                        <a:pt x="928" y="580"/>
                      </a:lnTo>
                      <a:lnTo>
                        <a:pt x="890" y="578"/>
                      </a:lnTo>
                      <a:lnTo>
                        <a:pt x="852" y="578"/>
                      </a:lnTo>
                      <a:lnTo>
                        <a:pt x="814" y="580"/>
                      </a:lnTo>
                      <a:lnTo>
                        <a:pt x="776" y="586"/>
                      </a:lnTo>
                      <a:lnTo>
                        <a:pt x="738" y="592"/>
                      </a:lnTo>
                      <a:lnTo>
                        <a:pt x="700" y="602"/>
                      </a:lnTo>
                      <a:lnTo>
                        <a:pt x="662" y="614"/>
                      </a:lnTo>
                      <a:lnTo>
                        <a:pt x="622" y="628"/>
                      </a:lnTo>
                      <a:lnTo>
                        <a:pt x="622" y="628"/>
                      </a:lnTo>
                      <a:lnTo>
                        <a:pt x="590" y="640"/>
                      </a:lnTo>
                      <a:lnTo>
                        <a:pt x="558" y="654"/>
                      </a:lnTo>
                      <a:lnTo>
                        <a:pt x="496" y="686"/>
                      </a:lnTo>
                      <a:lnTo>
                        <a:pt x="444" y="716"/>
                      </a:lnTo>
                      <a:lnTo>
                        <a:pt x="408" y="740"/>
                      </a:lnTo>
                      <a:lnTo>
                        <a:pt x="408" y="740"/>
                      </a:lnTo>
                      <a:lnTo>
                        <a:pt x="404" y="736"/>
                      </a:lnTo>
                      <a:lnTo>
                        <a:pt x="404" y="736"/>
                      </a:lnTo>
                      <a:lnTo>
                        <a:pt x="406" y="728"/>
                      </a:lnTo>
                      <a:lnTo>
                        <a:pt x="404" y="716"/>
                      </a:lnTo>
                      <a:lnTo>
                        <a:pt x="404" y="716"/>
                      </a:lnTo>
                      <a:lnTo>
                        <a:pt x="410" y="714"/>
                      </a:lnTo>
                      <a:lnTo>
                        <a:pt x="414" y="708"/>
                      </a:lnTo>
                      <a:lnTo>
                        <a:pt x="414" y="708"/>
                      </a:lnTo>
                      <a:lnTo>
                        <a:pt x="416" y="702"/>
                      </a:lnTo>
                      <a:lnTo>
                        <a:pt x="416" y="696"/>
                      </a:lnTo>
                      <a:lnTo>
                        <a:pt x="414" y="690"/>
                      </a:lnTo>
                      <a:lnTo>
                        <a:pt x="408" y="686"/>
                      </a:lnTo>
                      <a:lnTo>
                        <a:pt x="408" y="686"/>
                      </a:lnTo>
                      <a:lnTo>
                        <a:pt x="406" y="686"/>
                      </a:lnTo>
                      <a:lnTo>
                        <a:pt x="410" y="684"/>
                      </a:lnTo>
                      <a:lnTo>
                        <a:pt x="406" y="680"/>
                      </a:lnTo>
                      <a:lnTo>
                        <a:pt x="404" y="680"/>
                      </a:lnTo>
                      <a:lnTo>
                        <a:pt x="404" y="678"/>
                      </a:lnTo>
                      <a:lnTo>
                        <a:pt x="402" y="672"/>
                      </a:lnTo>
                      <a:lnTo>
                        <a:pt x="400" y="674"/>
                      </a:lnTo>
                      <a:lnTo>
                        <a:pt x="400" y="672"/>
                      </a:lnTo>
                      <a:lnTo>
                        <a:pt x="398" y="672"/>
                      </a:lnTo>
                      <a:lnTo>
                        <a:pt x="394" y="670"/>
                      </a:lnTo>
                      <a:lnTo>
                        <a:pt x="392" y="672"/>
                      </a:lnTo>
                      <a:lnTo>
                        <a:pt x="390" y="670"/>
                      </a:lnTo>
                      <a:lnTo>
                        <a:pt x="388" y="670"/>
                      </a:lnTo>
                      <a:lnTo>
                        <a:pt x="388" y="674"/>
                      </a:lnTo>
                      <a:lnTo>
                        <a:pt x="388" y="676"/>
                      </a:lnTo>
                      <a:lnTo>
                        <a:pt x="388" y="676"/>
                      </a:lnTo>
                      <a:lnTo>
                        <a:pt x="382" y="670"/>
                      </a:lnTo>
                      <a:lnTo>
                        <a:pt x="382" y="670"/>
                      </a:lnTo>
                      <a:lnTo>
                        <a:pt x="376" y="668"/>
                      </a:lnTo>
                      <a:lnTo>
                        <a:pt x="370" y="670"/>
                      </a:lnTo>
                      <a:lnTo>
                        <a:pt x="364" y="672"/>
                      </a:lnTo>
                      <a:lnTo>
                        <a:pt x="360" y="676"/>
                      </a:lnTo>
                      <a:lnTo>
                        <a:pt x="360" y="676"/>
                      </a:lnTo>
                      <a:lnTo>
                        <a:pt x="358" y="682"/>
                      </a:lnTo>
                      <a:lnTo>
                        <a:pt x="358" y="686"/>
                      </a:lnTo>
                      <a:lnTo>
                        <a:pt x="358" y="686"/>
                      </a:lnTo>
                      <a:lnTo>
                        <a:pt x="346" y="692"/>
                      </a:lnTo>
                      <a:lnTo>
                        <a:pt x="338" y="698"/>
                      </a:lnTo>
                      <a:lnTo>
                        <a:pt x="338" y="698"/>
                      </a:lnTo>
                      <a:lnTo>
                        <a:pt x="334" y="696"/>
                      </a:lnTo>
                      <a:lnTo>
                        <a:pt x="334" y="696"/>
                      </a:lnTo>
                      <a:lnTo>
                        <a:pt x="336" y="652"/>
                      </a:lnTo>
                      <a:lnTo>
                        <a:pt x="338" y="592"/>
                      </a:lnTo>
                      <a:lnTo>
                        <a:pt x="336" y="524"/>
                      </a:lnTo>
                      <a:lnTo>
                        <a:pt x="334" y="488"/>
                      </a:lnTo>
                      <a:lnTo>
                        <a:pt x="330" y="454"/>
                      </a:lnTo>
                      <a:lnTo>
                        <a:pt x="330" y="454"/>
                      </a:lnTo>
                      <a:lnTo>
                        <a:pt x="322" y="412"/>
                      </a:lnTo>
                      <a:lnTo>
                        <a:pt x="314" y="372"/>
                      </a:lnTo>
                      <a:lnTo>
                        <a:pt x="304" y="334"/>
                      </a:lnTo>
                      <a:lnTo>
                        <a:pt x="292" y="298"/>
                      </a:lnTo>
                      <a:lnTo>
                        <a:pt x="278" y="264"/>
                      </a:lnTo>
                      <a:lnTo>
                        <a:pt x="262" y="230"/>
                      </a:lnTo>
                      <a:lnTo>
                        <a:pt x="244" y="196"/>
                      </a:lnTo>
                      <a:lnTo>
                        <a:pt x="224" y="164"/>
                      </a:lnTo>
                      <a:lnTo>
                        <a:pt x="224" y="164"/>
                      </a:lnTo>
                      <a:lnTo>
                        <a:pt x="202" y="132"/>
                      </a:lnTo>
                      <a:lnTo>
                        <a:pt x="182" y="106"/>
                      </a:lnTo>
                      <a:lnTo>
                        <a:pt x="160" y="84"/>
                      </a:lnTo>
                      <a:lnTo>
                        <a:pt x="142" y="68"/>
                      </a:lnTo>
                      <a:lnTo>
                        <a:pt x="114" y="44"/>
                      </a:lnTo>
                      <a:lnTo>
                        <a:pt x="102" y="36"/>
                      </a:lnTo>
                      <a:lnTo>
                        <a:pt x="62" y="14"/>
                      </a:lnTo>
                      <a:lnTo>
                        <a:pt x="20" y="0"/>
                      </a:lnTo>
                      <a:lnTo>
                        <a:pt x="0" y="2"/>
                      </a:lnTo>
                      <a:lnTo>
                        <a:pt x="0" y="598"/>
                      </a:lnTo>
                      <a:lnTo>
                        <a:pt x="26" y="612"/>
                      </a:lnTo>
                      <a:lnTo>
                        <a:pt x="64" y="640"/>
                      </a:lnTo>
                      <a:lnTo>
                        <a:pt x="88" y="658"/>
                      </a:lnTo>
                      <a:lnTo>
                        <a:pt x="88" y="660"/>
                      </a:lnTo>
                      <a:lnTo>
                        <a:pt x="88" y="660"/>
                      </a:lnTo>
                      <a:lnTo>
                        <a:pt x="42" y="658"/>
                      </a:lnTo>
                      <a:lnTo>
                        <a:pt x="20" y="660"/>
                      </a:lnTo>
                      <a:lnTo>
                        <a:pt x="0" y="662"/>
                      </a:lnTo>
                      <a:lnTo>
                        <a:pt x="0" y="1086"/>
                      </a:lnTo>
                      <a:lnTo>
                        <a:pt x="0" y="1086"/>
                      </a:lnTo>
                      <a:lnTo>
                        <a:pt x="16" y="1072"/>
                      </a:lnTo>
                      <a:lnTo>
                        <a:pt x="16" y="1072"/>
                      </a:lnTo>
                      <a:lnTo>
                        <a:pt x="52" y="1030"/>
                      </a:lnTo>
                      <a:lnTo>
                        <a:pt x="112" y="962"/>
                      </a:lnTo>
                      <a:lnTo>
                        <a:pt x="144" y="926"/>
                      </a:lnTo>
                      <a:lnTo>
                        <a:pt x="172" y="898"/>
                      </a:lnTo>
                      <a:lnTo>
                        <a:pt x="192" y="878"/>
                      </a:lnTo>
                      <a:lnTo>
                        <a:pt x="200" y="874"/>
                      </a:lnTo>
                      <a:lnTo>
                        <a:pt x="204" y="872"/>
                      </a:lnTo>
                      <a:lnTo>
                        <a:pt x="204" y="872"/>
                      </a:lnTo>
                      <a:lnTo>
                        <a:pt x="208" y="874"/>
                      </a:lnTo>
                      <a:lnTo>
                        <a:pt x="212" y="874"/>
                      </a:lnTo>
                      <a:lnTo>
                        <a:pt x="224" y="872"/>
                      </a:lnTo>
                      <a:lnTo>
                        <a:pt x="238" y="866"/>
                      </a:lnTo>
                      <a:lnTo>
                        <a:pt x="252" y="860"/>
                      </a:lnTo>
                      <a:lnTo>
                        <a:pt x="226" y="896"/>
                      </a:lnTo>
                      <a:lnTo>
                        <a:pt x="218" y="910"/>
                      </a:lnTo>
                      <a:lnTo>
                        <a:pt x="202" y="924"/>
                      </a:lnTo>
                      <a:lnTo>
                        <a:pt x="186" y="950"/>
                      </a:lnTo>
                      <a:lnTo>
                        <a:pt x="182" y="958"/>
                      </a:lnTo>
                      <a:lnTo>
                        <a:pt x="158" y="998"/>
                      </a:lnTo>
                      <a:lnTo>
                        <a:pt x="162" y="1004"/>
                      </a:lnTo>
                      <a:lnTo>
                        <a:pt x="160" y="1010"/>
                      </a:lnTo>
                      <a:lnTo>
                        <a:pt x="150" y="1012"/>
                      </a:lnTo>
                      <a:lnTo>
                        <a:pt x="140" y="1032"/>
                      </a:lnTo>
                      <a:lnTo>
                        <a:pt x="122" y="1062"/>
                      </a:lnTo>
                      <a:lnTo>
                        <a:pt x="120" y="1094"/>
                      </a:lnTo>
                      <a:lnTo>
                        <a:pt x="128" y="1120"/>
                      </a:lnTo>
                      <a:lnTo>
                        <a:pt x="142" y="1104"/>
                      </a:lnTo>
                      <a:lnTo>
                        <a:pt x="134" y="1124"/>
                      </a:lnTo>
                      <a:lnTo>
                        <a:pt x="162" y="1118"/>
                      </a:lnTo>
                      <a:lnTo>
                        <a:pt x="188" y="1100"/>
                      </a:lnTo>
                      <a:lnTo>
                        <a:pt x="206" y="1070"/>
                      </a:lnTo>
                      <a:lnTo>
                        <a:pt x="218" y="1052"/>
                      </a:lnTo>
                      <a:lnTo>
                        <a:pt x="216" y="1042"/>
                      </a:lnTo>
                      <a:lnTo>
                        <a:pt x="220" y="1036"/>
                      </a:lnTo>
                      <a:lnTo>
                        <a:pt x="228" y="1038"/>
                      </a:lnTo>
                      <a:lnTo>
                        <a:pt x="250" y="998"/>
                      </a:lnTo>
                      <a:lnTo>
                        <a:pt x="254" y="992"/>
                      </a:lnTo>
                      <a:lnTo>
                        <a:pt x="272" y="964"/>
                      </a:lnTo>
                      <a:lnTo>
                        <a:pt x="276" y="942"/>
                      </a:lnTo>
                      <a:lnTo>
                        <a:pt x="284" y="930"/>
                      </a:lnTo>
                      <a:lnTo>
                        <a:pt x="302" y="890"/>
                      </a:lnTo>
                      <a:lnTo>
                        <a:pt x="302" y="890"/>
                      </a:lnTo>
                      <a:lnTo>
                        <a:pt x="304" y="906"/>
                      </a:lnTo>
                      <a:lnTo>
                        <a:pt x="306" y="920"/>
                      </a:lnTo>
                      <a:lnTo>
                        <a:pt x="310" y="932"/>
                      </a:lnTo>
                      <a:lnTo>
                        <a:pt x="312" y="936"/>
                      </a:lnTo>
                      <a:lnTo>
                        <a:pt x="314" y="938"/>
                      </a:lnTo>
                      <a:lnTo>
                        <a:pt x="314" y="938"/>
                      </a:lnTo>
                      <a:lnTo>
                        <a:pt x="316" y="942"/>
                      </a:lnTo>
                      <a:lnTo>
                        <a:pt x="316" y="952"/>
                      </a:lnTo>
                      <a:lnTo>
                        <a:pt x="308" y="980"/>
                      </a:lnTo>
                      <a:lnTo>
                        <a:pt x="296" y="1018"/>
                      </a:lnTo>
                      <a:lnTo>
                        <a:pt x="282" y="1062"/>
                      </a:lnTo>
                      <a:lnTo>
                        <a:pt x="250" y="1148"/>
                      </a:lnTo>
                      <a:lnTo>
                        <a:pt x="230" y="1198"/>
                      </a:lnTo>
                      <a:lnTo>
                        <a:pt x="230" y="1198"/>
                      </a:lnTo>
                      <a:lnTo>
                        <a:pt x="228" y="1208"/>
                      </a:lnTo>
                      <a:lnTo>
                        <a:pt x="226" y="1220"/>
                      </a:lnTo>
                      <a:lnTo>
                        <a:pt x="224" y="1250"/>
                      </a:lnTo>
                      <a:lnTo>
                        <a:pt x="224" y="1278"/>
                      </a:lnTo>
                      <a:lnTo>
                        <a:pt x="224" y="1304"/>
                      </a:lnTo>
                      <a:lnTo>
                        <a:pt x="224" y="1304"/>
                      </a:lnTo>
                      <a:lnTo>
                        <a:pt x="228" y="1324"/>
                      </a:lnTo>
                      <a:lnTo>
                        <a:pt x="232" y="1342"/>
                      </a:lnTo>
                      <a:lnTo>
                        <a:pt x="236" y="1362"/>
                      </a:lnTo>
                      <a:lnTo>
                        <a:pt x="236" y="1362"/>
                      </a:lnTo>
                      <a:lnTo>
                        <a:pt x="238" y="1380"/>
                      </a:lnTo>
                      <a:lnTo>
                        <a:pt x="240" y="1394"/>
                      </a:lnTo>
                      <a:lnTo>
                        <a:pt x="242" y="1400"/>
                      </a:lnTo>
                      <a:lnTo>
                        <a:pt x="246" y="1404"/>
                      </a:lnTo>
                      <a:lnTo>
                        <a:pt x="246" y="1404"/>
                      </a:lnTo>
                      <a:lnTo>
                        <a:pt x="252" y="1412"/>
                      </a:lnTo>
                      <a:lnTo>
                        <a:pt x="254" y="1420"/>
                      </a:lnTo>
                      <a:lnTo>
                        <a:pt x="258" y="1432"/>
                      </a:lnTo>
                      <a:lnTo>
                        <a:pt x="244" y="1448"/>
                      </a:lnTo>
                      <a:lnTo>
                        <a:pt x="258" y="1516"/>
                      </a:lnTo>
                      <a:lnTo>
                        <a:pt x="304" y="1516"/>
                      </a:lnTo>
                      <a:lnTo>
                        <a:pt x="304" y="1516"/>
                      </a:lnTo>
                      <a:lnTo>
                        <a:pt x="310" y="1496"/>
                      </a:lnTo>
                      <a:lnTo>
                        <a:pt x="310" y="1496"/>
                      </a:lnTo>
                      <a:lnTo>
                        <a:pt x="314" y="1482"/>
                      </a:lnTo>
                      <a:lnTo>
                        <a:pt x="314" y="1470"/>
                      </a:lnTo>
                      <a:lnTo>
                        <a:pt x="314" y="1458"/>
                      </a:lnTo>
                      <a:lnTo>
                        <a:pt x="314" y="1458"/>
                      </a:lnTo>
                      <a:lnTo>
                        <a:pt x="314" y="1452"/>
                      </a:lnTo>
                      <a:lnTo>
                        <a:pt x="312" y="1440"/>
                      </a:lnTo>
                      <a:lnTo>
                        <a:pt x="310" y="1418"/>
                      </a:lnTo>
                      <a:lnTo>
                        <a:pt x="300" y="1390"/>
                      </a:lnTo>
                      <a:lnTo>
                        <a:pt x="300" y="1390"/>
                      </a:lnTo>
                      <a:lnTo>
                        <a:pt x="298" y="1372"/>
                      </a:lnTo>
                      <a:lnTo>
                        <a:pt x="298" y="1356"/>
                      </a:lnTo>
                      <a:lnTo>
                        <a:pt x="300" y="1338"/>
                      </a:lnTo>
                      <a:lnTo>
                        <a:pt x="306" y="1322"/>
                      </a:lnTo>
                      <a:lnTo>
                        <a:pt x="316" y="1298"/>
                      </a:lnTo>
                      <a:lnTo>
                        <a:pt x="320" y="1290"/>
                      </a:lnTo>
                      <a:lnTo>
                        <a:pt x="320" y="1290"/>
                      </a:lnTo>
                      <a:lnTo>
                        <a:pt x="326" y="1280"/>
                      </a:lnTo>
                      <a:lnTo>
                        <a:pt x="342" y="1262"/>
                      </a:lnTo>
                      <a:lnTo>
                        <a:pt x="350" y="1252"/>
                      </a:lnTo>
                      <a:lnTo>
                        <a:pt x="360" y="1246"/>
                      </a:lnTo>
                      <a:lnTo>
                        <a:pt x="368" y="1242"/>
                      </a:lnTo>
                      <a:lnTo>
                        <a:pt x="374" y="1240"/>
                      </a:lnTo>
                      <a:lnTo>
                        <a:pt x="378" y="1242"/>
                      </a:lnTo>
                      <a:lnTo>
                        <a:pt x="378" y="1242"/>
                      </a:lnTo>
                      <a:lnTo>
                        <a:pt x="386" y="1244"/>
                      </a:lnTo>
                      <a:lnTo>
                        <a:pt x="394" y="1242"/>
                      </a:lnTo>
                      <a:lnTo>
                        <a:pt x="404" y="1240"/>
                      </a:lnTo>
                      <a:lnTo>
                        <a:pt x="412" y="1236"/>
                      </a:lnTo>
                      <a:lnTo>
                        <a:pt x="426" y="1228"/>
                      </a:lnTo>
                      <a:lnTo>
                        <a:pt x="430" y="1224"/>
                      </a:lnTo>
                      <a:lnTo>
                        <a:pt x="430" y="1224"/>
                      </a:lnTo>
                      <a:lnTo>
                        <a:pt x="432" y="1220"/>
                      </a:lnTo>
                      <a:lnTo>
                        <a:pt x="436" y="1216"/>
                      </a:lnTo>
                      <a:lnTo>
                        <a:pt x="440" y="1210"/>
                      </a:lnTo>
                      <a:lnTo>
                        <a:pt x="446" y="1206"/>
                      </a:lnTo>
                      <a:lnTo>
                        <a:pt x="454" y="1204"/>
                      </a:lnTo>
                      <a:lnTo>
                        <a:pt x="466" y="1202"/>
                      </a:lnTo>
                      <a:lnTo>
                        <a:pt x="480" y="1202"/>
                      </a:lnTo>
                      <a:lnTo>
                        <a:pt x="480" y="1202"/>
                      </a:lnTo>
                      <a:lnTo>
                        <a:pt x="488" y="1204"/>
                      </a:lnTo>
                      <a:lnTo>
                        <a:pt x="496" y="1202"/>
                      </a:lnTo>
                      <a:lnTo>
                        <a:pt x="514" y="1196"/>
                      </a:lnTo>
                      <a:lnTo>
                        <a:pt x="534" y="1186"/>
                      </a:lnTo>
                      <a:lnTo>
                        <a:pt x="554" y="1172"/>
                      </a:lnTo>
                      <a:lnTo>
                        <a:pt x="586" y="1148"/>
                      </a:lnTo>
                      <a:lnTo>
                        <a:pt x="598" y="1136"/>
                      </a:lnTo>
                      <a:lnTo>
                        <a:pt x="616" y="1120"/>
                      </a:lnTo>
                      <a:lnTo>
                        <a:pt x="616" y="1120"/>
                      </a:lnTo>
                      <a:lnTo>
                        <a:pt x="620" y="1120"/>
                      </a:lnTo>
                      <a:lnTo>
                        <a:pt x="622" y="1120"/>
                      </a:lnTo>
                      <a:lnTo>
                        <a:pt x="624" y="1116"/>
                      </a:lnTo>
                      <a:lnTo>
                        <a:pt x="624" y="1104"/>
                      </a:lnTo>
                      <a:lnTo>
                        <a:pt x="620" y="1086"/>
                      </a:lnTo>
                      <a:lnTo>
                        <a:pt x="612" y="1058"/>
                      </a:lnTo>
                      <a:lnTo>
                        <a:pt x="598" y="1018"/>
                      </a:lnTo>
                      <a:lnTo>
                        <a:pt x="598" y="1018"/>
                      </a:lnTo>
                      <a:lnTo>
                        <a:pt x="590" y="998"/>
                      </a:lnTo>
                      <a:lnTo>
                        <a:pt x="580" y="978"/>
                      </a:lnTo>
                      <a:lnTo>
                        <a:pt x="558" y="938"/>
                      </a:lnTo>
                      <a:lnTo>
                        <a:pt x="558" y="938"/>
                      </a:lnTo>
                      <a:lnTo>
                        <a:pt x="586" y="948"/>
                      </a:lnTo>
                      <a:lnTo>
                        <a:pt x="628" y="970"/>
                      </a:lnTo>
                      <a:lnTo>
                        <a:pt x="658" y="986"/>
                      </a:lnTo>
                      <a:lnTo>
                        <a:pt x="688" y="1006"/>
                      </a:lnTo>
                      <a:lnTo>
                        <a:pt x="722" y="1020"/>
                      </a:lnTo>
                      <a:lnTo>
                        <a:pt x="722" y="1020"/>
                      </a:lnTo>
                      <a:lnTo>
                        <a:pt x="738" y="1022"/>
                      </a:lnTo>
                      <a:lnTo>
                        <a:pt x="750" y="1022"/>
                      </a:lnTo>
                      <a:lnTo>
                        <a:pt x="760" y="1020"/>
                      </a:lnTo>
                      <a:lnTo>
                        <a:pt x="760" y="1020"/>
                      </a:lnTo>
                      <a:lnTo>
                        <a:pt x="776" y="1012"/>
                      </a:lnTo>
                      <a:lnTo>
                        <a:pt x="802" y="1000"/>
                      </a:lnTo>
                      <a:lnTo>
                        <a:pt x="802" y="1000"/>
                      </a:lnTo>
                      <a:lnTo>
                        <a:pt x="818" y="992"/>
                      </a:lnTo>
                      <a:lnTo>
                        <a:pt x="830" y="986"/>
                      </a:lnTo>
                      <a:lnTo>
                        <a:pt x="836" y="980"/>
                      </a:lnTo>
                      <a:lnTo>
                        <a:pt x="836" y="980"/>
                      </a:lnTo>
                      <a:lnTo>
                        <a:pt x="846" y="972"/>
                      </a:lnTo>
                      <a:lnTo>
                        <a:pt x="852" y="966"/>
                      </a:lnTo>
                      <a:lnTo>
                        <a:pt x="858" y="962"/>
                      </a:lnTo>
                      <a:lnTo>
                        <a:pt x="858" y="962"/>
                      </a:lnTo>
                      <a:lnTo>
                        <a:pt x="868" y="960"/>
                      </a:lnTo>
                      <a:lnTo>
                        <a:pt x="880" y="952"/>
                      </a:lnTo>
                      <a:lnTo>
                        <a:pt x="890" y="942"/>
                      </a:lnTo>
                      <a:lnTo>
                        <a:pt x="894" y="936"/>
                      </a:lnTo>
                      <a:lnTo>
                        <a:pt x="894" y="930"/>
                      </a:lnTo>
                      <a:lnTo>
                        <a:pt x="894" y="930"/>
                      </a:lnTo>
                      <a:lnTo>
                        <a:pt x="896" y="926"/>
                      </a:lnTo>
                      <a:lnTo>
                        <a:pt x="898" y="922"/>
                      </a:lnTo>
                      <a:lnTo>
                        <a:pt x="904" y="916"/>
                      </a:lnTo>
                      <a:lnTo>
                        <a:pt x="914" y="910"/>
                      </a:lnTo>
                      <a:lnTo>
                        <a:pt x="914" y="910"/>
                      </a:lnTo>
                      <a:lnTo>
                        <a:pt x="924" y="908"/>
                      </a:lnTo>
                      <a:lnTo>
                        <a:pt x="932" y="904"/>
                      </a:lnTo>
                      <a:lnTo>
                        <a:pt x="934" y="902"/>
                      </a:lnTo>
                      <a:lnTo>
                        <a:pt x="934" y="900"/>
                      </a:lnTo>
                      <a:lnTo>
                        <a:pt x="934" y="900"/>
                      </a:lnTo>
                      <a:lnTo>
                        <a:pt x="934" y="896"/>
                      </a:lnTo>
                      <a:lnTo>
                        <a:pt x="936" y="892"/>
                      </a:lnTo>
                      <a:lnTo>
                        <a:pt x="944" y="882"/>
                      </a:lnTo>
                      <a:lnTo>
                        <a:pt x="956" y="868"/>
                      </a:lnTo>
                      <a:lnTo>
                        <a:pt x="956" y="868"/>
                      </a:lnTo>
                      <a:lnTo>
                        <a:pt x="972" y="862"/>
                      </a:lnTo>
                      <a:lnTo>
                        <a:pt x="984" y="858"/>
                      </a:lnTo>
                      <a:lnTo>
                        <a:pt x="990" y="854"/>
                      </a:lnTo>
                      <a:lnTo>
                        <a:pt x="990" y="854"/>
                      </a:lnTo>
                      <a:lnTo>
                        <a:pt x="996" y="848"/>
                      </a:lnTo>
                      <a:lnTo>
                        <a:pt x="1006" y="842"/>
                      </a:lnTo>
                      <a:lnTo>
                        <a:pt x="1020" y="838"/>
                      </a:lnTo>
                      <a:lnTo>
                        <a:pt x="1032" y="836"/>
                      </a:lnTo>
                      <a:lnTo>
                        <a:pt x="1032" y="836"/>
                      </a:lnTo>
                      <a:lnTo>
                        <a:pt x="1044" y="836"/>
                      </a:lnTo>
                      <a:lnTo>
                        <a:pt x="1054" y="832"/>
                      </a:lnTo>
                      <a:lnTo>
                        <a:pt x="1064" y="826"/>
                      </a:lnTo>
                      <a:lnTo>
                        <a:pt x="1064" y="826"/>
                      </a:lnTo>
                      <a:lnTo>
                        <a:pt x="1072" y="820"/>
                      </a:lnTo>
                      <a:lnTo>
                        <a:pt x="1080" y="816"/>
                      </a:lnTo>
                      <a:lnTo>
                        <a:pt x="1086" y="814"/>
                      </a:lnTo>
                      <a:lnTo>
                        <a:pt x="1086" y="814"/>
                      </a:lnTo>
                      <a:lnTo>
                        <a:pt x="1096" y="812"/>
                      </a:lnTo>
                      <a:lnTo>
                        <a:pt x="1106" y="808"/>
                      </a:lnTo>
                      <a:lnTo>
                        <a:pt x="1118" y="802"/>
                      </a:lnTo>
                      <a:lnTo>
                        <a:pt x="1148" y="782"/>
                      </a:lnTo>
                      <a:lnTo>
                        <a:pt x="1168" y="760"/>
                      </a:lnTo>
                      <a:lnTo>
                        <a:pt x="1180" y="738"/>
                      </a:lnTo>
                      <a:lnTo>
                        <a:pt x="1182" y="712"/>
                      </a:lnTo>
                      <a:lnTo>
                        <a:pt x="1168" y="680"/>
                      </a:lnTo>
                      <a:lnTo>
                        <a:pt x="1136" y="650"/>
                      </a:lnTo>
                      <a:close/>
                      <a:moveTo>
                        <a:pt x="390" y="678"/>
                      </a:moveTo>
                      <a:lnTo>
                        <a:pt x="390" y="680"/>
                      </a:lnTo>
                      <a:lnTo>
                        <a:pt x="390" y="678"/>
                      </a:lnTo>
                      <a:lnTo>
                        <a:pt x="390" y="678"/>
                      </a:lnTo>
                      <a:lnTo>
                        <a:pt x="390" y="678"/>
                      </a:lnTo>
                      <a:close/>
                    </a:path>
                  </a:pathLst>
                </a:custGeom>
                <a:solidFill>
                  <a:schemeClr val="bg2">
                    <a:lumMod val="60000"/>
                    <a:lumOff val="40000"/>
                    <a:alpha val="6000"/>
                  </a:schemeClr>
                </a:solidFill>
                <a:ln w="9525">
                  <a:solidFill>
                    <a:schemeClr val="tx2">
                      <a:lumMod val="60000"/>
                      <a:lumOff val="40000"/>
                      <a:alpha val="9000"/>
                    </a:schemeClr>
                  </a:solidFill>
                  <a:round/>
                  <a:headEnd/>
                  <a:tailEnd/>
                </a:ln>
                <a:effectLst>
                  <a:glow rad="63500">
                    <a:schemeClr val="bg2">
                      <a:lumMod val="60000"/>
                      <a:lumOff val="40000"/>
                      <a:alpha val="11000"/>
                    </a:scheme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20" name="Group 92"/>
              <p:cNvGrpSpPr>
                <a:grpSpLocks noChangeAspect="1"/>
              </p:cNvGrpSpPr>
              <p:nvPr/>
            </p:nvGrpSpPr>
            <p:grpSpPr>
              <a:xfrm>
                <a:off x="4" y="2846361"/>
                <a:ext cx="930494" cy="1301751"/>
                <a:chOff x="5073650" y="2381609"/>
                <a:chExt cx="1257300" cy="1758950"/>
              </a:xfrm>
              <a:solidFill>
                <a:schemeClr val="bg2">
                  <a:lumMod val="50000"/>
                  <a:lumOff val="50000"/>
                  <a:alpha val="8000"/>
                </a:schemeClr>
              </a:solidFill>
              <a:effectLst/>
            </p:grpSpPr>
            <p:sp>
              <p:nvSpPr>
                <p:cNvPr id="200" name="Freeform 49"/>
                <p:cNvSpPr>
                  <a:spLocks/>
                </p:cNvSpPr>
                <p:nvPr/>
              </p:nvSpPr>
              <p:spPr bwMode="auto">
                <a:xfrm>
                  <a:off x="5073650" y="3192463"/>
                  <a:ext cx="114300" cy="177800"/>
                </a:xfrm>
                <a:custGeom>
                  <a:avLst/>
                  <a:gdLst>
                    <a:gd name="T0" fmla="*/ 70 w 72"/>
                    <a:gd name="T1" fmla="*/ 112 h 112"/>
                    <a:gd name="T2" fmla="*/ 70 w 72"/>
                    <a:gd name="T3" fmla="*/ 112 h 112"/>
                    <a:gd name="T4" fmla="*/ 72 w 72"/>
                    <a:gd name="T5" fmla="*/ 110 h 112"/>
                    <a:gd name="T6" fmla="*/ 72 w 72"/>
                    <a:gd name="T7" fmla="*/ 110 h 112"/>
                    <a:gd name="T8" fmla="*/ 64 w 72"/>
                    <a:gd name="T9" fmla="*/ 96 h 112"/>
                    <a:gd name="T10" fmla="*/ 8 w 72"/>
                    <a:gd name="T11" fmla="*/ 10 h 112"/>
                    <a:gd name="T12" fmla="*/ 8 w 72"/>
                    <a:gd name="T13" fmla="*/ 10 h 112"/>
                    <a:gd name="T14" fmla="*/ 2 w 72"/>
                    <a:gd name="T15" fmla="*/ 2 h 112"/>
                    <a:gd name="T16" fmla="*/ 0 w 72"/>
                    <a:gd name="T17" fmla="*/ 0 h 112"/>
                    <a:gd name="T18" fmla="*/ 0 w 72"/>
                    <a:gd name="T19" fmla="*/ 2 h 112"/>
                    <a:gd name="T20" fmla="*/ 0 w 72"/>
                    <a:gd name="T21" fmla="*/ 2 h 112"/>
                    <a:gd name="T22" fmla="*/ 2 w 72"/>
                    <a:gd name="T23" fmla="*/ 10 h 112"/>
                    <a:gd name="T24" fmla="*/ 8 w 72"/>
                    <a:gd name="T25" fmla="*/ 22 h 112"/>
                    <a:gd name="T26" fmla="*/ 60 w 72"/>
                    <a:gd name="T27" fmla="*/ 98 h 112"/>
                    <a:gd name="T28" fmla="*/ 60 w 72"/>
                    <a:gd name="T29" fmla="*/ 98 h 112"/>
                    <a:gd name="T30" fmla="*/ 66 w 72"/>
                    <a:gd name="T31" fmla="*/ 108 h 112"/>
                    <a:gd name="T32" fmla="*/ 70 w 72"/>
                    <a:gd name="T33" fmla="*/ 112 h 112"/>
                    <a:gd name="T34" fmla="*/ 70 w 72"/>
                    <a:gd name="T35" fmla="*/ 11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 h="112">
                      <a:moveTo>
                        <a:pt x="70" y="112"/>
                      </a:moveTo>
                      <a:lnTo>
                        <a:pt x="70" y="112"/>
                      </a:lnTo>
                      <a:lnTo>
                        <a:pt x="72" y="110"/>
                      </a:lnTo>
                      <a:lnTo>
                        <a:pt x="72" y="110"/>
                      </a:lnTo>
                      <a:lnTo>
                        <a:pt x="64" y="96"/>
                      </a:lnTo>
                      <a:lnTo>
                        <a:pt x="8" y="10"/>
                      </a:lnTo>
                      <a:lnTo>
                        <a:pt x="8" y="10"/>
                      </a:lnTo>
                      <a:lnTo>
                        <a:pt x="2" y="2"/>
                      </a:lnTo>
                      <a:lnTo>
                        <a:pt x="0" y="0"/>
                      </a:lnTo>
                      <a:lnTo>
                        <a:pt x="0" y="2"/>
                      </a:lnTo>
                      <a:lnTo>
                        <a:pt x="0" y="2"/>
                      </a:lnTo>
                      <a:lnTo>
                        <a:pt x="2" y="10"/>
                      </a:lnTo>
                      <a:lnTo>
                        <a:pt x="8" y="22"/>
                      </a:lnTo>
                      <a:lnTo>
                        <a:pt x="60" y="98"/>
                      </a:lnTo>
                      <a:lnTo>
                        <a:pt x="60" y="98"/>
                      </a:lnTo>
                      <a:lnTo>
                        <a:pt x="66" y="108"/>
                      </a:lnTo>
                      <a:lnTo>
                        <a:pt x="70" y="112"/>
                      </a:lnTo>
                      <a:lnTo>
                        <a:pt x="7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50"/>
                <p:cNvSpPr>
                  <a:spLocks/>
                </p:cNvSpPr>
                <p:nvPr/>
              </p:nvSpPr>
              <p:spPr bwMode="auto">
                <a:xfrm>
                  <a:off x="5191125" y="3379788"/>
                  <a:ext cx="0" cy="3175"/>
                </a:xfrm>
                <a:custGeom>
                  <a:avLst/>
                  <a:gdLst>
                    <a:gd name="T0" fmla="*/ 0 h 2"/>
                    <a:gd name="T1" fmla="*/ 0 h 2"/>
                    <a:gd name="T2" fmla="*/ 2 h 2"/>
                    <a:gd name="T3" fmla="*/ 2 h 2"/>
                    <a:gd name="T4" fmla="*/ 0 h 2"/>
                    <a:gd name="T5" fmla="*/ 0 h 2"/>
                    <a:gd name="T6" fmla="*/ 0 h 2"/>
                    <a:gd name="T7" fmla="*/ 0 h 2"/>
                    <a:gd name="T8" fmla="*/ 0 h 2"/>
                    <a:gd name="T9" fmla="*/ 0 h 2"/>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51"/>
                <p:cNvSpPr>
                  <a:spLocks/>
                </p:cNvSpPr>
                <p:nvPr/>
              </p:nvSpPr>
              <p:spPr bwMode="auto">
                <a:xfrm>
                  <a:off x="5210175" y="2935288"/>
                  <a:ext cx="292100" cy="434975"/>
                </a:xfrm>
                <a:custGeom>
                  <a:avLst/>
                  <a:gdLst>
                    <a:gd name="T0" fmla="*/ 2 w 184"/>
                    <a:gd name="T1" fmla="*/ 274 h 274"/>
                    <a:gd name="T2" fmla="*/ 2 w 184"/>
                    <a:gd name="T3" fmla="*/ 274 h 274"/>
                    <a:gd name="T4" fmla="*/ 12 w 184"/>
                    <a:gd name="T5" fmla="*/ 260 h 274"/>
                    <a:gd name="T6" fmla="*/ 160 w 184"/>
                    <a:gd name="T7" fmla="*/ 36 h 274"/>
                    <a:gd name="T8" fmla="*/ 160 w 184"/>
                    <a:gd name="T9" fmla="*/ 36 h 274"/>
                    <a:gd name="T10" fmla="*/ 168 w 184"/>
                    <a:gd name="T11" fmla="*/ 26 h 274"/>
                    <a:gd name="T12" fmla="*/ 176 w 184"/>
                    <a:gd name="T13" fmla="*/ 18 h 274"/>
                    <a:gd name="T14" fmla="*/ 176 w 184"/>
                    <a:gd name="T15" fmla="*/ 18 h 274"/>
                    <a:gd name="T16" fmla="*/ 182 w 184"/>
                    <a:gd name="T17" fmla="*/ 12 h 274"/>
                    <a:gd name="T18" fmla="*/ 184 w 184"/>
                    <a:gd name="T19" fmla="*/ 4 h 274"/>
                    <a:gd name="T20" fmla="*/ 184 w 184"/>
                    <a:gd name="T21" fmla="*/ 4 h 274"/>
                    <a:gd name="T22" fmla="*/ 184 w 184"/>
                    <a:gd name="T23" fmla="*/ 2 h 274"/>
                    <a:gd name="T24" fmla="*/ 182 w 184"/>
                    <a:gd name="T25" fmla="*/ 0 h 274"/>
                    <a:gd name="T26" fmla="*/ 180 w 184"/>
                    <a:gd name="T27" fmla="*/ 0 h 274"/>
                    <a:gd name="T28" fmla="*/ 176 w 184"/>
                    <a:gd name="T29" fmla="*/ 2 h 274"/>
                    <a:gd name="T30" fmla="*/ 176 w 184"/>
                    <a:gd name="T31" fmla="*/ 2 h 274"/>
                    <a:gd name="T32" fmla="*/ 168 w 184"/>
                    <a:gd name="T33" fmla="*/ 10 h 274"/>
                    <a:gd name="T34" fmla="*/ 160 w 184"/>
                    <a:gd name="T35" fmla="*/ 20 h 274"/>
                    <a:gd name="T36" fmla="*/ 160 w 184"/>
                    <a:gd name="T37" fmla="*/ 20 h 274"/>
                    <a:gd name="T38" fmla="*/ 144 w 184"/>
                    <a:gd name="T39" fmla="*/ 44 h 274"/>
                    <a:gd name="T40" fmla="*/ 8 w 184"/>
                    <a:gd name="T41" fmla="*/ 258 h 274"/>
                    <a:gd name="T42" fmla="*/ 8 w 184"/>
                    <a:gd name="T43" fmla="*/ 258 h 274"/>
                    <a:gd name="T44" fmla="*/ 0 w 184"/>
                    <a:gd name="T45" fmla="*/ 272 h 274"/>
                    <a:gd name="T46" fmla="*/ 0 w 184"/>
                    <a:gd name="T47" fmla="*/ 272 h 274"/>
                    <a:gd name="T48" fmla="*/ 0 w 184"/>
                    <a:gd name="T49" fmla="*/ 274 h 274"/>
                    <a:gd name="T50" fmla="*/ 0 w 184"/>
                    <a:gd name="T51" fmla="*/ 274 h 274"/>
                    <a:gd name="T52" fmla="*/ 2 w 184"/>
                    <a:gd name="T53" fmla="*/ 274 h 274"/>
                    <a:gd name="T54" fmla="*/ 2 w 184"/>
                    <a:gd name="T55"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4" h="274">
                      <a:moveTo>
                        <a:pt x="2" y="274"/>
                      </a:moveTo>
                      <a:lnTo>
                        <a:pt x="2" y="274"/>
                      </a:lnTo>
                      <a:lnTo>
                        <a:pt x="12" y="260"/>
                      </a:lnTo>
                      <a:lnTo>
                        <a:pt x="160" y="36"/>
                      </a:lnTo>
                      <a:lnTo>
                        <a:pt x="160" y="36"/>
                      </a:lnTo>
                      <a:lnTo>
                        <a:pt x="168" y="26"/>
                      </a:lnTo>
                      <a:lnTo>
                        <a:pt x="176" y="18"/>
                      </a:lnTo>
                      <a:lnTo>
                        <a:pt x="176" y="18"/>
                      </a:lnTo>
                      <a:lnTo>
                        <a:pt x="182" y="12"/>
                      </a:lnTo>
                      <a:lnTo>
                        <a:pt x="184" y="4"/>
                      </a:lnTo>
                      <a:lnTo>
                        <a:pt x="184" y="4"/>
                      </a:lnTo>
                      <a:lnTo>
                        <a:pt x="184" y="2"/>
                      </a:lnTo>
                      <a:lnTo>
                        <a:pt x="182" y="0"/>
                      </a:lnTo>
                      <a:lnTo>
                        <a:pt x="180" y="0"/>
                      </a:lnTo>
                      <a:lnTo>
                        <a:pt x="176" y="2"/>
                      </a:lnTo>
                      <a:lnTo>
                        <a:pt x="176" y="2"/>
                      </a:lnTo>
                      <a:lnTo>
                        <a:pt x="168" y="10"/>
                      </a:lnTo>
                      <a:lnTo>
                        <a:pt x="160" y="20"/>
                      </a:lnTo>
                      <a:lnTo>
                        <a:pt x="160" y="20"/>
                      </a:lnTo>
                      <a:lnTo>
                        <a:pt x="144" y="44"/>
                      </a:lnTo>
                      <a:lnTo>
                        <a:pt x="8" y="258"/>
                      </a:lnTo>
                      <a:lnTo>
                        <a:pt x="8" y="258"/>
                      </a:lnTo>
                      <a:lnTo>
                        <a:pt x="0" y="272"/>
                      </a:lnTo>
                      <a:lnTo>
                        <a:pt x="0" y="272"/>
                      </a:lnTo>
                      <a:lnTo>
                        <a:pt x="0" y="274"/>
                      </a:lnTo>
                      <a:lnTo>
                        <a:pt x="0" y="274"/>
                      </a:lnTo>
                      <a:lnTo>
                        <a:pt x="2" y="274"/>
                      </a:lnTo>
                      <a:lnTo>
                        <a:pt x="2" y="2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52"/>
                <p:cNvSpPr>
                  <a:spLocks noEditPoints="1"/>
                </p:cNvSpPr>
                <p:nvPr/>
              </p:nvSpPr>
              <p:spPr bwMode="auto">
                <a:xfrm>
                  <a:off x="5073650" y="2381609"/>
                  <a:ext cx="1257300" cy="1758950"/>
                </a:xfrm>
                <a:custGeom>
                  <a:avLst/>
                  <a:gdLst>
                    <a:gd name="T0" fmla="*/ 780 w 792"/>
                    <a:gd name="T1" fmla="*/ 16 h 1108"/>
                    <a:gd name="T2" fmla="*/ 752 w 792"/>
                    <a:gd name="T3" fmla="*/ 4 h 1108"/>
                    <a:gd name="T4" fmla="*/ 622 w 792"/>
                    <a:gd name="T5" fmla="*/ 26 h 1108"/>
                    <a:gd name="T6" fmla="*/ 230 w 792"/>
                    <a:gd name="T7" fmla="*/ 382 h 1108"/>
                    <a:gd name="T8" fmla="*/ 118 w 792"/>
                    <a:gd name="T9" fmla="*/ 576 h 1108"/>
                    <a:gd name="T10" fmla="*/ 106 w 792"/>
                    <a:gd name="T11" fmla="*/ 550 h 1108"/>
                    <a:gd name="T12" fmla="*/ 112 w 792"/>
                    <a:gd name="T13" fmla="*/ 538 h 1108"/>
                    <a:gd name="T14" fmla="*/ 94 w 792"/>
                    <a:gd name="T15" fmla="*/ 520 h 1108"/>
                    <a:gd name="T16" fmla="*/ 90 w 792"/>
                    <a:gd name="T17" fmla="*/ 516 h 1108"/>
                    <a:gd name="T18" fmla="*/ 80 w 792"/>
                    <a:gd name="T19" fmla="*/ 512 h 1108"/>
                    <a:gd name="T20" fmla="*/ 72 w 792"/>
                    <a:gd name="T21" fmla="*/ 516 h 1108"/>
                    <a:gd name="T22" fmla="*/ 68 w 792"/>
                    <a:gd name="T23" fmla="*/ 522 h 1108"/>
                    <a:gd name="T24" fmla="*/ 56 w 792"/>
                    <a:gd name="T25" fmla="*/ 522 h 1108"/>
                    <a:gd name="T26" fmla="*/ 44 w 792"/>
                    <a:gd name="T27" fmla="*/ 538 h 1108"/>
                    <a:gd name="T28" fmla="*/ 40 w 792"/>
                    <a:gd name="T29" fmla="*/ 560 h 1108"/>
                    <a:gd name="T30" fmla="*/ 0 w 792"/>
                    <a:gd name="T31" fmla="*/ 900 h 1108"/>
                    <a:gd name="T32" fmla="*/ 46 w 792"/>
                    <a:gd name="T33" fmla="*/ 738 h 1108"/>
                    <a:gd name="T34" fmla="*/ 32 w 792"/>
                    <a:gd name="T35" fmla="*/ 854 h 1108"/>
                    <a:gd name="T36" fmla="*/ 40 w 792"/>
                    <a:gd name="T37" fmla="*/ 950 h 1108"/>
                    <a:gd name="T38" fmla="*/ 32 w 792"/>
                    <a:gd name="T39" fmla="*/ 1026 h 1108"/>
                    <a:gd name="T40" fmla="*/ 80 w 792"/>
                    <a:gd name="T41" fmla="*/ 1078 h 1108"/>
                    <a:gd name="T42" fmla="*/ 120 w 792"/>
                    <a:gd name="T43" fmla="*/ 964 h 1108"/>
                    <a:gd name="T44" fmla="*/ 120 w 792"/>
                    <a:gd name="T45" fmla="*/ 896 h 1108"/>
                    <a:gd name="T46" fmla="*/ 114 w 792"/>
                    <a:gd name="T47" fmla="*/ 814 h 1108"/>
                    <a:gd name="T48" fmla="*/ 108 w 792"/>
                    <a:gd name="T49" fmla="*/ 732 h 1108"/>
                    <a:gd name="T50" fmla="*/ 156 w 792"/>
                    <a:gd name="T51" fmla="*/ 900 h 1108"/>
                    <a:gd name="T52" fmla="*/ 204 w 792"/>
                    <a:gd name="T53" fmla="*/ 1010 h 1108"/>
                    <a:gd name="T54" fmla="*/ 242 w 792"/>
                    <a:gd name="T55" fmla="*/ 1064 h 1108"/>
                    <a:gd name="T56" fmla="*/ 294 w 792"/>
                    <a:gd name="T57" fmla="*/ 1102 h 1108"/>
                    <a:gd name="T58" fmla="*/ 316 w 792"/>
                    <a:gd name="T59" fmla="*/ 1104 h 1108"/>
                    <a:gd name="T60" fmla="*/ 366 w 792"/>
                    <a:gd name="T61" fmla="*/ 1096 h 1108"/>
                    <a:gd name="T62" fmla="*/ 408 w 792"/>
                    <a:gd name="T63" fmla="*/ 1072 h 1108"/>
                    <a:gd name="T64" fmla="*/ 432 w 792"/>
                    <a:gd name="T65" fmla="*/ 1058 h 1108"/>
                    <a:gd name="T66" fmla="*/ 454 w 792"/>
                    <a:gd name="T67" fmla="*/ 1034 h 1108"/>
                    <a:gd name="T68" fmla="*/ 470 w 792"/>
                    <a:gd name="T69" fmla="*/ 1030 h 1108"/>
                    <a:gd name="T70" fmla="*/ 502 w 792"/>
                    <a:gd name="T71" fmla="*/ 1002 h 1108"/>
                    <a:gd name="T72" fmla="*/ 508 w 792"/>
                    <a:gd name="T73" fmla="*/ 988 h 1108"/>
                    <a:gd name="T74" fmla="*/ 534 w 792"/>
                    <a:gd name="T75" fmla="*/ 974 h 1108"/>
                    <a:gd name="T76" fmla="*/ 550 w 792"/>
                    <a:gd name="T77" fmla="*/ 952 h 1108"/>
                    <a:gd name="T78" fmla="*/ 576 w 792"/>
                    <a:gd name="T79" fmla="*/ 860 h 1108"/>
                    <a:gd name="T80" fmla="*/ 580 w 792"/>
                    <a:gd name="T81" fmla="*/ 832 h 1108"/>
                    <a:gd name="T82" fmla="*/ 524 w 792"/>
                    <a:gd name="T83" fmla="*/ 726 h 1108"/>
                    <a:gd name="T84" fmla="*/ 460 w 792"/>
                    <a:gd name="T85" fmla="*/ 674 h 1108"/>
                    <a:gd name="T86" fmla="*/ 564 w 792"/>
                    <a:gd name="T87" fmla="*/ 630 h 1108"/>
                    <a:gd name="T88" fmla="*/ 694 w 792"/>
                    <a:gd name="T89" fmla="*/ 536 h 1108"/>
                    <a:gd name="T90" fmla="*/ 756 w 792"/>
                    <a:gd name="T91" fmla="*/ 300 h 1108"/>
                    <a:gd name="T92" fmla="*/ 74 w 792"/>
                    <a:gd name="T93" fmla="*/ 522 h 1108"/>
                    <a:gd name="T94" fmla="*/ 74 w 792"/>
                    <a:gd name="T95" fmla="*/ 522 h 1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92" h="1108">
                      <a:moveTo>
                        <a:pt x="792" y="30"/>
                      </a:moveTo>
                      <a:lnTo>
                        <a:pt x="792" y="30"/>
                      </a:lnTo>
                      <a:lnTo>
                        <a:pt x="786" y="20"/>
                      </a:lnTo>
                      <a:lnTo>
                        <a:pt x="780" y="16"/>
                      </a:lnTo>
                      <a:lnTo>
                        <a:pt x="774" y="12"/>
                      </a:lnTo>
                      <a:lnTo>
                        <a:pt x="774" y="12"/>
                      </a:lnTo>
                      <a:lnTo>
                        <a:pt x="764" y="6"/>
                      </a:lnTo>
                      <a:lnTo>
                        <a:pt x="752" y="4"/>
                      </a:lnTo>
                      <a:lnTo>
                        <a:pt x="732" y="0"/>
                      </a:lnTo>
                      <a:lnTo>
                        <a:pt x="716" y="0"/>
                      </a:lnTo>
                      <a:lnTo>
                        <a:pt x="710" y="0"/>
                      </a:lnTo>
                      <a:lnTo>
                        <a:pt x="622" y="26"/>
                      </a:lnTo>
                      <a:lnTo>
                        <a:pt x="522" y="78"/>
                      </a:lnTo>
                      <a:lnTo>
                        <a:pt x="418" y="162"/>
                      </a:lnTo>
                      <a:lnTo>
                        <a:pt x="338" y="244"/>
                      </a:lnTo>
                      <a:lnTo>
                        <a:pt x="230" y="382"/>
                      </a:lnTo>
                      <a:lnTo>
                        <a:pt x="166" y="484"/>
                      </a:lnTo>
                      <a:lnTo>
                        <a:pt x="128" y="552"/>
                      </a:lnTo>
                      <a:lnTo>
                        <a:pt x="118" y="576"/>
                      </a:lnTo>
                      <a:lnTo>
                        <a:pt x="118" y="576"/>
                      </a:lnTo>
                      <a:lnTo>
                        <a:pt x="118" y="570"/>
                      </a:lnTo>
                      <a:lnTo>
                        <a:pt x="118" y="570"/>
                      </a:lnTo>
                      <a:lnTo>
                        <a:pt x="114" y="562"/>
                      </a:lnTo>
                      <a:lnTo>
                        <a:pt x="106" y="550"/>
                      </a:lnTo>
                      <a:lnTo>
                        <a:pt x="106" y="550"/>
                      </a:lnTo>
                      <a:lnTo>
                        <a:pt x="110" y="544"/>
                      </a:lnTo>
                      <a:lnTo>
                        <a:pt x="112" y="538"/>
                      </a:lnTo>
                      <a:lnTo>
                        <a:pt x="112" y="538"/>
                      </a:lnTo>
                      <a:lnTo>
                        <a:pt x="110" y="530"/>
                      </a:lnTo>
                      <a:lnTo>
                        <a:pt x="106" y="526"/>
                      </a:lnTo>
                      <a:lnTo>
                        <a:pt x="102" y="522"/>
                      </a:lnTo>
                      <a:lnTo>
                        <a:pt x="94" y="520"/>
                      </a:lnTo>
                      <a:lnTo>
                        <a:pt x="94" y="520"/>
                      </a:lnTo>
                      <a:lnTo>
                        <a:pt x="92" y="520"/>
                      </a:lnTo>
                      <a:lnTo>
                        <a:pt x="94" y="516"/>
                      </a:lnTo>
                      <a:lnTo>
                        <a:pt x="90" y="516"/>
                      </a:lnTo>
                      <a:lnTo>
                        <a:pt x="86" y="516"/>
                      </a:lnTo>
                      <a:lnTo>
                        <a:pt x="86" y="516"/>
                      </a:lnTo>
                      <a:lnTo>
                        <a:pt x="80" y="512"/>
                      </a:lnTo>
                      <a:lnTo>
                        <a:pt x="80" y="512"/>
                      </a:lnTo>
                      <a:lnTo>
                        <a:pt x="80" y="512"/>
                      </a:lnTo>
                      <a:lnTo>
                        <a:pt x="76" y="514"/>
                      </a:lnTo>
                      <a:lnTo>
                        <a:pt x="72" y="512"/>
                      </a:lnTo>
                      <a:lnTo>
                        <a:pt x="72" y="516"/>
                      </a:lnTo>
                      <a:lnTo>
                        <a:pt x="68" y="516"/>
                      </a:lnTo>
                      <a:lnTo>
                        <a:pt x="66" y="516"/>
                      </a:lnTo>
                      <a:lnTo>
                        <a:pt x="68" y="520"/>
                      </a:lnTo>
                      <a:lnTo>
                        <a:pt x="68" y="522"/>
                      </a:lnTo>
                      <a:lnTo>
                        <a:pt x="68" y="522"/>
                      </a:lnTo>
                      <a:lnTo>
                        <a:pt x="62" y="520"/>
                      </a:lnTo>
                      <a:lnTo>
                        <a:pt x="62" y="520"/>
                      </a:lnTo>
                      <a:lnTo>
                        <a:pt x="56" y="522"/>
                      </a:lnTo>
                      <a:lnTo>
                        <a:pt x="50" y="526"/>
                      </a:lnTo>
                      <a:lnTo>
                        <a:pt x="46" y="530"/>
                      </a:lnTo>
                      <a:lnTo>
                        <a:pt x="44" y="538"/>
                      </a:lnTo>
                      <a:lnTo>
                        <a:pt x="44" y="538"/>
                      </a:lnTo>
                      <a:lnTo>
                        <a:pt x="46" y="542"/>
                      </a:lnTo>
                      <a:lnTo>
                        <a:pt x="48" y="548"/>
                      </a:lnTo>
                      <a:lnTo>
                        <a:pt x="48" y="548"/>
                      </a:lnTo>
                      <a:lnTo>
                        <a:pt x="40" y="560"/>
                      </a:lnTo>
                      <a:lnTo>
                        <a:pt x="36" y="568"/>
                      </a:lnTo>
                      <a:lnTo>
                        <a:pt x="28" y="552"/>
                      </a:lnTo>
                      <a:lnTo>
                        <a:pt x="0" y="502"/>
                      </a:lnTo>
                      <a:lnTo>
                        <a:pt x="0" y="900"/>
                      </a:lnTo>
                      <a:lnTo>
                        <a:pt x="0" y="900"/>
                      </a:lnTo>
                      <a:lnTo>
                        <a:pt x="18" y="834"/>
                      </a:lnTo>
                      <a:lnTo>
                        <a:pt x="32" y="782"/>
                      </a:lnTo>
                      <a:lnTo>
                        <a:pt x="46" y="738"/>
                      </a:lnTo>
                      <a:lnTo>
                        <a:pt x="44" y="766"/>
                      </a:lnTo>
                      <a:lnTo>
                        <a:pt x="38" y="814"/>
                      </a:lnTo>
                      <a:lnTo>
                        <a:pt x="40" y="832"/>
                      </a:lnTo>
                      <a:lnTo>
                        <a:pt x="32" y="854"/>
                      </a:lnTo>
                      <a:lnTo>
                        <a:pt x="32" y="888"/>
                      </a:lnTo>
                      <a:lnTo>
                        <a:pt x="32" y="896"/>
                      </a:lnTo>
                      <a:lnTo>
                        <a:pt x="32" y="946"/>
                      </a:lnTo>
                      <a:lnTo>
                        <a:pt x="40" y="950"/>
                      </a:lnTo>
                      <a:lnTo>
                        <a:pt x="40" y="958"/>
                      </a:lnTo>
                      <a:lnTo>
                        <a:pt x="32" y="964"/>
                      </a:lnTo>
                      <a:lnTo>
                        <a:pt x="32" y="988"/>
                      </a:lnTo>
                      <a:lnTo>
                        <a:pt x="32" y="1026"/>
                      </a:lnTo>
                      <a:lnTo>
                        <a:pt x="48" y="1058"/>
                      </a:lnTo>
                      <a:lnTo>
                        <a:pt x="72" y="1078"/>
                      </a:lnTo>
                      <a:lnTo>
                        <a:pt x="76" y="1056"/>
                      </a:lnTo>
                      <a:lnTo>
                        <a:pt x="80" y="1078"/>
                      </a:lnTo>
                      <a:lnTo>
                        <a:pt x="104" y="1058"/>
                      </a:lnTo>
                      <a:lnTo>
                        <a:pt x="120" y="1026"/>
                      </a:lnTo>
                      <a:lnTo>
                        <a:pt x="120" y="988"/>
                      </a:lnTo>
                      <a:lnTo>
                        <a:pt x="120" y="964"/>
                      </a:lnTo>
                      <a:lnTo>
                        <a:pt x="112" y="958"/>
                      </a:lnTo>
                      <a:lnTo>
                        <a:pt x="112" y="950"/>
                      </a:lnTo>
                      <a:lnTo>
                        <a:pt x="120" y="946"/>
                      </a:lnTo>
                      <a:lnTo>
                        <a:pt x="120" y="896"/>
                      </a:lnTo>
                      <a:lnTo>
                        <a:pt x="120" y="888"/>
                      </a:lnTo>
                      <a:lnTo>
                        <a:pt x="120" y="854"/>
                      </a:lnTo>
                      <a:lnTo>
                        <a:pt x="112" y="832"/>
                      </a:lnTo>
                      <a:lnTo>
                        <a:pt x="114" y="814"/>
                      </a:lnTo>
                      <a:lnTo>
                        <a:pt x="108" y="766"/>
                      </a:lnTo>
                      <a:lnTo>
                        <a:pt x="106" y="738"/>
                      </a:lnTo>
                      <a:lnTo>
                        <a:pt x="106" y="738"/>
                      </a:lnTo>
                      <a:lnTo>
                        <a:pt x="108" y="732"/>
                      </a:lnTo>
                      <a:lnTo>
                        <a:pt x="108" y="732"/>
                      </a:lnTo>
                      <a:lnTo>
                        <a:pt x="122" y="778"/>
                      </a:lnTo>
                      <a:lnTo>
                        <a:pt x="138" y="834"/>
                      </a:lnTo>
                      <a:lnTo>
                        <a:pt x="156" y="900"/>
                      </a:lnTo>
                      <a:lnTo>
                        <a:pt x="156" y="900"/>
                      </a:lnTo>
                      <a:lnTo>
                        <a:pt x="174" y="942"/>
                      </a:lnTo>
                      <a:lnTo>
                        <a:pt x="190" y="978"/>
                      </a:lnTo>
                      <a:lnTo>
                        <a:pt x="204" y="1010"/>
                      </a:lnTo>
                      <a:lnTo>
                        <a:pt x="204" y="1010"/>
                      </a:lnTo>
                      <a:lnTo>
                        <a:pt x="218" y="1034"/>
                      </a:lnTo>
                      <a:lnTo>
                        <a:pt x="230" y="1050"/>
                      </a:lnTo>
                      <a:lnTo>
                        <a:pt x="242" y="1064"/>
                      </a:lnTo>
                      <a:lnTo>
                        <a:pt x="268" y="1090"/>
                      </a:lnTo>
                      <a:lnTo>
                        <a:pt x="284" y="1100"/>
                      </a:lnTo>
                      <a:lnTo>
                        <a:pt x="294" y="1102"/>
                      </a:lnTo>
                      <a:lnTo>
                        <a:pt x="294" y="1102"/>
                      </a:lnTo>
                      <a:lnTo>
                        <a:pt x="296" y="1100"/>
                      </a:lnTo>
                      <a:lnTo>
                        <a:pt x="300" y="1098"/>
                      </a:lnTo>
                      <a:lnTo>
                        <a:pt x="308" y="1100"/>
                      </a:lnTo>
                      <a:lnTo>
                        <a:pt x="316" y="1104"/>
                      </a:lnTo>
                      <a:lnTo>
                        <a:pt x="316" y="1104"/>
                      </a:lnTo>
                      <a:lnTo>
                        <a:pt x="322" y="1108"/>
                      </a:lnTo>
                      <a:lnTo>
                        <a:pt x="350" y="1108"/>
                      </a:lnTo>
                      <a:lnTo>
                        <a:pt x="366" y="1096"/>
                      </a:lnTo>
                      <a:lnTo>
                        <a:pt x="384" y="1082"/>
                      </a:lnTo>
                      <a:lnTo>
                        <a:pt x="384" y="1082"/>
                      </a:lnTo>
                      <a:lnTo>
                        <a:pt x="396" y="1076"/>
                      </a:lnTo>
                      <a:lnTo>
                        <a:pt x="408" y="1072"/>
                      </a:lnTo>
                      <a:lnTo>
                        <a:pt x="418" y="1068"/>
                      </a:lnTo>
                      <a:lnTo>
                        <a:pt x="418" y="1068"/>
                      </a:lnTo>
                      <a:lnTo>
                        <a:pt x="426" y="1064"/>
                      </a:lnTo>
                      <a:lnTo>
                        <a:pt x="432" y="1058"/>
                      </a:lnTo>
                      <a:lnTo>
                        <a:pt x="438" y="1050"/>
                      </a:lnTo>
                      <a:lnTo>
                        <a:pt x="438" y="1050"/>
                      </a:lnTo>
                      <a:lnTo>
                        <a:pt x="446" y="1040"/>
                      </a:lnTo>
                      <a:lnTo>
                        <a:pt x="454" y="1034"/>
                      </a:lnTo>
                      <a:lnTo>
                        <a:pt x="458" y="1032"/>
                      </a:lnTo>
                      <a:lnTo>
                        <a:pt x="462" y="1030"/>
                      </a:lnTo>
                      <a:lnTo>
                        <a:pt x="462" y="1030"/>
                      </a:lnTo>
                      <a:lnTo>
                        <a:pt x="470" y="1030"/>
                      </a:lnTo>
                      <a:lnTo>
                        <a:pt x="480" y="1026"/>
                      </a:lnTo>
                      <a:lnTo>
                        <a:pt x="492" y="1014"/>
                      </a:lnTo>
                      <a:lnTo>
                        <a:pt x="492" y="1014"/>
                      </a:lnTo>
                      <a:lnTo>
                        <a:pt x="502" y="1002"/>
                      </a:lnTo>
                      <a:lnTo>
                        <a:pt x="506" y="992"/>
                      </a:lnTo>
                      <a:lnTo>
                        <a:pt x="506" y="992"/>
                      </a:lnTo>
                      <a:lnTo>
                        <a:pt x="506" y="992"/>
                      </a:lnTo>
                      <a:lnTo>
                        <a:pt x="508" y="988"/>
                      </a:lnTo>
                      <a:lnTo>
                        <a:pt x="514" y="982"/>
                      </a:lnTo>
                      <a:lnTo>
                        <a:pt x="526" y="976"/>
                      </a:lnTo>
                      <a:lnTo>
                        <a:pt x="526" y="976"/>
                      </a:lnTo>
                      <a:lnTo>
                        <a:pt x="534" y="974"/>
                      </a:lnTo>
                      <a:lnTo>
                        <a:pt x="538" y="970"/>
                      </a:lnTo>
                      <a:lnTo>
                        <a:pt x="546" y="962"/>
                      </a:lnTo>
                      <a:lnTo>
                        <a:pt x="548" y="954"/>
                      </a:lnTo>
                      <a:lnTo>
                        <a:pt x="550" y="952"/>
                      </a:lnTo>
                      <a:lnTo>
                        <a:pt x="560" y="916"/>
                      </a:lnTo>
                      <a:lnTo>
                        <a:pt x="576" y="890"/>
                      </a:lnTo>
                      <a:lnTo>
                        <a:pt x="576" y="860"/>
                      </a:lnTo>
                      <a:lnTo>
                        <a:pt x="576" y="860"/>
                      </a:lnTo>
                      <a:lnTo>
                        <a:pt x="578" y="850"/>
                      </a:lnTo>
                      <a:lnTo>
                        <a:pt x="580" y="840"/>
                      </a:lnTo>
                      <a:lnTo>
                        <a:pt x="580" y="832"/>
                      </a:lnTo>
                      <a:lnTo>
                        <a:pt x="580" y="832"/>
                      </a:lnTo>
                      <a:lnTo>
                        <a:pt x="576" y="820"/>
                      </a:lnTo>
                      <a:lnTo>
                        <a:pt x="572" y="808"/>
                      </a:lnTo>
                      <a:lnTo>
                        <a:pt x="566" y="792"/>
                      </a:lnTo>
                      <a:lnTo>
                        <a:pt x="524" y="726"/>
                      </a:lnTo>
                      <a:lnTo>
                        <a:pt x="524" y="726"/>
                      </a:lnTo>
                      <a:lnTo>
                        <a:pt x="474" y="680"/>
                      </a:lnTo>
                      <a:lnTo>
                        <a:pt x="474" y="680"/>
                      </a:lnTo>
                      <a:lnTo>
                        <a:pt x="460" y="674"/>
                      </a:lnTo>
                      <a:lnTo>
                        <a:pt x="438" y="666"/>
                      </a:lnTo>
                      <a:lnTo>
                        <a:pt x="384" y="646"/>
                      </a:lnTo>
                      <a:lnTo>
                        <a:pt x="524" y="634"/>
                      </a:lnTo>
                      <a:lnTo>
                        <a:pt x="564" y="630"/>
                      </a:lnTo>
                      <a:lnTo>
                        <a:pt x="606" y="624"/>
                      </a:lnTo>
                      <a:lnTo>
                        <a:pt x="636" y="608"/>
                      </a:lnTo>
                      <a:lnTo>
                        <a:pt x="666" y="580"/>
                      </a:lnTo>
                      <a:lnTo>
                        <a:pt x="694" y="536"/>
                      </a:lnTo>
                      <a:lnTo>
                        <a:pt x="714" y="486"/>
                      </a:lnTo>
                      <a:lnTo>
                        <a:pt x="724" y="454"/>
                      </a:lnTo>
                      <a:lnTo>
                        <a:pt x="742" y="360"/>
                      </a:lnTo>
                      <a:lnTo>
                        <a:pt x="756" y="300"/>
                      </a:lnTo>
                      <a:lnTo>
                        <a:pt x="788" y="150"/>
                      </a:lnTo>
                      <a:lnTo>
                        <a:pt x="792" y="100"/>
                      </a:lnTo>
                      <a:lnTo>
                        <a:pt x="792" y="30"/>
                      </a:lnTo>
                      <a:close/>
                      <a:moveTo>
                        <a:pt x="74" y="522"/>
                      </a:moveTo>
                      <a:lnTo>
                        <a:pt x="74" y="524"/>
                      </a:lnTo>
                      <a:lnTo>
                        <a:pt x="72" y="522"/>
                      </a:lnTo>
                      <a:lnTo>
                        <a:pt x="74" y="522"/>
                      </a:lnTo>
                      <a:lnTo>
                        <a:pt x="74" y="522"/>
                      </a:lnTo>
                      <a:close/>
                    </a:path>
                  </a:pathLst>
                </a:custGeom>
                <a:solidFill>
                  <a:schemeClr val="bg2">
                    <a:lumMod val="60000"/>
                    <a:lumOff val="40000"/>
                    <a:alpha val="14000"/>
                  </a:schemeClr>
                </a:solidFill>
                <a:ln w="9525">
                  <a:solidFill>
                    <a:schemeClr val="tx2">
                      <a:lumMod val="60000"/>
                      <a:lumOff val="40000"/>
                      <a:alpha val="16000"/>
                    </a:schemeClr>
                  </a:solidFill>
                  <a:round/>
                  <a:headEnd/>
                  <a:tailEnd/>
                </a:ln>
                <a:effectLst>
                  <a:glow rad="63500">
                    <a:schemeClr val="bg2">
                      <a:lumMod val="60000"/>
                      <a:lumOff val="40000"/>
                      <a:alpha val="16000"/>
                    </a:scheme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21" name="Group 97"/>
              <p:cNvGrpSpPr>
                <a:grpSpLocks noChangeAspect="1"/>
              </p:cNvGrpSpPr>
              <p:nvPr/>
            </p:nvGrpSpPr>
            <p:grpSpPr>
              <a:xfrm>
                <a:off x="4876750" y="5704502"/>
                <a:ext cx="1752575" cy="1153497"/>
                <a:chOff x="4978400" y="152400"/>
                <a:chExt cx="2489200" cy="1638300"/>
              </a:xfrm>
              <a:solidFill>
                <a:schemeClr val="bg2">
                  <a:lumMod val="50000"/>
                  <a:lumOff val="50000"/>
                  <a:alpha val="8000"/>
                </a:schemeClr>
              </a:solidFill>
            </p:grpSpPr>
            <p:sp>
              <p:nvSpPr>
                <p:cNvPr id="196" name="Freeform 28"/>
                <p:cNvSpPr>
                  <a:spLocks/>
                </p:cNvSpPr>
                <p:nvPr/>
              </p:nvSpPr>
              <p:spPr bwMode="auto">
                <a:xfrm>
                  <a:off x="6003925" y="923925"/>
                  <a:ext cx="22225" cy="546100"/>
                </a:xfrm>
                <a:custGeom>
                  <a:avLst/>
                  <a:gdLst>
                    <a:gd name="T0" fmla="*/ 12 w 14"/>
                    <a:gd name="T1" fmla="*/ 344 h 344"/>
                    <a:gd name="T2" fmla="*/ 12 w 14"/>
                    <a:gd name="T3" fmla="*/ 344 h 344"/>
                    <a:gd name="T4" fmla="*/ 14 w 14"/>
                    <a:gd name="T5" fmla="*/ 344 h 344"/>
                    <a:gd name="T6" fmla="*/ 14 w 14"/>
                    <a:gd name="T7" fmla="*/ 344 h 344"/>
                    <a:gd name="T8" fmla="*/ 14 w 14"/>
                    <a:gd name="T9" fmla="*/ 326 h 344"/>
                    <a:gd name="T10" fmla="*/ 14 w 14"/>
                    <a:gd name="T11" fmla="*/ 58 h 344"/>
                    <a:gd name="T12" fmla="*/ 14 w 14"/>
                    <a:gd name="T13" fmla="*/ 58 h 344"/>
                    <a:gd name="T14" fmla="*/ 14 w 14"/>
                    <a:gd name="T15" fmla="*/ 30 h 344"/>
                    <a:gd name="T16" fmla="*/ 14 w 14"/>
                    <a:gd name="T17" fmla="*/ 30 h 344"/>
                    <a:gd name="T18" fmla="*/ 12 w 14"/>
                    <a:gd name="T19" fmla="*/ 16 h 344"/>
                    <a:gd name="T20" fmla="*/ 8 w 14"/>
                    <a:gd name="T21" fmla="*/ 4 h 344"/>
                    <a:gd name="T22" fmla="*/ 8 w 14"/>
                    <a:gd name="T23" fmla="*/ 4 h 344"/>
                    <a:gd name="T24" fmla="*/ 6 w 14"/>
                    <a:gd name="T25" fmla="*/ 2 h 344"/>
                    <a:gd name="T26" fmla="*/ 4 w 14"/>
                    <a:gd name="T27" fmla="*/ 0 h 344"/>
                    <a:gd name="T28" fmla="*/ 2 w 14"/>
                    <a:gd name="T29" fmla="*/ 0 h 344"/>
                    <a:gd name="T30" fmla="*/ 0 w 14"/>
                    <a:gd name="T31" fmla="*/ 2 h 344"/>
                    <a:gd name="T32" fmla="*/ 0 w 14"/>
                    <a:gd name="T33" fmla="*/ 2 h 344"/>
                    <a:gd name="T34" fmla="*/ 0 w 14"/>
                    <a:gd name="T35" fmla="*/ 10 h 344"/>
                    <a:gd name="T36" fmla="*/ 0 w 14"/>
                    <a:gd name="T37" fmla="*/ 18 h 344"/>
                    <a:gd name="T38" fmla="*/ 0 w 14"/>
                    <a:gd name="T39" fmla="*/ 18 h 344"/>
                    <a:gd name="T40" fmla="*/ 2 w 14"/>
                    <a:gd name="T41" fmla="*/ 30 h 344"/>
                    <a:gd name="T42" fmla="*/ 4 w 14"/>
                    <a:gd name="T43" fmla="*/ 44 h 344"/>
                    <a:gd name="T44" fmla="*/ 10 w 14"/>
                    <a:gd name="T45" fmla="*/ 326 h 344"/>
                    <a:gd name="T46" fmla="*/ 10 w 14"/>
                    <a:gd name="T47" fmla="*/ 326 h 344"/>
                    <a:gd name="T48" fmla="*/ 10 w 14"/>
                    <a:gd name="T49" fmla="*/ 338 h 344"/>
                    <a:gd name="T50" fmla="*/ 12 w 14"/>
                    <a:gd name="T51" fmla="*/ 344 h 344"/>
                    <a:gd name="T52" fmla="*/ 12 w 14"/>
                    <a:gd name="T53" fmla="*/ 34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 h="344">
                      <a:moveTo>
                        <a:pt x="12" y="344"/>
                      </a:moveTo>
                      <a:lnTo>
                        <a:pt x="12" y="344"/>
                      </a:lnTo>
                      <a:lnTo>
                        <a:pt x="14" y="344"/>
                      </a:lnTo>
                      <a:lnTo>
                        <a:pt x="14" y="344"/>
                      </a:lnTo>
                      <a:lnTo>
                        <a:pt x="14" y="326"/>
                      </a:lnTo>
                      <a:lnTo>
                        <a:pt x="14" y="58"/>
                      </a:lnTo>
                      <a:lnTo>
                        <a:pt x="14" y="58"/>
                      </a:lnTo>
                      <a:lnTo>
                        <a:pt x="14" y="30"/>
                      </a:lnTo>
                      <a:lnTo>
                        <a:pt x="14" y="30"/>
                      </a:lnTo>
                      <a:lnTo>
                        <a:pt x="12" y="16"/>
                      </a:lnTo>
                      <a:lnTo>
                        <a:pt x="8" y="4"/>
                      </a:lnTo>
                      <a:lnTo>
                        <a:pt x="8" y="4"/>
                      </a:lnTo>
                      <a:lnTo>
                        <a:pt x="6" y="2"/>
                      </a:lnTo>
                      <a:lnTo>
                        <a:pt x="4" y="0"/>
                      </a:lnTo>
                      <a:lnTo>
                        <a:pt x="2" y="0"/>
                      </a:lnTo>
                      <a:lnTo>
                        <a:pt x="0" y="2"/>
                      </a:lnTo>
                      <a:lnTo>
                        <a:pt x="0" y="2"/>
                      </a:lnTo>
                      <a:lnTo>
                        <a:pt x="0" y="10"/>
                      </a:lnTo>
                      <a:lnTo>
                        <a:pt x="0" y="18"/>
                      </a:lnTo>
                      <a:lnTo>
                        <a:pt x="0" y="18"/>
                      </a:lnTo>
                      <a:lnTo>
                        <a:pt x="2" y="30"/>
                      </a:lnTo>
                      <a:lnTo>
                        <a:pt x="4" y="44"/>
                      </a:lnTo>
                      <a:lnTo>
                        <a:pt x="10" y="326"/>
                      </a:lnTo>
                      <a:lnTo>
                        <a:pt x="10" y="326"/>
                      </a:lnTo>
                      <a:lnTo>
                        <a:pt x="10" y="338"/>
                      </a:lnTo>
                      <a:lnTo>
                        <a:pt x="12" y="344"/>
                      </a:lnTo>
                      <a:lnTo>
                        <a:pt x="12" y="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29"/>
                <p:cNvSpPr>
                  <a:spLocks/>
                </p:cNvSpPr>
                <p:nvPr/>
              </p:nvSpPr>
              <p:spPr bwMode="auto">
                <a:xfrm>
                  <a:off x="6019800" y="148272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30"/>
                <p:cNvSpPr>
                  <a:spLocks/>
                </p:cNvSpPr>
                <p:nvPr/>
              </p:nvSpPr>
              <p:spPr bwMode="auto">
                <a:xfrm>
                  <a:off x="6045200" y="1257300"/>
                  <a:ext cx="501650" cy="228600"/>
                </a:xfrm>
                <a:custGeom>
                  <a:avLst/>
                  <a:gdLst>
                    <a:gd name="T0" fmla="*/ 2 w 316"/>
                    <a:gd name="T1" fmla="*/ 144 h 144"/>
                    <a:gd name="T2" fmla="*/ 2 w 316"/>
                    <a:gd name="T3" fmla="*/ 144 h 144"/>
                    <a:gd name="T4" fmla="*/ 18 w 316"/>
                    <a:gd name="T5" fmla="*/ 138 h 144"/>
                    <a:gd name="T6" fmla="*/ 276 w 316"/>
                    <a:gd name="T7" fmla="*/ 20 h 144"/>
                    <a:gd name="T8" fmla="*/ 276 w 316"/>
                    <a:gd name="T9" fmla="*/ 20 h 144"/>
                    <a:gd name="T10" fmla="*/ 288 w 316"/>
                    <a:gd name="T11" fmla="*/ 16 h 144"/>
                    <a:gd name="T12" fmla="*/ 298 w 316"/>
                    <a:gd name="T13" fmla="*/ 12 h 144"/>
                    <a:gd name="T14" fmla="*/ 298 w 316"/>
                    <a:gd name="T15" fmla="*/ 12 h 144"/>
                    <a:gd name="T16" fmla="*/ 306 w 316"/>
                    <a:gd name="T17" fmla="*/ 10 h 144"/>
                    <a:gd name="T18" fmla="*/ 314 w 316"/>
                    <a:gd name="T19" fmla="*/ 6 h 144"/>
                    <a:gd name="T20" fmla="*/ 314 w 316"/>
                    <a:gd name="T21" fmla="*/ 6 h 144"/>
                    <a:gd name="T22" fmla="*/ 316 w 316"/>
                    <a:gd name="T23" fmla="*/ 2 h 144"/>
                    <a:gd name="T24" fmla="*/ 314 w 316"/>
                    <a:gd name="T25" fmla="*/ 0 h 144"/>
                    <a:gd name="T26" fmla="*/ 312 w 316"/>
                    <a:gd name="T27" fmla="*/ 0 h 144"/>
                    <a:gd name="T28" fmla="*/ 308 w 316"/>
                    <a:gd name="T29" fmla="*/ 0 h 144"/>
                    <a:gd name="T30" fmla="*/ 308 w 316"/>
                    <a:gd name="T31" fmla="*/ 0 h 144"/>
                    <a:gd name="T32" fmla="*/ 296 w 316"/>
                    <a:gd name="T33" fmla="*/ 2 h 144"/>
                    <a:gd name="T34" fmla="*/ 284 w 316"/>
                    <a:gd name="T35" fmla="*/ 6 h 144"/>
                    <a:gd name="T36" fmla="*/ 284 w 316"/>
                    <a:gd name="T37" fmla="*/ 6 h 144"/>
                    <a:gd name="T38" fmla="*/ 258 w 316"/>
                    <a:gd name="T39" fmla="*/ 18 h 144"/>
                    <a:gd name="T40" fmla="*/ 16 w 316"/>
                    <a:gd name="T41" fmla="*/ 132 h 144"/>
                    <a:gd name="T42" fmla="*/ 16 w 316"/>
                    <a:gd name="T43" fmla="*/ 132 h 144"/>
                    <a:gd name="T44" fmla="*/ 0 w 316"/>
                    <a:gd name="T45" fmla="*/ 140 h 144"/>
                    <a:gd name="T46" fmla="*/ 0 w 316"/>
                    <a:gd name="T47" fmla="*/ 140 h 144"/>
                    <a:gd name="T48" fmla="*/ 0 w 316"/>
                    <a:gd name="T49" fmla="*/ 142 h 144"/>
                    <a:gd name="T50" fmla="*/ 0 w 316"/>
                    <a:gd name="T51" fmla="*/ 142 h 144"/>
                    <a:gd name="T52" fmla="*/ 2 w 316"/>
                    <a:gd name="T53" fmla="*/ 144 h 144"/>
                    <a:gd name="T54" fmla="*/ 2 w 316"/>
                    <a:gd name="T55"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6" h="144">
                      <a:moveTo>
                        <a:pt x="2" y="144"/>
                      </a:moveTo>
                      <a:lnTo>
                        <a:pt x="2" y="144"/>
                      </a:lnTo>
                      <a:lnTo>
                        <a:pt x="18" y="138"/>
                      </a:lnTo>
                      <a:lnTo>
                        <a:pt x="276" y="20"/>
                      </a:lnTo>
                      <a:lnTo>
                        <a:pt x="276" y="20"/>
                      </a:lnTo>
                      <a:lnTo>
                        <a:pt x="288" y="16"/>
                      </a:lnTo>
                      <a:lnTo>
                        <a:pt x="298" y="12"/>
                      </a:lnTo>
                      <a:lnTo>
                        <a:pt x="298" y="12"/>
                      </a:lnTo>
                      <a:lnTo>
                        <a:pt x="306" y="10"/>
                      </a:lnTo>
                      <a:lnTo>
                        <a:pt x="314" y="6"/>
                      </a:lnTo>
                      <a:lnTo>
                        <a:pt x="314" y="6"/>
                      </a:lnTo>
                      <a:lnTo>
                        <a:pt x="316" y="2"/>
                      </a:lnTo>
                      <a:lnTo>
                        <a:pt x="314" y="0"/>
                      </a:lnTo>
                      <a:lnTo>
                        <a:pt x="312" y="0"/>
                      </a:lnTo>
                      <a:lnTo>
                        <a:pt x="308" y="0"/>
                      </a:lnTo>
                      <a:lnTo>
                        <a:pt x="308" y="0"/>
                      </a:lnTo>
                      <a:lnTo>
                        <a:pt x="296" y="2"/>
                      </a:lnTo>
                      <a:lnTo>
                        <a:pt x="284" y="6"/>
                      </a:lnTo>
                      <a:lnTo>
                        <a:pt x="284" y="6"/>
                      </a:lnTo>
                      <a:lnTo>
                        <a:pt x="258" y="18"/>
                      </a:lnTo>
                      <a:lnTo>
                        <a:pt x="16" y="132"/>
                      </a:lnTo>
                      <a:lnTo>
                        <a:pt x="16" y="132"/>
                      </a:lnTo>
                      <a:lnTo>
                        <a:pt x="0" y="140"/>
                      </a:lnTo>
                      <a:lnTo>
                        <a:pt x="0" y="140"/>
                      </a:lnTo>
                      <a:lnTo>
                        <a:pt x="0" y="142"/>
                      </a:lnTo>
                      <a:lnTo>
                        <a:pt x="0" y="142"/>
                      </a:lnTo>
                      <a:lnTo>
                        <a:pt x="2" y="144"/>
                      </a:lnTo>
                      <a:lnTo>
                        <a:pt x="2" y="1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31"/>
                <p:cNvSpPr>
                  <a:spLocks noEditPoints="1"/>
                </p:cNvSpPr>
                <p:nvPr/>
              </p:nvSpPr>
              <p:spPr bwMode="auto">
                <a:xfrm>
                  <a:off x="4978400" y="152400"/>
                  <a:ext cx="2489200" cy="1638300"/>
                </a:xfrm>
                <a:custGeom>
                  <a:avLst/>
                  <a:gdLst>
                    <a:gd name="T0" fmla="*/ 1564 w 1568"/>
                    <a:gd name="T1" fmla="*/ 774 h 1032"/>
                    <a:gd name="T2" fmla="*/ 1550 w 1568"/>
                    <a:gd name="T3" fmla="*/ 756 h 1032"/>
                    <a:gd name="T4" fmla="*/ 1514 w 1568"/>
                    <a:gd name="T5" fmla="*/ 728 h 1032"/>
                    <a:gd name="T6" fmla="*/ 1166 w 1568"/>
                    <a:gd name="T7" fmla="*/ 710 h 1032"/>
                    <a:gd name="T8" fmla="*/ 762 w 1568"/>
                    <a:gd name="T9" fmla="*/ 854 h 1032"/>
                    <a:gd name="T10" fmla="*/ 666 w 1568"/>
                    <a:gd name="T11" fmla="*/ 908 h 1032"/>
                    <a:gd name="T12" fmla="*/ 672 w 1568"/>
                    <a:gd name="T13" fmla="*/ 894 h 1032"/>
                    <a:gd name="T14" fmla="*/ 678 w 1568"/>
                    <a:gd name="T15" fmla="*/ 876 h 1032"/>
                    <a:gd name="T16" fmla="*/ 686 w 1568"/>
                    <a:gd name="T17" fmla="*/ 864 h 1032"/>
                    <a:gd name="T18" fmla="*/ 676 w 1568"/>
                    <a:gd name="T19" fmla="*/ 846 h 1032"/>
                    <a:gd name="T20" fmla="*/ 680 w 1568"/>
                    <a:gd name="T21" fmla="*/ 842 h 1032"/>
                    <a:gd name="T22" fmla="*/ 672 w 1568"/>
                    <a:gd name="T23" fmla="*/ 838 h 1032"/>
                    <a:gd name="T24" fmla="*/ 668 w 1568"/>
                    <a:gd name="T25" fmla="*/ 830 h 1032"/>
                    <a:gd name="T26" fmla="*/ 660 w 1568"/>
                    <a:gd name="T27" fmla="*/ 830 h 1032"/>
                    <a:gd name="T28" fmla="*/ 654 w 1568"/>
                    <a:gd name="T29" fmla="*/ 832 h 1032"/>
                    <a:gd name="T30" fmla="*/ 648 w 1568"/>
                    <a:gd name="T31" fmla="*/ 828 h 1032"/>
                    <a:gd name="T32" fmla="*/ 634 w 1568"/>
                    <a:gd name="T33" fmla="*/ 826 h 1032"/>
                    <a:gd name="T34" fmla="*/ 622 w 1568"/>
                    <a:gd name="T35" fmla="*/ 834 h 1032"/>
                    <a:gd name="T36" fmla="*/ 620 w 1568"/>
                    <a:gd name="T37" fmla="*/ 844 h 1032"/>
                    <a:gd name="T38" fmla="*/ 600 w 1568"/>
                    <a:gd name="T39" fmla="*/ 838 h 1032"/>
                    <a:gd name="T40" fmla="*/ 584 w 1568"/>
                    <a:gd name="T41" fmla="*/ 448 h 1032"/>
                    <a:gd name="T42" fmla="*/ 456 w 1568"/>
                    <a:gd name="T43" fmla="*/ 96 h 1032"/>
                    <a:gd name="T44" fmla="*/ 376 w 1568"/>
                    <a:gd name="T45" fmla="*/ 14 h 1032"/>
                    <a:gd name="T46" fmla="*/ 310 w 1568"/>
                    <a:gd name="T47" fmla="*/ 0 h 1032"/>
                    <a:gd name="T48" fmla="*/ 296 w 1568"/>
                    <a:gd name="T49" fmla="*/ 10 h 1032"/>
                    <a:gd name="T50" fmla="*/ 240 w 1568"/>
                    <a:gd name="T51" fmla="*/ 112 h 1032"/>
                    <a:gd name="T52" fmla="*/ 126 w 1568"/>
                    <a:gd name="T53" fmla="*/ 418 h 1032"/>
                    <a:gd name="T54" fmla="*/ 108 w 1568"/>
                    <a:gd name="T55" fmla="*/ 562 h 1032"/>
                    <a:gd name="T56" fmla="*/ 170 w 1568"/>
                    <a:gd name="T57" fmla="*/ 662 h 1032"/>
                    <a:gd name="T58" fmla="*/ 320 w 1568"/>
                    <a:gd name="T59" fmla="*/ 780 h 1032"/>
                    <a:gd name="T60" fmla="*/ 222 w 1568"/>
                    <a:gd name="T61" fmla="*/ 760 h 1032"/>
                    <a:gd name="T62" fmla="*/ 78 w 1568"/>
                    <a:gd name="T63" fmla="*/ 806 h 1032"/>
                    <a:gd name="T64" fmla="*/ 52 w 1568"/>
                    <a:gd name="T65" fmla="*/ 826 h 1032"/>
                    <a:gd name="T66" fmla="*/ 40 w 1568"/>
                    <a:gd name="T67" fmla="*/ 842 h 1032"/>
                    <a:gd name="T68" fmla="*/ 16 w 1568"/>
                    <a:gd name="T69" fmla="*/ 888 h 1032"/>
                    <a:gd name="T70" fmla="*/ 2 w 1568"/>
                    <a:gd name="T71" fmla="*/ 958 h 1032"/>
                    <a:gd name="T72" fmla="*/ 2 w 1568"/>
                    <a:gd name="T73" fmla="*/ 980 h 1032"/>
                    <a:gd name="T74" fmla="*/ 10 w 1568"/>
                    <a:gd name="T75" fmla="*/ 992 h 1032"/>
                    <a:gd name="T76" fmla="*/ 18 w 1568"/>
                    <a:gd name="T77" fmla="*/ 1016 h 1032"/>
                    <a:gd name="T78" fmla="*/ 18 w 1568"/>
                    <a:gd name="T79" fmla="*/ 1032 h 1032"/>
                    <a:gd name="T80" fmla="*/ 512 w 1568"/>
                    <a:gd name="T81" fmla="*/ 1014 h 1032"/>
                    <a:gd name="T82" fmla="*/ 1388 w 1568"/>
                    <a:gd name="T83" fmla="*/ 1020 h 1032"/>
                    <a:gd name="T84" fmla="*/ 1562 w 1568"/>
                    <a:gd name="T85" fmla="*/ 816 h 1032"/>
                    <a:gd name="T86" fmla="*/ 1568 w 1568"/>
                    <a:gd name="T87" fmla="*/ 806 h 1032"/>
                    <a:gd name="T88" fmla="*/ 656 w 1568"/>
                    <a:gd name="T89" fmla="*/ 838 h 1032"/>
                    <a:gd name="T90" fmla="*/ 656 w 1568"/>
                    <a:gd name="T91" fmla="*/ 838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68" h="1032">
                      <a:moveTo>
                        <a:pt x="1568" y="784"/>
                      </a:moveTo>
                      <a:lnTo>
                        <a:pt x="1568" y="784"/>
                      </a:lnTo>
                      <a:lnTo>
                        <a:pt x="1564" y="774"/>
                      </a:lnTo>
                      <a:lnTo>
                        <a:pt x="1564" y="774"/>
                      </a:lnTo>
                      <a:lnTo>
                        <a:pt x="1558" y="764"/>
                      </a:lnTo>
                      <a:lnTo>
                        <a:pt x="1550" y="756"/>
                      </a:lnTo>
                      <a:lnTo>
                        <a:pt x="1534" y="742"/>
                      </a:lnTo>
                      <a:lnTo>
                        <a:pt x="1520" y="732"/>
                      </a:lnTo>
                      <a:lnTo>
                        <a:pt x="1514" y="728"/>
                      </a:lnTo>
                      <a:lnTo>
                        <a:pt x="1420" y="702"/>
                      </a:lnTo>
                      <a:lnTo>
                        <a:pt x="1302" y="692"/>
                      </a:lnTo>
                      <a:lnTo>
                        <a:pt x="1166" y="710"/>
                      </a:lnTo>
                      <a:lnTo>
                        <a:pt x="1046" y="738"/>
                      </a:lnTo>
                      <a:lnTo>
                        <a:pt x="874" y="800"/>
                      </a:lnTo>
                      <a:lnTo>
                        <a:pt x="762" y="854"/>
                      </a:lnTo>
                      <a:lnTo>
                        <a:pt x="688" y="894"/>
                      </a:lnTo>
                      <a:lnTo>
                        <a:pt x="666" y="908"/>
                      </a:lnTo>
                      <a:lnTo>
                        <a:pt x="666" y="908"/>
                      </a:lnTo>
                      <a:lnTo>
                        <a:pt x="670" y="904"/>
                      </a:lnTo>
                      <a:lnTo>
                        <a:pt x="670" y="904"/>
                      </a:lnTo>
                      <a:lnTo>
                        <a:pt x="672" y="894"/>
                      </a:lnTo>
                      <a:lnTo>
                        <a:pt x="672" y="880"/>
                      </a:lnTo>
                      <a:lnTo>
                        <a:pt x="672" y="880"/>
                      </a:lnTo>
                      <a:lnTo>
                        <a:pt x="678" y="876"/>
                      </a:lnTo>
                      <a:lnTo>
                        <a:pt x="682" y="872"/>
                      </a:lnTo>
                      <a:lnTo>
                        <a:pt x="682" y="872"/>
                      </a:lnTo>
                      <a:lnTo>
                        <a:pt x="686" y="864"/>
                      </a:lnTo>
                      <a:lnTo>
                        <a:pt x="684" y="858"/>
                      </a:lnTo>
                      <a:lnTo>
                        <a:pt x="682" y="852"/>
                      </a:lnTo>
                      <a:lnTo>
                        <a:pt x="676" y="846"/>
                      </a:lnTo>
                      <a:lnTo>
                        <a:pt x="676" y="846"/>
                      </a:lnTo>
                      <a:lnTo>
                        <a:pt x="674" y="846"/>
                      </a:lnTo>
                      <a:lnTo>
                        <a:pt x="680" y="842"/>
                      </a:lnTo>
                      <a:lnTo>
                        <a:pt x="674" y="840"/>
                      </a:lnTo>
                      <a:lnTo>
                        <a:pt x="672" y="838"/>
                      </a:lnTo>
                      <a:lnTo>
                        <a:pt x="672" y="838"/>
                      </a:lnTo>
                      <a:lnTo>
                        <a:pt x="670" y="832"/>
                      </a:lnTo>
                      <a:lnTo>
                        <a:pt x="668" y="832"/>
                      </a:lnTo>
                      <a:lnTo>
                        <a:pt x="668" y="830"/>
                      </a:lnTo>
                      <a:lnTo>
                        <a:pt x="664" y="830"/>
                      </a:lnTo>
                      <a:lnTo>
                        <a:pt x="660" y="828"/>
                      </a:lnTo>
                      <a:lnTo>
                        <a:pt x="660" y="830"/>
                      </a:lnTo>
                      <a:lnTo>
                        <a:pt x="656" y="828"/>
                      </a:lnTo>
                      <a:lnTo>
                        <a:pt x="654" y="826"/>
                      </a:lnTo>
                      <a:lnTo>
                        <a:pt x="654" y="832"/>
                      </a:lnTo>
                      <a:lnTo>
                        <a:pt x="652" y="832"/>
                      </a:lnTo>
                      <a:lnTo>
                        <a:pt x="652" y="832"/>
                      </a:lnTo>
                      <a:lnTo>
                        <a:pt x="648" y="828"/>
                      </a:lnTo>
                      <a:lnTo>
                        <a:pt x="648" y="828"/>
                      </a:lnTo>
                      <a:lnTo>
                        <a:pt x="642" y="826"/>
                      </a:lnTo>
                      <a:lnTo>
                        <a:pt x="634" y="826"/>
                      </a:lnTo>
                      <a:lnTo>
                        <a:pt x="628" y="828"/>
                      </a:lnTo>
                      <a:lnTo>
                        <a:pt x="622" y="834"/>
                      </a:lnTo>
                      <a:lnTo>
                        <a:pt x="622" y="834"/>
                      </a:lnTo>
                      <a:lnTo>
                        <a:pt x="620" y="840"/>
                      </a:lnTo>
                      <a:lnTo>
                        <a:pt x="620" y="844"/>
                      </a:lnTo>
                      <a:lnTo>
                        <a:pt x="620" y="844"/>
                      </a:lnTo>
                      <a:lnTo>
                        <a:pt x="606" y="850"/>
                      </a:lnTo>
                      <a:lnTo>
                        <a:pt x="598" y="856"/>
                      </a:lnTo>
                      <a:lnTo>
                        <a:pt x="600" y="838"/>
                      </a:lnTo>
                      <a:lnTo>
                        <a:pt x="604" y="756"/>
                      </a:lnTo>
                      <a:lnTo>
                        <a:pt x="604" y="630"/>
                      </a:lnTo>
                      <a:lnTo>
                        <a:pt x="584" y="448"/>
                      </a:lnTo>
                      <a:lnTo>
                        <a:pt x="560" y="328"/>
                      </a:lnTo>
                      <a:lnTo>
                        <a:pt x="516" y="198"/>
                      </a:lnTo>
                      <a:lnTo>
                        <a:pt x="456" y="96"/>
                      </a:lnTo>
                      <a:lnTo>
                        <a:pt x="390" y="22"/>
                      </a:lnTo>
                      <a:lnTo>
                        <a:pt x="390" y="22"/>
                      </a:lnTo>
                      <a:lnTo>
                        <a:pt x="376" y="14"/>
                      </a:lnTo>
                      <a:lnTo>
                        <a:pt x="362" y="6"/>
                      </a:lnTo>
                      <a:lnTo>
                        <a:pt x="342" y="0"/>
                      </a:lnTo>
                      <a:lnTo>
                        <a:pt x="310" y="0"/>
                      </a:lnTo>
                      <a:lnTo>
                        <a:pt x="310" y="0"/>
                      </a:lnTo>
                      <a:lnTo>
                        <a:pt x="302" y="4"/>
                      </a:lnTo>
                      <a:lnTo>
                        <a:pt x="296" y="10"/>
                      </a:lnTo>
                      <a:lnTo>
                        <a:pt x="292" y="18"/>
                      </a:lnTo>
                      <a:lnTo>
                        <a:pt x="276" y="42"/>
                      </a:lnTo>
                      <a:lnTo>
                        <a:pt x="240" y="112"/>
                      </a:lnTo>
                      <a:lnTo>
                        <a:pt x="184" y="262"/>
                      </a:lnTo>
                      <a:lnTo>
                        <a:pt x="164" y="324"/>
                      </a:lnTo>
                      <a:lnTo>
                        <a:pt x="126" y="418"/>
                      </a:lnTo>
                      <a:lnTo>
                        <a:pt x="118" y="452"/>
                      </a:lnTo>
                      <a:lnTo>
                        <a:pt x="108" y="508"/>
                      </a:lnTo>
                      <a:lnTo>
                        <a:pt x="108" y="562"/>
                      </a:lnTo>
                      <a:lnTo>
                        <a:pt x="118" y="604"/>
                      </a:lnTo>
                      <a:lnTo>
                        <a:pt x="136" y="634"/>
                      </a:lnTo>
                      <a:lnTo>
                        <a:pt x="170" y="662"/>
                      </a:lnTo>
                      <a:lnTo>
                        <a:pt x="204" y="692"/>
                      </a:lnTo>
                      <a:lnTo>
                        <a:pt x="320" y="780"/>
                      </a:lnTo>
                      <a:lnTo>
                        <a:pt x="320" y="780"/>
                      </a:lnTo>
                      <a:lnTo>
                        <a:pt x="262" y="766"/>
                      </a:lnTo>
                      <a:lnTo>
                        <a:pt x="236" y="760"/>
                      </a:lnTo>
                      <a:lnTo>
                        <a:pt x="222" y="760"/>
                      </a:lnTo>
                      <a:lnTo>
                        <a:pt x="222" y="760"/>
                      </a:lnTo>
                      <a:lnTo>
                        <a:pt x="152" y="772"/>
                      </a:lnTo>
                      <a:lnTo>
                        <a:pt x="78" y="806"/>
                      </a:lnTo>
                      <a:lnTo>
                        <a:pt x="78" y="806"/>
                      </a:lnTo>
                      <a:lnTo>
                        <a:pt x="64" y="818"/>
                      </a:lnTo>
                      <a:lnTo>
                        <a:pt x="52" y="826"/>
                      </a:lnTo>
                      <a:lnTo>
                        <a:pt x="44" y="834"/>
                      </a:lnTo>
                      <a:lnTo>
                        <a:pt x="44" y="834"/>
                      </a:lnTo>
                      <a:lnTo>
                        <a:pt x="40" y="842"/>
                      </a:lnTo>
                      <a:lnTo>
                        <a:pt x="36" y="852"/>
                      </a:lnTo>
                      <a:lnTo>
                        <a:pt x="32" y="862"/>
                      </a:lnTo>
                      <a:lnTo>
                        <a:pt x="16" y="888"/>
                      </a:lnTo>
                      <a:lnTo>
                        <a:pt x="14" y="922"/>
                      </a:lnTo>
                      <a:lnTo>
                        <a:pt x="2" y="958"/>
                      </a:lnTo>
                      <a:lnTo>
                        <a:pt x="2" y="958"/>
                      </a:lnTo>
                      <a:lnTo>
                        <a:pt x="2" y="960"/>
                      </a:lnTo>
                      <a:lnTo>
                        <a:pt x="0" y="968"/>
                      </a:lnTo>
                      <a:lnTo>
                        <a:pt x="2" y="980"/>
                      </a:lnTo>
                      <a:lnTo>
                        <a:pt x="6" y="986"/>
                      </a:lnTo>
                      <a:lnTo>
                        <a:pt x="10" y="992"/>
                      </a:lnTo>
                      <a:lnTo>
                        <a:pt x="10" y="992"/>
                      </a:lnTo>
                      <a:lnTo>
                        <a:pt x="18" y="1004"/>
                      </a:lnTo>
                      <a:lnTo>
                        <a:pt x="20" y="1012"/>
                      </a:lnTo>
                      <a:lnTo>
                        <a:pt x="18" y="1016"/>
                      </a:lnTo>
                      <a:lnTo>
                        <a:pt x="18" y="1018"/>
                      </a:lnTo>
                      <a:lnTo>
                        <a:pt x="18" y="1018"/>
                      </a:lnTo>
                      <a:lnTo>
                        <a:pt x="18" y="1032"/>
                      </a:lnTo>
                      <a:lnTo>
                        <a:pt x="490" y="1032"/>
                      </a:lnTo>
                      <a:lnTo>
                        <a:pt x="490" y="1032"/>
                      </a:lnTo>
                      <a:lnTo>
                        <a:pt x="512" y="1014"/>
                      </a:lnTo>
                      <a:lnTo>
                        <a:pt x="498" y="1032"/>
                      </a:lnTo>
                      <a:lnTo>
                        <a:pt x="1376" y="1032"/>
                      </a:lnTo>
                      <a:lnTo>
                        <a:pt x="1388" y="1020"/>
                      </a:lnTo>
                      <a:lnTo>
                        <a:pt x="1498" y="904"/>
                      </a:lnTo>
                      <a:lnTo>
                        <a:pt x="1546" y="842"/>
                      </a:lnTo>
                      <a:lnTo>
                        <a:pt x="1562" y="816"/>
                      </a:lnTo>
                      <a:lnTo>
                        <a:pt x="1562" y="816"/>
                      </a:lnTo>
                      <a:lnTo>
                        <a:pt x="1564" y="812"/>
                      </a:lnTo>
                      <a:lnTo>
                        <a:pt x="1568" y="806"/>
                      </a:lnTo>
                      <a:lnTo>
                        <a:pt x="1568" y="784"/>
                      </a:lnTo>
                      <a:close/>
                      <a:moveTo>
                        <a:pt x="656" y="838"/>
                      </a:moveTo>
                      <a:lnTo>
                        <a:pt x="656" y="838"/>
                      </a:lnTo>
                      <a:lnTo>
                        <a:pt x="656" y="836"/>
                      </a:lnTo>
                      <a:lnTo>
                        <a:pt x="656" y="838"/>
                      </a:lnTo>
                      <a:lnTo>
                        <a:pt x="656" y="838"/>
                      </a:lnTo>
                      <a:close/>
                    </a:path>
                  </a:pathLst>
                </a:custGeom>
                <a:solidFill>
                  <a:schemeClr val="bg2">
                    <a:lumMod val="60000"/>
                    <a:lumOff val="40000"/>
                    <a:alpha val="9000"/>
                  </a:schemeClr>
                </a:solidFill>
                <a:ln w="9525">
                  <a:solidFill>
                    <a:srgbClr val="FEFFFF">
                      <a:alpha val="12000"/>
                    </a:srgbClr>
                  </a:solidFill>
                  <a:round/>
                  <a:headEnd/>
                  <a:tailEnd/>
                </a:ln>
                <a:effectLst>
                  <a:glow rad="63500">
                    <a:schemeClr val="bg2">
                      <a:lumMod val="60000"/>
                      <a:lumOff val="40000"/>
                      <a:alpha val="11000"/>
                    </a:scheme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22" name="Group 102"/>
              <p:cNvGrpSpPr>
                <a:grpSpLocks noChangeAspect="1"/>
              </p:cNvGrpSpPr>
              <p:nvPr/>
            </p:nvGrpSpPr>
            <p:grpSpPr>
              <a:xfrm>
                <a:off x="7848593" y="1524004"/>
                <a:ext cx="1295399" cy="1685580"/>
                <a:chOff x="7315200" y="5334000"/>
                <a:chExt cx="1054100" cy="1371600"/>
              </a:xfrm>
              <a:solidFill>
                <a:schemeClr val="bg2">
                  <a:lumMod val="50000"/>
                  <a:lumOff val="50000"/>
                  <a:alpha val="8000"/>
                </a:schemeClr>
              </a:solidFill>
            </p:grpSpPr>
            <p:sp>
              <p:nvSpPr>
                <p:cNvPr id="192" name="Freeform 70"/>
                <p:cNvSpPr>
                  <a:spLocks/>
                </p:cNvSpPr>
                <p:nvPr/>
              </p:nvSpPr>
              <p:spPr bwMode="auto">
                <a:xfrm>
                  <a:off x="7810500" y="5715000"/>
                  <a:ext cx="241300" cy="158750"/>
                </a:xfrm>
                <a:custGeom>
                  <a:avLst/>
                  <a:gdLst>
                    <a:gd name="T0" fmla="*/ 152 w 152"/>
                    <a:gd name="T1" fmla="*/ 100 h 100"/>
                    <a:gd name="T2" fmla="*/ 152 w 152"/>
                    <a:gd name="T3" fmla="*/ 100 h 100"/>
                    <a:gd name="T4" fmla="*/ 152 w 152"/>
                    <a:gd name="T5" fmla="*/ 100 h 100"/>
                    <a:gd name="T6" fmla="*/ 152 w 152"/>
                    <a:gd name="T7" fmla="*/ 100 h 100"/>
                    <a:gd name="T8" fmla="*/ 138 w 152"/>
                    <a:gd name="T9" fmla="*/ 90 h 100"/>
                    <a:gd name="T10" fmla="*/ 34 w 152"/>
                    <a:gd name="T11" fmla="*/ 18 h 100"/>
                    <a:gd name="T12" fmla="*/ 34 w 152"/>
                    <a:gd name="T13" fmla="*/ 18 h 100"/>
                    <a:gd name="T14" fmla="*/ 16 w 152"/>
                    <a:gd name="T15" fmla="*/ 6 h 100"/>
                    <a:gd name="T16" fmla="*/ 16 w 152"/>
                    <a:gd name="T17" fmla="*/ 6 h 100"/>
                    <a:gd name="T18" fmla="*/ 10 w 152"/>
                    <a:gd name="T19" fmla="*/ 2 h 100"/>
                    <a:gd name="T20" fmla="*/ 4 w 152"/>
                    <a:gd name="T21" fmla="*/ 0 h 100"/>
                    <a:gd name="T22" fmla="*/ 4 w 152"/>
                    <a:gd name="T23" fmla="*/ 0 h 100"/>
                    <a:gd name="T24" fmla="*/ 0 w 152"/>
                    <a:gd name="T25" fmla="*/ 0 h 100"/>
                    <a:gd name="T26" fmla="*/ 0 w 152"/>
                    <a:gd name="T27" fmla="*/ 2 h 100"/>
                    <a:gd name="T28" fmla="*/ 0 w 152"/>
                    <a:gd name="T29" fmla="*/ 2 h 100"/>
                    <a:gd name="T30" fmla="*/ 4 w 152"/>
                    <a:gd name="T31" fmla="*/ 6 h 100"/>
                    <a:gd name="T32" fmla="*/ 8 w 152"/>
                    <a:gd name="T33" fmla="*/ 8 h 100"/>
                    <a:gd name="T34" fmla="*/ 8 w 152"/>
                    <a:gd name="T35" fmla="*/ 8 h 100"/>
                    <a:gd name="T36" fmla="*/ 24 w 152"/>
                    <a:gd name="T37" fmla="*/ 18 h 100"/>
                    <a:gd name="T38" fmla="*/ 138 w 152"/>
                    <a:gd name="T39" fmla="*/ 92 h 100"/>
                    <a:gd name="T40" fmla="*/ 138 w 152"/>
                    <a:gd name="T41" fmla="*/ 92 h 100"/>
                    <a:gd name="T42" fmla="*/ 152 w 152"/>
                    <a:gd name="T43" fmla="*/ 100 h 100"/>
                    <a:gd name="T44" fmla="*/ 152 w 152"/>
                    <a:gd name="T4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100">
                      <a:moveTo>
                        <a:pt x="152" y="100"/>
                      </a:moveTo>
                      <a:lnTo>
                        <a:pt x="152" y="100"/>
                      </a:lnTo>
                      <a:lnTo>
                        <a:pt x="152" y="100"/>
                      </a:lnTo>
                      <a:lnTo>
                        <a:pt x="152" y="100"/>
                      </a:lnTo>
                      <a:lnTo>
                        <a:pt x="138" y="90"/>
                      </a:lnTo>
                      <a:lnTo>
                        <a:pt x="34" y="18"/>
                      </a:lnTo>
                      <a:lnTo>
                        <a:pt x="34" y="18"/>
                      </a:lnTo>
                      <a:lnTo>
                        <a:pt x="16" y="6"/>
                      </a:lnTo>
                      <a:lnTo>
                        <a:pt x="16" y="6"/>
                      </a:lnTo>
                      <a:lnTo>
                        <a:pt x="10" y="2"/>
                      </a:lnTo>
                      <a:lnTo>
                        <a:pt x="4" y="0"/>
                      </a:lnTo>
                      <a:lnTo>
                        <a:pt x="4" y="0"/>
                      </a:lnTo>
                      <a:lnTo>
                        <a:pt x="0" y="0"/>
                      </a:lnTo>
                      <a:lnTo>
                        <a:pt x="0" y="2"/>
                      </a:lnTo>
                      <a:lnTo>
                        <a:pt x="0" y="2"/>
                      </a:lnTo>
                      <a:lnTo>
                        <a:pt x="4" y="6"/>
                      </a:lnTo>
                      <a:lnTo>
                        <a:pt x="8" y="8"/>
                      </a:lnTo>
                      <a:lnTo>
                        <a:pt x="8" y="8"/>
                      </a:lnTo>
                      <a:lnTo>
                        <a:pt x="24" y="18"/>
                      </a:lnTo>
                      <a:lnTo>
                        <a:pt x="138" y="92"/>
                      </a:lnTo>
                      <a:lnTo>
                        <a:pt x="138" y="92"/>
                      </a:lnTo>
                      <a:lnTo>
                        <a:pt x="152" y="100"/>
                      </a:lnTo>
                      <a:lnTo>
                        <a:pt x="152"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71"/>
                <p:cNvSpPr>
                  <a:spLocks/>
                </p:cNvSpPr>
                <p:nvPr/>
              </p:nvSpPr>
              <p:spPr bwMode="auto">
                <a:xfrm>
                  <a:off x="8054975" y="588010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72"/>
                <p:cNvSpPr>
                  <a:spLocks/>
                </p:cNvSpPr>
                <p:nvPr/>
              </p:nvSpPr>
              <p:spPr bwMode="auto">
                <a:xfrm>
                  <a:off x="8064500" y="5584825"/>
                  <a:ext cx="53975" cy="285750"/>
                </a:xfrm>
                <a:custGeom>
                  <a:avLst/>
                  <a:gdLst>
                    <a:gd name="T0" fmla="*/ 0 w 34"/>
                    <a:gd name="T1" fmla="*/ 178 h 180"/>
                    <a:gd name="T2" fmla="*/ 0 w 34"/>
                    <a:gd name="T3" fmla="*/ 178 h 180"/>
                    <a:gd name="T4" fmla="*/ 4 w 34"/>
                    <a:gd name="T5" fmla="*/ 162 h 180"/>
                    <a:gd name="T6" fmla="*/ 28 w 34"/>
                    <a:gd name="T7" fmla="*/ 30 h 180"/>
                    <a:gd name="T8" fmla="*/ 28 w 34"/>
                    <a:gd name="T9" fmla="*/ 30 h 180"/>
                    <a:gd name="T10" fmla="*/ 34 w 34"/>
                    <a:gd name="T11" fmla="*/ 10 h 180"/>
                    <a:gd name="T12" fmla="*/ 34 w 34"/>
                    <a:gd name="T13" fmla="*/ 10 h 180"/>
                    <a:gd name="T14" fmla="*/ 34 w 34"/>
                    <a:gd name="T15" fmla="*/ 6 h 180"/>
                    <a:gd name="T16" fmla="*/ 34 w 34"/>
                    <a:gd name="T17" fmla="*/ 2 h 180"/>
                    <a:gd name="T18" fmla="*/ 34 w 34"/>
                    <a:gd name="T19" fmla="*/ 2 h 180"/>
                    <a:gd name="T20" fmla="*/ 32 w 34"/>
                    <a:gd name="T21" fmla="*/ 0 h 180"/>
                    <a:gd name="T22" fmla="*/ 30 w 34"/>
                    <a:gd name="T23" fmla="*/ 2 h 180"/>
                    <a:gd name="T24" fmla="*/ 30 w 34"/>
                    <a:gd name="T25" fmla="*/ 2 h 180"/>
                    <a:gd name="T26" fmla="*/ 28 w 34"/>
                    <a:gd name="T27" fmla="*/ 8 h 180"/>
                    <a:gd name="T28" fmla="*/ 26 w 34"/>
                    <a:gd name="T29" fmla="*/ 14 h 180"/>
                    <a:gd name="T30" fmla="*/ 26 w 34"/>
                    <a:gd name="T31" fmla="*/ 14 h 180"/>
                    <a:gd name="T32" fmla="*/ 22 w 34"/>
                    <a:gd name="T33" fmla="*/ 38 h 180"/>
                    <a:gd name="T34" fmla="*/ 2 w 34"/>
                    <a:gd name="T35" fmla="*/ 162 h 180"/>
                    <a:gd name="T36" fmla="*/ 2 w 34"/>
                    <a:gd name="T37" fmla="*/ 162 h 180"/>
                    <a:gd name="T38" fmla="*/ 0 w 34"/>
                    <a:gd name="T39" fmla="*/ 178 h 180"/>
                    <a:gd name="T40" fmla="*/ 0 w 34"/>
                    <a:gd name="T41" fmla="*/ 178 h 180"/>
                    <a:gd name="T42" fmla="*/ 0 w 34"/>
                    <a:gd name="T43" fmla="*/ 180 h 180"/>
                    <a:gd name="T44" fmla="*/ 0 w 34"/>
                    <a:gd name="T45" fmla="*/ 180 h 180"/>
                    <a:gd name="T46" fmla="*/ 0 w 34"/>
                    <a:gd name="T47" fmla="*/ 178 h 180"/>
                    <a:gd name="T48" fmla="*/ 0 w 34"/>
                    <a:gd name="T49" fmla="*/ 17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180">
                      <a:moveTo>
                        <a:pt x="0" y="178"/>
                      </a:moveTo>
                      <a:lnTo>
                        <a:pt x="0" y="178"/>
                      </a:lnTo>
                      <a:lnTo>
                        <a:pt x="4" y="162"/>
                      </a:lnTo>
                      <a:lnTo>
                        <a:pt x="28" y="30"/>
                      </a:lnTo>
                      <a:lnTo>
                        <a:pt x="28" y="30"/>
                      </a:lnTo>
                      <a:lnTo>
                        <a:pt x="34" y="10"/>
                      </a:lnTo>
                      <a:lnTo>
                        <a:pt x="34" y="10"/>
                      </a:lnTo>
                      <a:lnTo>
                        <a:pt x="34" y="6"/>
                      </a:lnTo>
                      <a:lnTo>
                        <a:pt x="34" y="2"/>
                      </a:lnTo>
                      <a:lnTo>
                        <a:pt x="34" y="2"/>
                      </a:lnTo>
                      <a:lnTo>
                        <a:pt x="32" y="0"/>
                      </a:lnTo>
                      <a:lnTo>
                        <a:pt x="30" y="2"/>
                      </a:lnTo>
                      <a:lnTo>
                        <a:pt x="30" y="2"/>
                      </a:lnTo>
                      <a:lnTo>
                        <a:pt x="28" y="8"/>
                      </a:lnTo>
                      <a:lnTo>
                        <a:pt x="26" y="14"/>
                      </a:lnTo>
                      <a:lnTo>
                        <a:pt x="26" y="14"/>
                      </a:lnTo>
                      <a:lnTo>
                        <a:pt x="22" y="38"/>
                      </a:lnTo>
                      <a:lnTo>
                        <a:pt x="2" y="162"/>
                      </a:lnTo>
                      <a:lnTo>
                        <a:pt x="2" y="162"/>
                      </a:lnTo>
                      <a:lnTo>
                        <a:pt x="0" y="178"/>
                      </a:lnTo>
                      <a:lnTo>
                        <a:pt x="0" y="178"/>
                      </a:lnTo>
                      <a:lnTo>
                        <a:pt x="0" y="180"/>
                      </a:lnTo>
                      <a:lnTo>
                        <a:pt x="0" y="180"/>
                      </a:lnTo>
                      <a:lnTo>
                        <a:pt x="0" y="178"/>
                      </a:lnTo>
                      <a:lnTo>
                        <a:pt x="0"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73"/>
                <p:cNvSpPr>
                  <a:spLocks noEditPoints="1"/>
                </p:cNvSpPr>
                <p:nvPr/>
              </p:nvSpPr>
              <p:spPr bwMode="auto">
                <a:xfrm>
                  <a:off x="7315200" y="5334000"/>
                  <a:ext cx="1054100" cy="1371600"/>
                </a:xfrm>
                <a:custGeom>
                  <a:avLst/>
                  <a:gdLst>
                    <a:gd name="T0" fmla="*/ 582 w 664"/>
                    <a:gd name="T1" fmla="*/ 488 h 864"/>
                    <a:gd name="T2" fmla="*/ 664 w 664"/>
                    <a:gd name="T3" fmla="*/ 356 h 864"/>
                    <a:gd name="T4" fmla="*/ 664 w 664"/>
                    <a:gd name="T5" fmla="*/ 0 h 864"/>
                    <a:gd name="T6" fmla="*/ 608 w 664"/>
                    <a:gd name="T7" fmla="*/ 50 h 864"/>
                    <a:gd name="T8" fmla="*/ 548 w 664"/>
                    <a:gd name="T9" fmla="*/ 146 h 864"/>
                    <a:gd name="T10" fmla="*/ 508 w 664"/>
                    <a:gd name="T11" fmla="*/ 294 h 864"/>
                    <a:gd name="T12" fmla="*/ 498 w 664"/>
                    <a:gd name="T13" fmla="*/ 358 h 864"/>
                    <a:gd name="T14" fmla="*/ 490 w 664"/>
                    <a:gd name="T15" fmla="*/ 342 h 864"/>
                    <a:gd name="T16" fmla="*/ 476 w 664"/>
                    <a:gd name="T17" fmla="*/ 338 h 864"/>
                    <a:gd name="T18" fmla="*/ 472 w 664"/>
                    <a:gd name="T19" fmla="*/ 338 h 864"/>
                    <a:gd name="T20" fmla="*/ 464 w 664"/>
                    <a:gd name="T21" fmla="*/ 338 h 864"/>
                    <a:gd name="T22" fmla="*/ 464 w 664"/>
                    <a:gd name="T23" fmla="*/ 344 h 864"/>
                    <a:gd name="T24" fmla="*/ 454 w 664"/>
                    <a:gd name="T25" fmla="*/ 350 h 864"/>
                    <a:gd name="T26" fmla="*/ 458 w 664"/>
                    <a:gd name="T27" fmla="*/ 362 h 864"/>
                    <a:gd name="T28" fmla="*/ 456 w 664"/>
                    <a:gd name="T29" fmla="*/ 376 h 864"/>
                    <a:gd name="T30" fmla="*/ 336 w 664"/>
                    <a:gd name="T31" fmla="*/ 294 h 864"/>
                    <a:gd name="T32" fmla="*/ 204 w 664"/>
                    <a:gd name="T33" fmla="*/ 246 h 864"/>
                    <a:gd name="T34" fmla="*/ 116 w 664"/>
                    <a:gd name="T35" fmla="*/ 242 h 864"/>
                    <a:gd name="T36" fmla="*/ 8 w 664"/>
                    <a:gd name="T37" fmla="*/ 282 h 864"/>
                    <a:gd name="T38" fmla="*/ 28 w 664"/>
                    <a:gd name="T39" fmla="*/ 358 h 864"/>
                    <a:gd name="T40" fmla="*/ 46 w 664"/>
                    <a:gd name="T41" fmla="*/ 368 h 864"/>
                    <a:gd name="T42" fmla="*/ 64 w 664"/>
                    <a:gd name="T43" fmla="*/ 380 h 864"/>
                    <a:gd name="T44" fmla="*/ 92 w 664"/>
                    <a:gd name="T45" fmla="*/ 390 h 864"/>
                    <a:gd name="T46" fmla="*/ 112 w 664"/>
                    <a:gd name="T47" fmla="*/ 406 h 864"/>
                    <a:gd name="T48" fmla="*/ 130 w 664"/>
                    <a:gd name="T49" fmla="*/ 430 h 864"/>
                    <a:gd name="T50" fmla="*/ 142 w 664"/>
                    <a:gd name="T51" fmla="*/ 438 h 864"/>
                    <a:gd name="T52" fmla="*/ 152 w 664"/>
                    <a:gd name="T53" fmla="*/ 456 h 864"/>
                    <a:gd name="T54" fmla="*/ 170 w 664"/>
                    <a:gd name="T55" fmla="*/ 474 h 864"/>
                    <a:gd name="T56" fmla="*/ 186 w 664"/>
                    <a:gd name="T57" fmla="*/ 490 h 864"/>
                    <a:gd name="T58" fmla="*/ 224 w 664"/>
                    <a:gd name="T59" fmla="*/ 516 h 864"/>
                    <a:gd name="T60" fmla="*/ 268 w 664"/>
                    <a:gd name="T61" fmla="*/ 512 h 864"/>
                    <a:gd name="T62" fmla="*/ 350 w 664"/>
                    <a:gd name="T63" fmla="*/ 482 h 864"/>
                    <a:gd name="T64" fmla="*/ 302 w 664"/>
                    <a:gd name="T65" fmla="*/ 566 h 864"/>
                    <a:gd name="T66" fmla="*/ 302 w 664"/>
                    <a:gd name="T67" fmla="*/ 586 h 864"/>
                    <a:gd name="T68" fmla="*/ 344 w 664"/>
                    <a:gd name="T69" fmla="*/ 630 h 864"/>
                    <a:gd name="T70" fmla="*/ 384 w 664"/>
                    <a:gd name="T71" fmla="*/ 646 h 864"/>
                    <a:gd name="T72" fmla="*/ 404 w 664"/>
                    <a:gd name="T73" fmla="*/ 662 h 864"/>
                    <a:gd name="T74" fmla="*/ 434 w 664"/>
                    <a:gd name="T75" fmla="*/ 676 h 864"/>
                    <a:gd name="T76" fmla="*/ 460 w 664"/>
                    <a:gd name="T77" fmla="*/ 704 h 864"/>
                    <a:gd name="T78" fmla="*/ 472 w 664"/>
                    <a:gd name="T79" fmla="*/ 740 h 864"/>
                    <a:gd name="T80" fmla="*/ 460 w 664"/>
                    <a:gd name="T81" fmla="*/ 788 h 864"/>
                    <a:gd name="T82" fmla="*/ 452 w 664"/>
                    <a:gd name="T83" fmla="*/ 824 h 864"/>
                    <a:gd name="T84" fmla="*/ 466 w 664"/>
                    <a:gd name="T85" fmla="*/ 864 h 864"/>
                    <a:gd name="T86" fmla="*/ 476 w 664"/>
                    <a:gd name="T87" fmla="*/ 860 h 864"/>
                    <a:gd name="T88" fmla="*/ 492 w 664"/>
                    <a:gd name="T89" fmla="*/ 792 h 864"/>
                    <a:gd name="T90" fmla="*/ 506 w 664"/>
                    <a:gd name="T91" fmla="*/ 770 h 864"/>
                    <a:gd name="T92" fmla="*/ 520 w 664"/>
                    <a:gd name="T93" fmla="*/ 726 h 864"/>
                    <a:gd name="T94" fmla="*/ 504 w 664"/>
                    <a:gd name="T95" fmla="*/ 578 h 864"/>
                    <a:gd name="T96" fmla="*/ 494 w 664"/>
                    <a:gd name="T97" fmla="*/ 502 h 864"/>
                    <a:gd name="T98" fmla="*/ 518 w 664"/>
                    <a:gd name="T99" fmla="*/ 508 h 864"/>
                    <a:gd name="T100" fmla="*/ 542 w 664"/>
                    <a:gd name="T101" fmla="*/ 568 h 864"/>
                    <a:gd name="T102" fmla="*/ 570 w 664"/>
                    <a:gd name="T103" fmla="*/ 620 h 864"/>
                    <a:gd name="T104" fmla="*/ 598 w 664"/>
                    <a:gd name="T105" fmla="*/ 590 h 864"/>
                    <a:gd name="T106" fmla="*/ 582 w 664"/>
                    <a:gd name="T107" fmla="*/ 548 h 864"/>
                    <a:gd name="T108" fmla="*/ 550 w 664"/>
                    <a:gd name="T109" fmla="*/ 484 h 864"/>
                    <a:gd name="T110" fmla="*/ 566 w 664"/>
                    <a:gd name="T111" fmla="*/ 472 h 864"/>
                    <a:gd name="T112" fmla="*/ 466 w 664"/>
                    <a:gd name="T113" fmla="*/ 344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64" h="864">
                      <a:moveTo>
                        <a:pt x="566" y="472"/>
                      </a:moveTo>
                      <a:lnTo>
                        <a:pt x="566" y="472"/>
                      </a:lnTo>
                      <a:lnTo>
                        <a:pt x="568" y="472"/>
                      </a:lnTo>
                      <a:lnTo>
                        <a:pt x="572" y="476"/>
                      </a:lnTo>
                      <a:lnTo>
                        <a:pt x="582" y="488"/>
                      </a:lnTo>
                      <a:lnTo>
                        <a:pt x="612" y="532"/>
                      </a:lnTo>
                      <a:lnTo>
                        <a:pt x="660" y="604"/>
                      </a:lnTo>
                      <a:lnTo>
                        <a:pt x="660" y="604"/>
                      </a:lnTo>
                      <a:lnTo>
                        <a:pt x="664" y="608"/>
                      </a:lnTo>
                      <a:lnTo>
                        <a:pt x="664" y="356"/>
                      </a:lnTo>
                      <a:lnTo>
                        <a:pt x="664" y="356"/>
                      </a:lnTo>
                      <a:lnTo>
                        <a:pt x="650" y="354"/>
                      </a:lnTo>
                      <a:lnTo>
                        <a:pt x="650" y="354"/>
                      </a:lnTo>
                      <a:lnTo>
                        <a:pt x="664" y="346"/>
                      </a:lnTo>
                      <a:lnTo>
                        <a:pt x="664" y="0"/>
                      </a:lnTo>
                      <a:lnTo>
                        <a:pt x="664" y="0"/>
                      </a:lnTo>
                      <a:lnTo>
                        <a:pt x="638" y="20"/>
                      </a:lnTo>
                      <a:lnTo>
                        <a:pt x="624" y="34"/>
                      </a:lnTo>
                      <a:lnTo>
                        <a:pt x="608" y="50"/>
                      </a:lnTo>
                      <a:lnTo>
                        <a:pt x="608" y="50"/>
                      </a:lnTo>
                      <a:lnTo>
                        <a:pt x="594" y="68"/>
                      </a:lnTo>
                      <a:lnTo>
                        <a:pt x="580" y="86"/>
                      </a:lnTo>
                      <a:lnTo>
                        <a:pt x="568" y="104"/>
                      </a:lnTo>
                      <a:lnTo>
                        <a:pt x="558" y="124"/>
                      </a:lnTo>
                      <a:lnTo>
                        <a:pt x="548" y="146"/>
                      </a:lnTo>
                      <a:lnTo>
                        <a:pt x="540" y="166"/>
                      </a:lnTo>
                      <a:lnTo>
                        <a:pt x="524" y="214"/>
                      </a:lnTo>
                      <a:lnTo>
                        <a:pt x="524" y="214"/>
                      </a:lnTo>
                      <a:lnTo>
                        <a:pt x="514" y="254"/>
                      </a:lnTo>
                      <a:lnTo>
                        <a:pt x="508" y="294"/>
                      </a:lnTo>
                      <a:lnTo>
                        <a:pt x="504" y="330"/>
                      </a:lnTo>
                      <a:lnTo>
                        <a:pt x="502" y="356"/>
                      </a:lnTo>
                      <a:lnTo>
                        <a:pt x="502" y="356"/>
                      </a:lnTo>
                      <a:lnTo>
                        <a:pt x="498" y="358"/>
                      </a:lnTo>
                      <a:lnTo>
                        <a:pt x="498" y="358"/>
                      </a:lnTo>
                      <a:lnTo>
                        <a:pt x="490" y="350"/>
                      </a:lnTo>
                      <a:lnTo>
                        <a:pt x="490" y="350"/>
                      </a:lnTo>
                      <a:lnTo>
                        <a:pt x="490" y="346"/>
                      </a:lnTo>
                      <a:lnTo>
                        <a:pt x="490" y="342"/>
                      </a:lnTo>
                      <a:lnTo>
                        <a:pt x="490" y="342"/>
                      </a:lnTo>
                      <a:lnTo>
                        <a:pt x="488" y="340"/>
                      </a:lnTo>
                      <a:lnTo>
                        <a:pt x="484" y="338"/>
                      </a:lnTo>
                      <a:lnTo>
                        <a:pt x="480" y="336"/>
                      </a:lnTo>
                      <a:lnTo>
                        <a:pt x="476" y="338"/>
                      </a:lnTo>
                      <a:lnTo>
                        <a:pt x="476" y="338"/>
                      </a:lnTo>
                      <a:lnTo>
                        <a:pt x="476" y="338"/>
                      </a:lnTo>
                      <a:lnTo>
                        <a:pt x="476" y="336"/>
                      </a:lnTo>
                      <a:lnTo>
                        <a:pt x="474" y="336"/>
                      </a:lnTo>
                      <a:lnTo>
                        <a:pt x="472" y="338"/>
                      </a:lnTo>
                      <a:lnTo>
                        <a:pt x="472" y="338"/>
                      </a:lnTo>
                      <a:lnTo>
                        <a:pt x="468" y="336"/>
                      </a:lnTo>
                      <a:lnTo>
                        <a:pt x="468" y="336"/>
                      </a:lnTo>
                      <a:lnTo>
                        <a:pt x="468" y="336"/>
                      </a:lnTo>
                      <a:lnTo>
                        <a:pt x="466" y="338"/>
                      </a:lnTo>
                      <a:lnTo>
                        <a:pt x="464" y="338"/>
                      </a:lnTo>
                      <a:lnTo>
                        <a:pt x="464" y="340"/>
                      </a:lnTo>
                      <a:lnTo>
                        <a:pt x="462" y="340"/>
                      </a:lnTo>
                      <a:lnTo>
                        <a:pt x="462" y="342"/>
                      </a:lnTo>
                      <a:lnTo>
                        <a:pt x="464" y="344"/>
                      </a:lnTo>
                      <a:lnTo>
                        <a:pt x="464" y="344"/>
                      </a:lnTo>
                      <a:lnTo>
                        <a:pt x="464" y="344"/>
                      </a:lnTo>
                      <a:lnTo>
                        <a:pt x="460" y="344"/>
                      </a:lnTo>
                      <a:lnTo>
                        <a:pt x="460" y="344"/>
                      </a:lnTo>
                      <a:lnTo>
                        <a:pt x="456" y="346"/>
                      </a:lnTo>
                      <a:lnTo>
                        <a:pt x="454" y="350"/>
                      </a:lnTo>
                      <a:lnTo>
                        <a:pt x="454" y="354"/>
                      </a:lnTo>
                      <a:lnTo>
                        <a:pt x="456" y="358"/>
                      </a:lnTo>
                      <a:lnTo>
                        <a:pt x="456" y="358"/>
                      </a:lnTo>
                      <a:lnTo>
                        <a:pt x="458" y="362"/>
                      </a:lnTo>
                      <a:lnTo>
                        <a:pt x="458" y="362"/>
                      </a:lnTo>
                      <a:lnTo>
                        <a:pt x="458" y="370"/>
                      </a:lnTo>
                      <a:lnTo>
                        <a:pt x="458" y="374"/>
                      </a:lnTo>
                      <a:lnTo>
                        <a:pt x="458" y="374"/>
                      </a:lnTo>
                      <a:lnTo>
                        <a:pt x="456" y="376"/>
                      </a:lnTo>
                      <a:lnTo>
                        <a:pt x="456" y="376"/>
                      </a:lnTo>
                      <a:lnTo>
                        <a:pt x="434" y="360"/>
                      </a:lnTo>
                      <a:lnTo>
                        <a:pt x="406" y="338"/>
                      </a:lnTo>
                      <a:lnTo>
                        <a:pt x="372" y="314"/>
                      </a:lnTo>
                      <a:lnTo>
                        <a:pt x="336" y="294"/>
                      </a:lnTo>
                      <a:lnTo>
                        <a:pt x="336" y="294"/>
                      </a:lnTo>
                      <a:lnTo>
                        <a:pt x="292" y="272"/>
                      </a:lnTo>
                      <a:lnTo>
                        <a:pt x="270" y="264"/>
                      </a:lnTo>
                      <a:lnTo>
                        <a:pt x="248" y="256"/>
                      </a:lnTo>
                      <a:lnTo>
                        <a:pt x="226" y="250"/>
                      </a:lnTo>
                      <a:lnTo>
                        <a:pt x="204" y="246"/>
                      </a:lnTo>
                      <a:lnTo>
                        <a:pt x="182" y="244"/>
                      </a:lnTo>
                      <a:lnTo>
                        <a:pt x="160" y="242"/>
                      </a:lnTo>
                      <a:lnTo>
                        <a:pt x="160" y="242"/>
                      </a:lnTo>
                      <a:lnTo>
                        <a:pt x="138" y="242"/>
                      </a:lnTo>
                      <a:lnTo>
                        <a:pt x="116" y="242"/>
                      </a:lnTo>
                      <a:lnTo>
                        <a:pt x="84" y="248"/>
                      </a:lnTo>
                      <a:lnTo>
                        <a:pt x="62" y="252"/>
                      </a:lnTo>
                      <a:lnTo>
                        <a:pt x="56" y="256"/>
                      </a:lnTo>
                      <a:lnTo>
                        <a:pt x="30" y="266"/>
                      </a:lnTo>
                      <a:lnTo>
                        <a:pt x="8" y="282"/>
                      </a:lnTo>
                      <a:lnTo>
                        <a:pt x="0" y="296"/>
                      </a:lnTo>
                      <a:lnTo>
                        <a:pt x="0" y="324"/>
                      </a:lnTo>
                      <a:lnTo>
                        <a:pt x="2" y="330"/>
                      </a:lnTo>
                      <a:lnTo>
                        <a:pt x="14" y="344"/>
                      </a:lnTo>
                      <a:lnTo>
                        <a:pt x="28" y="358"/>
                      </a:lnTo>
                      <a:lnTo>
                        <a:pt x="28" y="358"/>
                      </a:lnTo>
                      <a:lnTo>
                        <a:pt x="36" y="364"/>
                      </a:lnTo>
                      <a:lnTo>
                        <a:pt x="42" y="366"/>
                      </a:lnTo>
                      <a:lnTo>
                        <a:pt x="46" y="368"/>
                      </a:lnTo>
                      <a:lnTo>
                        <a:pt x="46" y="368"/>
                      </a:lnTo>
                      <a:lnTo>
                        <a:pt x="52" y="368"/>
                      </a:lnTo>
                      <a:lnTo>
                        <a:pt x="56" y="372"/>
                      </a:lnTo>
                      <a:lnTo>
                        <a:pt x="60" y="376"/>
                      </a:lnTo>
                      <a:lnTo>
                        <a:pt x="60" y="376"/>
                      </a:lnTo>
                      <a:lnTo>
                        <a:pt x="64" y="380"/>
                      </a:lnTo>
                      <a:lnTo>
                        <a:pt x="70" y="384"/>
                      </a:lnTo>
                      <a:lnTo>
                        <a:pt x="78" y="386"/>
                      </a:lnTo>
                      <a:lnTo>
                        <a:pt x="78" y="386"/>
                      </a:lnTo>
                      <a:lnTo>
                        <a:pt x="84" y="386"/>
                      </a:lnTo>
                      <a:lnTo>
                        <a:pt x="92" y="390"/>
                      </a:lnTo>
                      <a:lnTo>
                        <a:pt x="98" y="394"/>
                      </a:lnTo>
                      <a:lnTo>
                        <a:pt x="100" y="398"/>
                      </a:lnTo>
                      <a:lnTo>
                        <a:pt x="100" y="398"/>
                      </a:lnTo>
                      <a:lnTo>
                        <a:pt x="104" y="402"/>
                      </a:lnTo>
                      <a:lnTo>
                        <a:pt x="112" y="406"/>
                      </a:lnTo>
                      <a:lnTo>
                        <a:pt x="120" y="410"/>
                      </a:lnTo>
                      <a:lnTo>
                        <a:pt x="120" y="410"/>
                      </a:lnTo>
                      <a:lnTo>
                        <a:pt x="126" y="418"/>
                      </a:lnTo>
                      <a:lnTo>
                        <a:pt x="130" y="426"/>
                      </a:lnTo>
                      <a:lnTo>
                        <a:pt x="130" y="430"/>
                      </a:lnTo>
                      <a:lnTo>
                        <a:pt x="130" y="430"/>
                      </a:lnTo>
                      <a:lnTo>
                        <a:pt x="132" y="434"/>
                      </a:lnTo>
                      <a:lnTo>
                        <a:pt x="136" y="436"/>
                      </a:lnTo>
                      <a:lnTo>
                        <a:pt x="142" y="438"/>
                      </a:lnTo>
                      <a:lnTo>
                        <a:pt x="142" y="438"/>
                      </a:lnTo>
                      <a:lnTo>
                        <a:pt x="146" y="442"/>
                      </a:lnTo>
                      <a:lnTo>
                        <a:pt x="150" y="446"/>
                      </a:lnTo>
                      <a:lnTo>
                        <a:pt x="152" y="452"/>
                      </a:lnTo>
                      <a:lnTo>
                        <a:pt x="152" y="452"/>
                      </a:lnTo>
                      <a:lnTo>
                        <a:pt x="152" y="456"/>
                      </a:lnTo>
                      <a:lnTo>
                        <a:pt x="154" y="458"/>
                      </a:lnTo>
                      <a:lnTo>
                        <a:pt x="158" y="466"/>
                      </a:lnTo>
                      <a:lnTo>
                        <a:pt x="166" y="472"/>
                      </a:lnTo>
                      <a:lnTo>
                        <a:pt x="170" y="474"/>
                      </a:lnTo>
                      <a:lnTo>
                        <a:pt x="170" y="474"/>
                      </a:lnTo>
                      <a:lnTo>
                        <a:pt x="174" y="476"/>
                      </a:lnTo>
                      <a:lnTo>
                        <a:pt x="178" y="480"/>
                      </a:lnTo>
                      <a:lnTo>
                        <a:pt x="182" y="486"/>
                      </a:lnTo>
                      <a:lnTo>
                        <a:pt x="182" y="486"/>
                      </a:lnTo>
                      <a:lnTo>
                        <a:pt x="186" y="490"/>
                      </a:lnTo>
                      <a:lnTo>
                        <a:pt x="192" y="494"/>
                      </a:lnTo>
                      <a:lnTo>
                        <a:pt x="200" y="500"/>
                      </a:lnTo>
                      <a:lnTo>
                        <a:pt x="200" y="500"/>
                      </a:lnTo>
                      <a:lnTo>
                        <a:pt x="216" y="510"/>
                      </a:lnTo>
                      <a:lnTo>
                        <a:pt x="224" y="516"/>
                      </a:lnTo>
                      <a:lnTo>
                        <a:pt x="224" y="516"/>
                      </a:lnTo>
                      <a:lnTo>
                        <a:pt x="230" y="518"/>
                      </a:lnTo>
                      <a:lnTo>
                        <a:pt x="238" y="518"/>
                      </a:lnTo>
                      <a:lnTo>
                        <a:pt x="246" y="518"/>
                      </a:lnTo>
                      <a:lnTo>
                        <a:pt x="268" y="512"/>
                      </a:lnTo>
                      <a:lnTo>
                        <a:pt x="288" y="504"/>
                      </a:lnTo>
                      <a:lnTo>
                        <a:pt x="306" y="496"/>
                      </a:lnTo>
                      <a:lnTo>
                        <a:pt x="332" y="486"/>
                      </a:lnTo>
                      <a:lnTo>
                        <a:pt x="350" y="482"/>
                      </a:lnTo>
                      <a:lnTo>
                        <a:pt x="350" y="482"/>
                      </a:lnTo>
                      <a:lnTo>
                        <a:pt x="350" y="482"/>
                      </a:lnTo>
                      <a:lnTo>
                        <a:pt x="334" y="504"/>
                      </a:lnTo>
                      <a:lnTo>
                        <a:pt x="320" y="526"/>
                      </a:lnTo>
                      <a:lnTo>
                        <a:pt x="320" y="526"/>
                      </a:lnTo>
                      <a:lnTo>
                        <a:pt x="302" y="566"/>
                      </a:lnTo>
                      <a:lnTo>
                        <a:pt x="298" y="576"/>
                      </a:lnTo>
                      <a:lnTo>
                        <a:pt x="298" y="582"/>
                      </a:lnTo>
                      <a:lnTo>
                        <a:pt x="298" y="586"/>
                      </a:lnTo>
                      <a:lnTo>
                        <a:pt x="300" y="586"/>
                      </a:lnTo>
                      <a:lnTo>
                        <a:pt x="302" y="586"/>
                      </a:lnTo>
                      <a:lnTo>
                        <a:pt x="310" y="598"/>
                      </a:lnTo>
                      <a:lnTo>
                        <a:pt x="310" y="598"/>
                      </a:lnTo>
                      <a:lnTo>
                        <a:pt x="318" y="604"/>
                      </a:lnTo>
                      <a:lnTo>
                        <a:pt x="334" y="622"/>
                      </a:lnTo>
                      <a:lnTo>
                        <a:pt x="344" y="630"/>
                      </a:lnTo>
                      <a:lnTo>
                        <a:pt x="356" y="638"/>
                      </a:lnTo>
                      <a:lnTo>
                        <a:pt x="366" y="644"/>
                      </a:lnTo>
                      <a:lnTo>
                        <a:pt x="376" y="646"/>
                      </a:lnTo>
                      <a:lnTo>
                        <a:pt x="376" y="646"/>
                      </a:lnTo>
                      <a:lnTo>
                        <a:pt x="384" y="646"/>
                      </a:lnTo>
                      <a:lnTo>
                        <a:pt x="390" y="648"/>
                      </a:lnTo>
                      <a:lnTo>
                        <a:pt x="396" y="650"/>
                      </a:lnTo>
                      <a:lnTo>
                        <a:pt x="398" y="654"/>
                      </a:lnTo>
                      <a:lnTo>
                        <a:pt x="402" y="660"/>
                      </a:lnTo>
                      <a:lnTo>
                        <a:pt x="404" y="662"/>
                      </a:lnTo>
                      <a:lnTo>
                        <a:pt x="404" y="662"/>
                      </a:lnTo>
                      <a:lnTo>
                        <a:pt x="414" y="670"/>
                      </a:lnTo>
                      <a:lnTo>
                        <a:pt x="424" y="676"/>
                      </a:lnTo>
                      <a:lnTo>
                        <a:pt x="428" y="678"/>
                      </a:lnTo>
                      <a:lnTo>
                        <a:pt x="434" y="676"/>
                      </a:lnTo>
                      <a:lnTo>
                        <a:pt x="434" y="676"/>
                      </a:lnTo>
                      <a:lnTo>
                        <a:pt x="438" y="678"/>
                      </a:lnTo>
                      <a:lnTo>
                        <a:pt x="444" y="680"/>
                      </a:lnTo>
                      <a:lnTo>
                        <a:pt x="454" y="692"/>
                      </a:lnTo>
                      <a:lnTo>
                        <a:pt x="460" y="704"/>
                      </a:lnTo>
                      <a:lnTo>
                        <a:pt x="464" y="710"/>
                      </a:lnTo>
                      <a:lnTo>
                        <a:pt x="464" y="710"/>
                      </a:lnTo>
                      <a:lnTo>
                        <a:pt x="466" y="716"/>
                      </a:lnTo>
                      <a:lnTo>
                        <a:pt x="470" y="730"/>
                      </a:lnTo>
                      <a:lnTo>
                        <a:pt x="472" y="740"/>
                      </a:lnTo>
                      <a:lnTo>
                        <a:pt x="472" y="750"/>
                      </a:lnTo>
                      <a:lnTo>
                        <a:pt x="470" y="760"/>
                      </a:lnTo>
                      <a:lnTo>
                        <a:pt x="468" y="770"/>
                      </a:lnTo>
                      <a:lnTo>
                        <a:pt x="468" y="770"/>
                      </a:lnTo>
                      <a:lnTo>
                        <a:pt x="460" y="788"/>
                      </a:lnTo>
                      <a:lnTo>
                        <a:pt x="456" y="800"/>
                      </a:lnTo>
                      <a:lnTo>
                        <a:pt x="454" y="810"/>
                      </a:lnTo>
                      <a:lnTo>
                        <a:pt x="454" y="810"/>
                      </a:lnTo>
                      <a:lnTo>
                        <a:pt x="452" y="816"/>
                      </a:lnTo>
                      <a:lnTo>
                        <a:pt x="452" y="824"/>
                      </a:lnTo>
                      <a:lnTo>
                        <a:pt x="454" y="832"/>
                      </a:lnTo>
                      <a:lnTo>
                        <a:pt x="454" y="832"/>
                      </a:lnTo>
                      <a:lnTo>
                        <a:pt x="458" y="852"/>
                      </a:lnTo>
                      <a:lnTo>
                        <a:pt x="462" y="858"/>
                      </a:lnTo>
                      <a:lnTo>
                        <a:pt x="466" y="864"/>
                      </a:lnTo>
                      <a:lnTo>
                        <a:pt x="466" y="864"/>
                      </a:lnTo>
                      <a:lnTo>
                        <a:pt x="468" y="864"/>
                      </a:lnTo>
                      <a:lnTo>
                        <a:pt x="472" y="864"/>
                      </a:lnTo>
                      <a:lnTo>
                        <a:pt x="472" y="864"/>
                      </a:lnTo>
                      <a:lnTo>
                        <a:pt x="476" y="860"/>
                      </a:lnTo>
                      <a:lnTo>
                        <a:pt x="480" y="858"/>
                      </a:lnTo>
                      <a:lnTo>
                        <a:pt x="496" y="810"/>
                      </a:lnTo>
                      <a:lnTo>
                        <a:pt x="490" y="798"/>
                      </a:lnTo>
                      <a:lnTo>
                        <a:pt x="490" y="798"/>
                      </a:lnTo>
                      <a:lnTo>
                        <a:pt x="492" y="792"/>
                      </a:lnTo>
                      <a:lnTo>
                        <a:pt x="494" y="786"/>
                      </a:lnTo>
                      <a:lnTo>
                        <a:pt x="498" y="784"/>
                      </a:lnTo>
                      <a:lnTo>
                        <a:pt x="498" y="784"/>
                      </a:lnTo>
                      <a:lnTo>
                        <a:pt x="502" y="778"/>
                      </a:lnTo>
                      <a:lnTo>
                        <a:pt x="506" y="770"/>
                      </a:lnTo>
                      <a:lnTo>
                        <a:pt x="508" y="758"/>
                      </a:lnTo>
                      <a:lnTo>
                        <a:pt x="508" y="758"/>
                      </a:lnTo>
                      <a:lnTo>
                        <a:pt x="512" y="748"/>
                      </a:lnTo>
                      <a:lnTo>
                        <a:pt x="520" y="726"/>
                      </a:lnTo>
                      <a:lnTo>
                        <a:pt x="520" y="726"/>
                      </a:lnTo>
                      <a:lnTo>
                        <a:pt x="524" y="694"/>
                      </a:lnTo>
                      <a:lnTo>
                        <a:pt x="526" y="676"/>
                      </a:lnTo>
                      <a:lnTo>
                        <a:pt x="524" y="662"/>
                      </a:lnTo>
                      <a:lnTo>
                        <a:pt x="524" y="662"/>
                      </a:lnTo>
                      <a:lnTo>
                        <a:pt x="504" y="578"/>
                      </a:lnTo>
                      <a:lnTo>
                        <a:pt x="494" y="526"/>
                      </a:lnTo>
                      <a:lnTo>
                        <a:pt x="492" y="510"/>
                      </a:lnTo>
                      <a:lnTo>
                        <a:pt x="492" y="504"/>
                      </a:lnTo>
                      <a:lnTo>
                        <a:pt x="494" y="502"/>
                      </a:lnTo>
                      <a:lnTo>
                        <a:pt x="494" y="502"/>
                      </a:lnTo>
                      <a:lnTo>
                        <a:pt x="498" y="498"/>
                      </a:lnTo>
                      <a:lnTo>
                        <a:pt x="500" y="492"/>
                      </a:lnTo>
                      <a:lnTo>
                        <a:pt x="504" y="474"/>
                      </a:lnTo>
                      <a:lnTo>
                        <a:pt x="512" y="500"/>
                      </a:lnTo>
                      <a:lnTo>
                        <a:pt x="518" y="508"/>
                      </a:lnTo>
                      <a:lnTo>
                        <a:pt x="518" y="520"/>
                      </a:lnTo>
                      <a:lnTo>
                        <a:pt x="526" y="538"/>
                      </a:lnTo>
                      <a:lnTo>
                        <a:pt x="528" y="542"/>
                      </a:lnTo>
                      <a:lnTo>
                        <a:pt x="538" y="568"/>
                      </a:lnTo>
                      <a:lnTo>
                        <a:pt x="542" y="568"/>
                      </a:lnTo>
                      <a:lnTo>
                        <a:pt x="544" y="572"/>
                      </a:lnTo>
                      <a:lnTo>
                        <a:pt x="542" y="576"/>
                      </a:lnTo>
                      <a:lnTo>
                        <a:pt x="548" y="588"/>
                      </a:lnTo>
                      <a:lnTo>
                        <a:pt x="556" y="608"/>
                      </a:lnTo>
                      <a:lnTo>
                        <a:pt x="570" y="620"/>
                      </a:lnTo>
                      <a:lnTo>
                        <a:pt x="588" y="626"/>
                      </a:lnTo>
                      <a:lnTo>
                        <a:pt x="584" y="614"/>
                      </a:lnTo>
                      <a:lnTo>
                        <a:pt x="590" y="624"/>
                      </a:lnTo>
                      <a:lnTo>
                        <a:pt x="598" y="608"/>
                      </a:lnTo>
                      <a:lnTo>
                        <a:pt x="598" y="590"/>
                      </a:lnTo>
                      <a:lnTo>
                        <a:pt x="590" y="570"/>
                      </a:lnTo>
                      <a:lnTo>
                        <a:pt x="586" y="558"/>
                      </a:lnTo>
                      <a:lnTo>
                        <a:pt x="580" y="556"/>
                      </a:lnTo>
                      <a:lnTo>
                        <a:pt x="580" y="552"/>
                      </a:lnTo>
                      <a:lnTo>
                        <a:pt x="582" y="548"/>
                      </a:lnTo>
                      <a:lnTo>
                        <a:pt x="572" y="524"/>
                      </a:lnTo>
                      <a:lnTo>
                        <a:pt x="570" y="520"/>
                      </a:lnTo>
                      <a:lnTo>
                        <a:pt x="562" y="502"/>
                      </a:lnTo>
                      <a:lnTo>
                        <a:pt x="554" y="492"/>
                      </a:lnTo>
                      <a:lnTo>
                        <a:pt x="550" y="484"/>
                      </a:lnTo>
                      <a:lnTo>
                        <a:pt x="538" y="460"/>
                      </a:lnTo>
                      <a:lnTo>
                        <a:pt x="538" y="460"/>
                      </a:lnTo>
                      <a:lnTo>
                        <a:pt x="554" y="470"/>
                      </a:lnTo>
                      <a:lnTo>
                        <a:pt x="560" y="472"/>
                      </a:lnTo>
                      <a:lnTo>
                        <a:pt x="566" y="472"/>
                      </a:lnTo>
                      <a:lnTo>
                        <a:pt x="566" y="472"/>
                      </a:lnTo>
                      <a:close/>
                      <a:moveTo>
                        <a:pt x="466" y="344"/>
                      </a:moveTo>
                      <a:lnTo>
                        <a:pt x="466" y="344"/>
                      </a:lnTo>
                      <a:lnTo>
                        <a:pt x="466" y="344"/>
                      </a:lnTo>
                      <a:lnTo>
                        <a:pt x="466" y="344"/>
                      </a:lnTo>
                      <a:lnTo>
                        <a:pt x="466" y="344"/>
                      </a:lnTo>
                      <a:close/>
                    </a:path>
                  </a:pathLst>
                </a:custGeom>
                <a:solidFill>
                  <a:schemeClr val="bg2">
                    <a:lumMod val="60000"/>
                    <a:lumOff val="40000"/>
                    <a:alpha val="6000"/>
                  </a:schemeClr>
                </a:solidFill>
                <a:ln>
                  <a:noFill/>
                </a:ln>
                <a:effectLst>
                  <a:glow rad="38100">
                    <a:schemeClr val="bg2">
                      <a:lumMod val="50000"/>
                      <a:lumOff val="50000"/>
                      <a:alpha val="15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3" name="Group 112"/>
              <p:cNvGrpSpPr>
                <a:grpSpLocks noChangeAspect="1"/>
              </p:cNvGrpSpPr>
              <p:nvPr/>
            </p:nvGrpSpPr>
            <p:grpSpPr>
              <a:xfrm>
                <a:off x="7679515" y="5943604"/>
                <a:ext cx="1331670" cy="914403"/>
                <a:chOff x="7953375" y="152400"/>
                <a:chExt cx="1775564" cy="1219200"/>
              </a:xfrm>
              <a:solidFill>
                <a:schemeClr val="bg2">
                  <a:lumMod val="50000"/>
                  <a:lumOff val="50000"/>
                  <a:alpha val="8000"/>
                </a:schemeClr>
              </a:solidFill>
            </p:grpSpPr>
            <p:sp>
              <p:nvSpPr>
                <p:cNvPr id="188" name="Freeform 35"/>
                <p:cNvSpPr>
                  <a:spLocks/>
                </p:cNvSpPr>
                <p:nvPr/>
              </p:nvSpPr>
              <p:spPr bwMode="auto">
                <a:xfrm>
                  <a:off x="7953375" y="688975"/>
                  <a:ext cx="269875" cy="127000"/>
                </a:xfrm>
                <a:custGeom>
                  <a:avLst/>
                  <a:gdLst>
                    <a:gd name="T0" fmla="*/ 170 w 170"/>
                    <a:gd name="T1" fmla="*/ 80 h 80"/>
                    <a:gd name="T2" fmla="*/ 170 w 170"/>
                    <a:gd name="T3" fmla="*/ 80 h 80"/>
                    <a:gd name="T4" fmla="*/ 170 w 170"/>
                    <a:gd name="T5" fmla="*/ 80 h 80"/>
                    <a:gd name="T6" fmla="*/ 170 w 170"/>
                    <a:gd name="T7" fmla="*/ 80 h 80"/>
                    <a:gd name="T8" fmla="*/ 154 w 170"/>
                    <a:gd name="T9" fmla="*/ 72 h 80"/>
                    <a:gd name="T10" fmla="*/ 38 w 170"/>
                    <a:gd name="T11" fmla="*/ 14 h 80"/>
                    <a:gd name="T12" fmla="*/ 38 w 170"/>
                    <a:gd name="T13" fmla="*/ 14 h 80"/>
                    <a:gd name="T14" fmla="*/ 18 w 170"/>
                    <a:gd name="T15" fmla="*/ 4 h 80"/>
                    <a:gd name="T16" fmla="*/ 18 w 170"/>
                    <a:gd name="T17" fmla="*/ 4 h 80"/>
                    <a:gd name="T18" fmla="*/ 12 w 170"/>
                    <a:gd name="T19" fmla="*/ 2 h 80"/>
                    <a:gd name="T20" fmla="*/ 4 w 170"/>
                    <a:gd name="T21" fmla="*/ 0 h 80"/>
                    <a:gd name="T22" fmla="*/ 4 w 170"/>
                    <a:gd name="T23" fmla="*/ 0 h 80"/>
                    <a:gd name="T24" fmla="*/ 0 w 170"/>
                    <a:gd name="T25" fmla="*/ 0 h 80"/>
                    <a:gd name="T26" fmla="*/ 2 w 170"/>
                    <a:gd name="T27" fmla="*/ 4 h 80"/>
                    <a:gd name="T28" fmla="*/ 2 w 170"/>
                    <a:gd name="T29" fmla="*/ 4 h 80"/>
                    <a:gd name="T30" fmla="*/ 4 w 170"/>
                    <a:gd name="T31" fmla="*/ 6 h 80"/>
                    <a:gd name="T32" fmla="*/ 10 w 170"/>
                    <a:gd name="T33" fmla="*/ 8 h 80"/>
                    <a:gd name="T34" fmla="*/ 10 w 170"/>
                    <a:gd name="T35" fmla="*/ 8 h 80"/>
                    <a:gd name="T36" fmla="*/ 28 w 170"/>
                    <a:gd name="T37" fmla="*/ 16 h 80"/>
                    <a:gd name="T38" fmla="*/ 154 w 170"/>
                    <a:gd name="T39" fmla="*/ 74 h 80"/>
                    <a:gd name="T40" fmla="*/ 154 w 170"/>
                    <a:gd name="T41" fmla="*/ 74 h 80"/>
                    <a:gd name="T42" fmla="*/ 170 w 170"/>
                    <a:gd name="T43" fmla="*/ 80 h 80"/>
                    <a:gd name="T44" fmla="*/ 170 w 170"/>
                    <a:gd name="T45"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0" h="80">
                      <a:moveTo>
                        <a:pt x="170" y="80"/>
                      </a:moveTo>
                      <a:lnTo>
                        <a:pt x="170" y="80"/>
                      </a:lnTo>
                      <a:lnTo>
                        <a:pt x="170" y="80"/>
                      </a:lnTo>
                      <a:lnTo>
                        <a:pt x="170" y="80"/>
                      </a:lnTo>
                      <a:lnTo>
                        <a:pt x="154" y="72"/>
                      </a:lnTo>
                      <a:lnTo>
                        <a:pt x="38" y="14"/>
                      </a:lnTo>
                      <a:lnTo>
                        <a:pt x="38" y="14"/>
                      </a:lnTo>
                      <a:lnTo>
                        <a:pt x="18" y="4"/>
                      </a:lnTo>
                      <a:lnTo>
                        <a:pt x="18" y="4"/>
                      </a:lnTo>
                      <a:lnTo>
                        <a:pt x="12" y="2"/>
                      </a:lnTo>
                      <a:lnTo>
                        <a:pt x="4" y="0"/>
                      </a:lnTo>
                      <a:lnTo>
                        <a:pt x="4" y="0"/>
                      </a:lnTo>
                      <a:lnTo>
                        <a:pt x="0" y="0"/>
                      </a:lnTo>
                      <a:lnTo>
                        <a:pt x="2" y="4"/>
                      </a:lnTo>
                      <a:lnTo>
                        <a:pt x="2" y="4"/>
                      </a:lnTo>
                      <a:lnTo>
                        <a:pt x="4" y="6"/>
                      </a:lnTo>
                      <a:lnTo>
                        <a:pt x="10" y="8"/>
                      </a:lnTo>
                      <a:lnTo>
                        <a:pt x="10" y="8"/>
                      </a:lnTo>
                      <a:lnTo>
                        <a:pt x="28" y="16"/>
                      </a:lnTo>
                      <a:lnTo>
                        <a:pt x="154" y="74"/>
                      </a:lnTo>
                      <a:lnTo>
                        <a:pt x="154" y="74"/>
                      </a:lnTo>
                      <a:lnTo>
                        <a:pt x="170" y="80"/>
                      </a:lnTo>
                      <a:lnTo>
                        <a:pt x="170" y="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36"/>
                <p:cNvSpPr>
                  <a:spLocks/>
                </p:cNvSpPr>
                <p:nvPr/>
              </p:nvSpPr>
              <p:spPr bwMode="auto">
                <a:xfrm>
                  <a:off x="8226425" y="82232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37"/>
                <p:cNvSpPr>
                  <a:spLocks/>
                </p:cNvSpPr>
                <p:nvPr/>
              </p:nvSpPr>
              <p:spPr bwMode="auto">
                <a:xfrm>
                  <a:off x="8232775" y="514350"/>
                  <a:ext cx="19050" cy="295275"/>
                </a:xfrm>
                <a:custGeom>
                  <a:avLst/>
                  <a:gdLst>
                    <a:gd name="T0" fmla="*/ 2 w 12"/>
                    <a:gd name="T1" fmla="*/ 186 h 186"/>
                    <a:gd name="T2" fmla="*/ 2 w 12"/>
                    <a:gd name="T3" fmla="*/ 186 h 186"/>
                    <a:gd name="T4" fmla="*/ 4 w 12"/>
                    <a:gd name="T5" fmla="*/ 168 h 186"/>
                    <a:gd name="T6" fmla="*/ 8 w 12"/>
                    <a:gd name="T7" fmla="*/ 30 h 186"/>
                    <a:gd name="T8" fmla="*/ 8 w 12"/>
                    <a:gd name="T9" fmla="*/ 30 h 186"/>
                    <a:gd name="T10" fmla="*/ 10 w 12"/>
                    <a:gd name="T11" fmla="*/ 10 h 186"/>
                    <a:gd name="T12" fmla="*/ 10 w 12"/>
                    <a:gd name="T13" fmla="*/ 10 h 186"/>
                    <a:gd name="T14" fmla="*/ 12 w 12"/>
                    <a:gd name="T15" fmla="*/ 6 h 186"/>
                    <a:gd name="T16" fmla="*/ 10 w 12"/>
                    <a:gd name="T17" fmla="*/ 0 h 186"/>
                    <a:gd name="T18" fmla="*/ 10 w 12"/>
                    <a:gd name="T19" fmla="*/ 0 h 186"/>
                    <a:gd name="T20" fmla="*/ 8 w 12"/>
                    <a:gd name="T21" fmla="*/ 0 h 186"/>
                    <a:gd name="T22" fmla="*/ 6 w 12"/>
                    <a:gd name="T23" fmla="*/ 2 h 186"/>
                    <a:gd name="T24" fmla="*/ 6 w 12"/>
                    <a:gd name="T25" fmla="*/ 2 h 186"/>
                    <a:gd name="T26" fmla="*/ 4 w 12"/>
                    <a:gd name="T27" fmla="*/ 8 h 186"/>
                    <a:gd name="T28" fmla="*/ 4 w 12"/>
                    <a:gd name="T29" fmla="*/ 16 h 186"/>
                    <a:gd name="T30" fmla="*/ 4 w 12"/>
                    <a:gd name="T31" fmla="*/ 16 h 186"/>
                    <a:gd name="T32" fmla="*/ 4 w 12"/>
                    <a:gd name="T33" fmla="*/ 38 h 186"/>
                    <a:gd name="T34" fmla="*/ 0 w 12"/>
                    <a:gd name="T35" fmla="*/ 168 h 186"/>
                    <a:gd name="T36" fmla="*/ 0 w 12"/>
                    <a:gd name="T37" fmla="*/ 168 h 186"/>
                    <a:gd name="T38" fmla="*/ 0 w 12"/>
                    <a:gd name="T39" fmla="*/ 186 h 186"/>
                    <a:gd name="T40" fmla="*/ 0 w 12"/>
                    <a:gd name="T41" fmla="*/ 186 h 186"/>
                    <a:gd name="T42" fmla="*/ 0 w 12"/>
                    <a:gd name="T43" fmla="*/ 186 h 186"/>
                    <a:gd name="T44" fmla="*/ 0 w 12"/>
                    <a:gd name="T45" fmla="*/ 186 h 186"/>
                    <a:gd name="T46" fmla="*/ 2 w 12"/>
                    <a:gd name="T47" fmla="*/ 186 h 186"/>
                    <a:gd name="T48" fmla="*/ 2 w 12"/>
                    <a:gd name="T49" fmla="*/ 18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 h="186">
                      <a:moveTo>
                        <a:pt x="2" y="186"/>
                      </a:moveTo>
                      <a:lnTo>
                        <a:pt x="2" y="186"/>
                      </a:lnTo>
                      <a:lnTo>
                        <a:pt x="4" y="168"/>
                      </a:lnTo>
                      <a:lnTo>
                        <a:pt x="8" y="30"/>
                      </a:lnTo>
                      <a:lnTo>
                        <a:pt x="8" y="30"/>
                      </a:lnTo>
                      <a:lnTo>
                        <a:pt x="10" y="10"/>
                      </a:lnTo>
                      <a:lnTo>
                        <a:pt x="10" y="10"/>
                      </a:lnTo>
                      <a:lnTo>
                        <a:pt x="12" y="6"/>
                      </a:lnTo>
                      <a:lnTo>
                        <a:pt x="10" y="0"/>
                      </a:lnTo>
                      <a:lnTo>
                        <a:pt x="10" y="0"/>
                      </a:lnTo>
                      <a:lnTo>
                        <a:pt x="8" y="0"/>
                      </a:lnTo>
                      <a:lnTo>
                        <a:pt x="6" y="2"/>
                      </a:lnTo>
                      <a:lnTo>
                        <a:pt x="6" y="2"/>
                      </a:lnTo>
                      <a:lnTo>
                        <a:pt x="4" y="8"/>
                      </a:lnTo>
                      <a:lnTo>
                        <a:pt x="4" y="16"/>
                      </a:lnTo>
                      <a:lnTo>
                        <a:pt x="4" y="16"/>
                      </a:lnTo>
                      <a:lnTo>
                        <a:pt x="4" y="38"/>
                      </a:lnTo>
                      <a:lnTo>
                        <a:pt x="0" y="168"/>
                      </a:lnTo>
                      <a:lnTo>
                        <a:pt x="0" y="168"/>
                      </a:lnTo>
                      <a:lnTo>
                        <a:pt x="0" y="186"/>
                      </a:lnTo>
                      <a:lnTo>
                        <a:pt x="0" y="186"/>
                      </a:lnTo>
                      <a:lnTo>
                        <a:pt x="0" y="186"/>
                      </a:lnTo>
                      <a:lnTo>
                        <a:pt x="0" y="186"/>
                      </a:lnTo>
                      <a:lnTo>
                        <a:pt x="2" y="186"/>
                      </a:lnTo>
                      <a:lnTo>
                        <a:pt x="2" y="1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38"/>
                <p:cNvSpPr>
                  <a:spLocks noEditPoints="1"/>
                </p:cNvSpPr>
                <p:nvPr/>
              </p:nvSpPr>
              <p:spPr bwMode="auto">
                <a:xfrm>
                  <a:off x="8274789" y="152400"/>
                  <a:ext cx="1454150" cy="1219200"/>
                </a:xfrm>
                <a:custGeom>
                  <a:avLst/>
                  <a:gdLst>
                    <a:gd name="T0" fmla="*/ 838 w 916"/>
                    <a:gd name="T1" fmla="*/ 674 h 768"/>
                    <a:gd name="T2" fmla="*/ 790 w 916"/>
                    <a:gd name="T3" fmla="*/ 634 h 768"/>
                    <a:gd name="T4" fmla="*/ 780 w 916"/>
                    <a:gd name="T5" fmla="*/ 590 h 768"/>
                    <a:gd name="T6" fmla="*/ 786 w 916"/>
                    <a:gd name="T7" fmla="*/ 556 h 768"/>
                    <a:gd name="T8" fmla="*/ 788 w 916"/>
                    <a:gd name="T9" fmla="*/ 524 h 768"/>
                    <a:gd name="T10" fmla="*/ 790 w 916"/>
                    <a:gd name="T11" fmla="*/ 450 h 768"/>
                    <a:gd name="T12" fmla="*/ 782 w 916"/>
                    <a:gd name="T13" fmla="*/ 420 h 768"/>
                    <a:gd name="T14" fmla="*/ 666 w 916"/>
                    <a:gd name="T15" fmla="*/ 406 h 768"/>
                    <a:gd name="T16" fmla="*/ 758 w 916"/>
                    <a:gd name="T17" fmla="*/ 340 h 768"/>
                    <a:gd name="T18" fmla="*/ 770 w 916"/>
                    <a:gd name="T19" fmla="*/ 308 h 768"/>
                    <a:gd name="T20" fmla="*/ 770 w 916"/>
                    <a:gd name="T21" fmla="*/ 266 h 768"/>
                    <a:gd name="T22" fmla="*/ 768 w 916"/>
                    <a:gd name="T23" fmla="*/ 236 h 768"/>
                    <a:gd name="T24" fmla="*/ 756 w 916"/>
                    <a:gd name="T25" fmla="*/ 212 h 768"/>
                    <a:gd name="T26" fmla="*/ 756 w 916"/>
                    <a:gd name="T27" fmla="*/ 190 h 768"/>
                    <a:gd name="T28" fmla="*/ 746 w 916"/>
                    <a:gd name="T29" fmla="*/ 152 h 768"/>
                    <a:gd name="T30" fmla="*/ 750 w 916"/>
                    <a:gd name="T31" fmla="*/ 118 h 768"/>
                    <a:gd name="T32" fmla="*/ 752 w 916"/>
                    <a:gd name="T33" fmla="*/ 92 h 768"/>
                    <a:gd name="T34" fmla="*/ 756 w 916"/>
                    <a:gd name="T35" fmla="*/ 62 h 768"/>
                    <a:gd name="T36" fmla="*/ 678 w 916"/>
                    <a:gd name="T37" fmla="*/ 10 h 768"/>
                    <a:gd name="T38" fmla="*/ 594 w 916"/>
                    <a:gd name="T39" fmla="*/ 82 h 768"/>
                    <a:gd name="T40" fmla="*/ 540 w 916"/>
                    <a:gd name="T41" fmla="*/ 186 h 768"/>
                    <a:gd name="T42" fmla="*/ 514 w 916"/>
                    <a:gd name="T43" fmla="*/ 366 h 768"/>
                    <a:gd name="T44" fmla="*/ 502 w 916"/>
                    <a:gd name="T45" fmla="*/ 424 h 768"/>
                    <a:gd name="T46" fmla="*/ 496 w 916"/>
                    <a:gd name="T47" fmla="*/ 412 h 768"/>
                    <a:gd name="T48" fmla="*/ 486 w 916"/>
                    <a:gd name="T49" fmla="*/ 412 h 768"/>
                    <a:gd name="T50" fmla="*/ 478 w 916"/>
                    <a:gd name="T51" fmla="*/ 416 h 768"/>
                    <a:gd name="T52" fmla="*/ 476 w 916"/>
                    <a:gd name="T53" fmla="*/ 422 h 768"/>
                    <a:gd name="T54" fmla="*/ 468 w 916"/>
                    <a:gd name="T55" fmla="*/ 432 h 768"/>
                    <a:gd name="T56" fmla="*/ 474 w 916"/>
                    <a:gd name="T57" fmla="*/ 454 h 768"/>
                    <a:gd name="T58" fmla="*/ 380 w 916"/>
                    <a:gd name="T59" fmla="*/ 406 h 768"/>
                    <a:gd name="T60" fmla="*/ 222 w 916"/>
                    <a:gd name="T61" fmla="*/ 362 h 768"/>
                    <a:gd name="T62" fmla="*/ 108 w 916"/>
                    <a:gd name="T63" fmla="*/ 370 h 768"/>
                    <a:gd name="T64" fmla="*/ 0 w 916"/>
                    <a:gd name="T65" fmla="*/ 436 h 768"/>
                    <a:gd name="T66" fmla="*/ 44 w 916"/>
                    <a:gd name="T67" fmla="*/ 504 h 768"/>
                    <a:gd name="T68" fmla="*/ 70 w 916"/>
                    <a:gd name="T69" fmla="*/ 514 h 768"/>
                    <a:gd name="T70" fmla="*/ 96 w 916"/>
                    <a:gd name="T71" fmla="*/ 522 h 768"/>
                    <a:gd name="T72" fmla="*/ 126 w 916"/>
                    <a:gd name="T73" fmla="*/ 536 h 768"/>
                    <a:gd name="T74" fmla="*/ 150 w 916"/>
                    <a:gd name="T75" fmla="*/ 558 h 768"/>
                    <a:gd name="T76" fmla="*/ 172 w 916"/>
                    <a:gd name="T77" fmla="*/ 572 h 768"/>
                    <a:gd name="T78" fmla="*/ 192 w 916"/>
                    <a:gd name="T79" fmla="*/ 594 h 768"/>
                    <a:gd name="T80" fmla="*/ 210 w 916"/>
                    <a:gd name="T81" fmla="*/ 608 h 768"/>
                    <a:gd name="T82" fmla="*/ 258 w 916"/>
                    <a:gd name="T83" fmla="*/ 632 h 768"/>
                    <a:gd name="T84" fmla="*/ 320 w 916"/>
                    <a:gd name="T85" fmla="*/ 610 h 768"/>
                    <a:gd name="T86" fmla="*/ 368 w 916"/>
                    <a:gd name="T87" fmla="*/ 604 h 768"/>
                    <a:gd name="T88" fmla="*/ 342 w 916"/>
                    <a:gd name="T89" fmla="*/ 692 h 768"/>
                    <a:gd name="T90" fmla="*/ 384 w 916"/>
                    <a:gd name="T91" fmla="*/ 724 h 768"/>
                    <a:gd name="T92" fmla="*/ 440 w 916"/>
                    <a:gd name="T93" fmla="*/ 740 h 768"/>
                    <a:gd name="T94" fmla="*/ 462 w 916"/>
                    <a:gd name="T95" fmla="*/ 754 h 768"/>
                    <a:gd name="T96" fmla="*/ 500 w 916"/>
                    <a:gd name="T97" fmla="*/ 764 h 768"/>
                    <a:gd name="T98" fmla="*/ 584 w 916"/>
                    <a:gd name="T99" fmla="*/ 736 h 768"/>
                    <a:gd name="T100" fmla="*/ 530 w 916"/>
                    <a:gd name="T101" fmla="*/ 578 h 768"/>
                    <a:gd name="T102" fmla="*/ 558 w 916"/>
                    <a:gd name="T103" fmla="*/ 594 h 768"/>
                    <a:gd name="T104" fmla="*/ 590 w 916"/>
                    <a:gd name="T105" fmla="*/ 648 h 768"/>
                    <a:gd name="T106" fmla="*/ 646 w 916"/>
                    <a:gd name="T107" fmla="*/ 688 h 768"/>
                    <a:gd name="T108" fmla="*/ 624 w 916"/>
                    <a:gd name="T109" fmla="*/ 616 h 768"/>
                    <a:gd name="T110" fmla="*/ 584 w 916"/>
                    <a:gd name="T111" fmla="*/ 550 h 768"/>
                    <a:gd name="T112" fmla="*/ 598 w 916"/>
                    <a:gd name="T113" fmla="*/ 536 h 768"/>
                    <a:gd name="T114" fmla="*/ 714 w 916"/>
                    <a:gd name="T115" fmla="*/ 658 h 768"/>
                    <a:gd name="T116" fmla="*/ 804 w 916"/>
                    <a:gd name="T117" fmla="*/ 702 h 768"/>
                    <a:gd name="T118" fmla="*/ 836 w 916"/>
                    <a:gd name="T119" fmla="*/ 708 h 768"/>
                    <a:gd name="T120" fmla="*/ 910 w 916"/>
                    <a:gd name="T121" fmla="*/ 736 h 768"/>
                    <a:gd name="T122" fmla="*/ 910 w 916"/>
                    <a:gd name="T123" fmla="*/ 716 h 768"/>
                    <a:gd name="T124" fmla="*/ 878 w 916"/>
                    <a:gd name="T125" fmla="*/ 688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16" h="768">
                      <a:moveTo>
                        <a:pt x="878" y="688"/>
                      </a:moveTo>
                      <a:lnTo>
                        <a:pt x="878" y="688"/>
                      </a:lnTo>
                      <a:lnTo>
                        <a:pt x="868" y="682"/>
                      </a:lnTo>
                      <a:lnTo>
                        <a:pt x="856" y="678"/>
                      </a:lnTo>
                      <a:lnTo>
                        <a:pt x="838" y="674"/>
                      </a:lnTo>
                      <a:lnTo>
                        <a:pt x="838" y="674"/>
                      </a:lnTo>
                      <a:lnTo>
                        <a:pt x="828" y="672"/>
                      </a:lnTo>
                      <a:lnTo>
                        <a:pt x="818" y="666"/>
                      </a:lnTo>
                      <a:lnTo>
                        <a:pt x="810" y="660"/>
                      </a:lnTo>
                      <a:lnTo>
                        <a:pt x="802" y="652"/>
                      </a:lnTo>
                      <a:lnTo>
                        <a:pt x="792" y="640"/>
                      </a:lnTo>
                      <a:lnTo>
                        <a:pt x="790" y="634"/>
                      </a:lnTo>
                      <a:lnTo>
                        <a:pt x="790" y="634"/>
                      </a:lnTo>
                      <a:lnTo>
                        <a:pt x="786" y="630"/>
                      </a:lnTo>
                      <a:lnTo>
                        <a:pt x="780" y="616"/>
                      </a:lnTo>
                      <a:lnTo>
                        <a:pt x="776" y="602"/>
                      </a:lnTo>
                      <a:lnTo>
                        <a:pt x="778" y="596"/>
                      </a:lnTo>
                      <a:lnTo>
                        <a:pt x="780" y="590"/>
                      </a:lnTo>
                      <a:lnTo>
                        <a:pt x="780" y="590"/>
                      </a:lnTo>
                      <a:lnTo>
                        <a:pt x="784" y="586"/>
                      </a:lnTo>
                      <a:lnTo>
                        <a:pt x="786" y="582"/>
                      </a:lnTo>
                      <a:lnTo>
                        <a:pt x="786" y="570"/>
                      </a:lnTo>
                      <a:lnTo>
                        <a:pt x="786" y="556"/>
                      </a:lnTo>
                      <a:lnTo>
                        <a:pt x="786" y="556"/>
                      </a:lnTo>
                      <a:lnTo>
                        <a:pt x="784" y="554"/>
                      </a:lnTo>
                      <a:lnTo>
                        <a:pt x="782" y="548"/>
                      </a:lnTo>
                      <a:lnTo>
                        <a:pt x="780" y="544"/>
                      </a:lnTo>
                      <a:lnTo>
                        <a:pt x="782" y="538"/>
                      </a:lnTo>
                      <a:lnTo>
                        <a:pt x="784" y="532"/>
                      </a:lnTo>
                      <a:lnTo>
                        <a:pt x="788" y="524"/>
                      </a:lnTo>
                      <a:lnTo>
                        <a:pt x="788" y="524"/>
                      </a:lnTo>
                      <a:lnTo>
                        <a:pt x="792" y="514"/>
                      </a:lnTo>
                      <a:lnTo>
                        <a:pt x="794" y="502"/>
                      </a:lnTo>
                      <a:lnTo>
                        <a:pt x="794" y="488"/>
                      </a:lnTo>
                      <a:lnTo>
                        <a:pt x="794" y="474"/>
                      </a:lnTo>
                      <a:lnTo>
                        <a:pt x="790" y="450"/>
                      </a:lnTo>
                      <a:lnTo>
                        <a:pt x="786" y="440"/>
                      </a:lnTo>
                      <a:lnTo>
                        <a:pt x="782" y="426"/>
                      </a:lnTo>
                      <a:lnTo>
                        <a:pt x="782" y="426"/>
                      </a:lnTo>
                      <a:lnTo>
                        <a:pt x="784" y="424"/>
                      </a:lnTo>
                      <a:lnTo>
                        <a:pt x="784" y="422"/>
                      </a:lnTo>
                      <a:lnTo>
                        <a:pt x="782" y="420"/>
                      </a:lnTo>
                      <a:lnTo>
                        <a:pt x="776" y="418"/>
                      </a:lnTo>
                      <a:lnTo>
                        <a:pt x="766" y="414"/>
                      </a:lnTo>
                      <a:lnTo>
                        <a:pt x="722" y="406"/>
                      </a:lnTo>
                      <a:lnTo>
                        <a:pt x="722" y="406"/>
                      </a:lnTo>
                      <a:lnTo>
                        <a:pt x="696" y="404"/>
                      </a:lnTo>
                      <a:lnTo>
                        <a:pt x="666" y="406"/>
                      </a:lnTo>
                      <a:lnTo>
                        <a:pt x="668" y="404"/>
                      </a:lnTo>
                      <a:lnTo>
                        <a:pt x="682" y="392"/>
                      </a:lnTo>
                      <a:lnTo>
                        <a:pt x="704" y="376"/>
                      </a:lnTo>
                      <a:lnTo>
                        <a:pt x="722" y="366"/>
                      </a:lnTo>
                      <a:lnTo>
                        <a:pt x="742" y="354"/>
                      </a:lnTo>
                      <a:lnTo>
                        <a:pt x="758" y="340"/>
                      </a:lnTo>
                      <a:lnTo>
                        <a:pt x="758" y="340"/>
                      </a:lnTo>
                      <a:lnTo>
                        <a:pt x="764" y="332"/>
                      </a:lnTo>
                      <a:lnTo>
                        <a:pt x="768" y="326"/>
                      </a:lnTo>
                      <a:lnTo>
                        <a:pt x="770" y="320"/>
                      </a:lnTo>
                      <a:lnTo>
                        <a:pt x="770" y="320"/>
                      </a:lnTo>
                      <a:lnTo>
                        <a:pt x="770" y="308"/>
                      </a:lnTo>
                      <a:lnTo>
                        <a:pt x="772" y="290"/>
                      </a:lnTo>
                      <a:lnTo>
                        <a:pt x="772" y="290"/>
                      </a:lnTo>
                      <a:lnTo>
                        <a:pt x="772" y="280"/>
                      </a:lnTo>
                      <a:lnTo>
                        <a:pt x="772" y="272"/>
                      </a:lnTo>
                      <a:lnTo>
                        <a:pt x="770" y="266"/>
                      </a:lnTo>
                      <a:lnTo>
                        <a:pt x="770" y="266"/>
                      </a:lnTo>
                      <a:lnTo>
                        <a:pt x="768" y="260"/>
                      </a:lnTo>
                      <a:lnTo>
                        <a:pt x="768" y="254"/>
                      </a:lnTo>
                      <a:lnTo>
                        <a:pt x="768" y="250"/>
                      </a:lnTo>
                      <a:lnTo>
                        <a:pt x="768" y="250"/>
                      </a:lnTo>
                      <a:lnTo>
                        <a:pt x="768" y="244"/>
                      </a:lnTo>
                      <a:lnTo>
                        <a:pt x="768" y="236"/>
                      </a:lnTo>
                      <a:lnTo>
                        <a:pt x="766" y="226"/>
                      </a:lnTo>
                      <a:lnTo>
                        <a:pt x="764" y="222"/>
                      </a:lnTo>
                      <a:lnTo>
                        <a:pt x="760" y="220"/>
                      </a:lnTo>
                      <a:lnTo>
                        <a:pt x="760" y="220"/>
                      </a:lnTo>
                      <a:lnTo>
                        <a:pt x="756" y="216"/>
                      </a:lnTo>
                      <a:lnTo>
                        <a:pt x="756" y="212"/>
                      </a:lnTo>
                      <a:lnTo>
                        <a:pt x="754" y="204"/>
                      </a:lnTo>
                      <a:lnTo>
                        <a:pt x="754" y="204"/>
                      </a:lnTo>
                      <a:lnTo>
                        <a:pt x="756" y="198"/>
                      </a:lnTo>
                      <a:lnTo>
                        <a:pt x="758" y="194"/>
                      </a:lnTo>
                      <a:lnTo>
                        <a:pt x="756" y="190"/>
                      </a:lnTo>
                      <a:lnTo>
                        <a:pt x="756" y="190"/>
                      </a:lnTo>
                      <a:lnTo>
                        <a:pt x="752" y="186"/>
                      </a:lnTo>
                      <a:lnTo>
                        <a:pt x="748" y="180"/>
                      </a:lnTo>
                      <a:lnTo>
                        <a:pt x="744" y="170"/>
                      </a:lnTo>
                      <a:lnTo>
                        <a:pt x="744" y="170"/>
                      </a:lnTo>
                      <a:lnTo>
                        <a:pt x="746" y="160"/>
                      </a:lnTo>
                      <a:lnTo>
                        <a:pt x="746" y="152"/>
                      </a:lnTo>
                      <a:lnTo>
                        <a:pt x="746" y="146"/>
                      </a:lnTo>
                      <a:lnTo>
                        <a:pt x="746" y="146"/>
                      </a:lnTo>
                      <a:lnTo>
                        <a:pt x="746" y="142"/>
                      </a:lnTo>
                      <a:lnTo>
                        <a:pt x="746" y="134"/>
                      </a:lnTo>
                      <a:lnTo>
                        <a:pt x="746" y="126"/>
                      </a:lnTo>
                      <a:lnTo>
                        <a:pt x="750" y="118"/>
                      </a:lnTo>
                      <a:lnTo>
                        <a:pt x="750" y="118"/>
                      </a:lnTo>
                      <a:lnTo>
                        <a:pt x="752" y="112"/>
                      </a:lnTo>
                      <a:lnTo>
                        <a:pt x="752" y="106"/>
                      </a:lnTo>
                      <a:lnTo>
                        <a:pt x="752" y="98"/>
                      </a:lnTo>
                      <a:lnTo>
                        <a:pt x="752" y="98"/>
                      </a:lnTo>
                      <a:lnTo>
                        <a:pt x="752" y="92"/>
                      </a:lnTo>
                      <a:lnTo>
                        <a:pt x="752" y="88"/>
                      </a:lnTo>
                      <a:lnTo>
                        <a:pt x="752" y="84"/>
                      </a:lnTo>
                      <a:lnTo>
                        <a:pt x="752" y="84"/>
                      </a:lnTo>
                      <a:lnTo>
                        <a:pt x="754" y="78"/>
                      </a:lnTo>
                      <a:lnTo>
                        <a:pt x="756" y="72"/>
                      </a:lnTo>
                      <a:lnTo>
                        <a:pt x="756" y="62"/>
                      </a:lnTo>
                      <a:lnTo>
                        <a:pt x="754" y="42"/>
                      </a:lnTo>
                      <a:lnTo>
                        <a:pt x="748" y="24"/>
                      </a:lnTo>
                      <a:lnTo>
                        <a:pt x="740" y="10"/>
                      </a:lnTo>
                      <a:lnTo>
                        <a:pt x="726" y="2"/>
                      </a:lnTo>
                      <a:lnTo>
                        <a:pt x="704" y="0"/>
                      </a:lnTo>
                      <a:lnTo>
                        <a:pt x="678" y="10"/>
                      </a:lnTo>
                      <a:lnTo>
                        <a:pt x="654" y="24"/>
                      </a:lnTo>
                      <a:lnTo>
                        <a:pt x="654" y="24"/>
                      </a:lnTo>
                      <a:lnTo>
                        <a:pt x="648" y="28"/>
                      </a:lnTo>
                      <a:lnTo>
                        <a:pt x="630" y="42"/>
                      </a:lnTo>
                      <a:lnTo>
                        <a:pt x="606" y="66"/>
                      </a:lnTo>
                      <a:lnTo>
                        <a:pt x="594" y="82"/>
                      </a:lnTo>
                      <a:lnTo>
                        <a:pt x="580" y="102"/>
                      </a:lnTo>
                      <a:lnTo>
                        <a:pt x="580" y="102"/>
                      </a:lnTo>
                      <a:lnTo>
                        <a:pt x="568" y="122"/>
                      </a:lnTo>
                      <a:lnTo>
                        <a:pt x="558" y="142"/>
                      </a:lnTo>
                      <a:lnTo>
                        <a:pt x="548" y="164"/>
                      </a:lnTo>
                      <a:lnTo>
                        <a:pt x="540" y="186"/>
                      </a:lnTo>
                      <a:lnTo>
                        <a:pt x="532" y="208"/>
                      </a:lnTo>
                      <a:lnTo>
                        <a:pt x="526" y="232"/>
                      </a:lnTo>
                      <a:lnTo>
                        <a:pt x="518" y="282"/>
                      </a:lnTo>
                      <a:lnTo>
                        <a:pt x="518" y="282"/>
                      </a:lnTo>
                      <a:lnTo>
                        <a:pt x="514" y="324"/>
                      </a:lnTo>
                      <a:lnTo>
                        <a:pt x="514" y="366"/>
                      </a:lnTo>
                      <a:lnTo>
                        <a:pt x="514" y="402"/>
                      </a:lnTo>
                      <a:lnTo>
                        <a:pt x="516" y="430"/>
                      </a:lnTo>
                      <a:lnTo>
                        <a:pt x="516" y="430"/>
                      </a:lnTo>
                      <a:lnTo>
                        <a:pt x="514" y="430"/>
                      </a:lnTo>
                      <a:lnTo>
                        <a:pt x="514" y="430"/>
                      </a:lnTo>
                      <a:lnTo>
                        <a:pt x="502" y="424"/>
                      </a:lnTo>
                      <a:lnTo>
                        <a:pt x="502" y="424"/>
                      </a:lnTo>
                      <a:lnTo>
                        <a:pt x="504" y="420"/>
                      </a:lnTo>
                      <a:lnTo>
                        <a:pt x="502" y="416"/>
                      </a:lnTo>
                      <a:lnTo>
                        <a:pt x="502" y="416"/>
                      </a:lnTo>
                      <a:lnTo>
                        <a:pt x="500" y="414"/>
                      </a:lnTo>
                      <a:lnTo>
                        <a:pt x="496" y="412"/>
                      </a:lnTo>
                      <a:lnTo>
                        <a:pt x="492" y="412"/>
                      </a:lnTo>
                      <a:lnTo>
                        <a:pt x="488" y="414"/>
                      </a:lnTo>
                      <a:lnTo>
                        <a:pt x="488" y="414"/>
                      </a:lnTo>
                      <a:lnTo>
                        <a:pt x="488" y="414"/>
                      </a:lnTo>
                      <a:lnTo>
                        <a:pt x="488" y="412"/>
                      </a:lnTo>
                      <a:lnTo>
                        <a:pt x="486" y="412"/>
                      </a:lnTo>
                      <a:lnTo>
                        <a:pt x="484" y="414"/>
                      </a:lnTo>
                      <a:lnTo>
                        <a:pt x="484" y="414"/>
                      </a:lnTo>
                      <a:lnTo>
                        <a:pt x="480" y="414"/>
                      </a:lnTo>
                      <a:lnTo>
                        <a:pt x="480" y="414"/>
                      </a:lnTo>
                      <a:lnTo>
                        <a:pt x="478" y="414"/>
                      </a:lnTo>
                      <a:lnTo>
                        <a:pt x="478" y="416"/>
                      </a:lnTo>
                      <a:lnTo>
                        <a:pt x="476" y="416"/>
                      </a:lnTo>
                      <a:lnTo>
                        <a:pt x="476" y="418"/>
                      </a:lnTo>
                      <a:lnTo>
                        <a:pt x="474" y="420"/>
                      </a:lnTo>
                      <a:lnTo>
                        <a:pt x="472" y="420"/>
                      </a:lnTo>
                      <a:lnTo>
                        <a:pt x="476" y="422"/>
                      </a:lnTo>
                      <a:lnTo>
                        <a:pt x="476" y="422"/>
                      </a:lnTo>
                      <a:lnTo>
                        <a:pt x="476" y="422"/>
                      </a:lnTo>
                      <a:lnTo>
                        <a:pt x="472" y="424"/>
                      </a:lnTo>
                      <a:lnTo>
                        <a:pt x="472" y="424"/>
                      </a:lnTo>
                      <a:lnTo>
                        <a:pt x="470" y="426"/>
                      </a:lnTo>
                      <a:lnTo>
                        <a:pt x="468" y="430"/>
                      </a:lnTo>
                      <a:lnTo>
                        <a:pt x="468" y="432"/>
                      </a:lnTo>
                      <a:lnTo>
                        <a:pt x="470" y="436"/>
                      </a:lnTo>
                      <a:lnTo>
                        <a:pt x="470" y="436"/>
                      </a:lnTo>
                      <a:lnTo>
                        <a:pt x="474" y="440"/>
                      </a:lnTo>
                      <a:lnTo>
                        <a:pt x="474" y="440"/>
                      </a:lnTo>
                      <a:lnTo>
                        <a:pt x="474" y="448"/>
                      </a:lnTo>
                      <a:lnTo>
                        <a:pt x="474" y="454"/>
                      </a:lnTo>
                      <a:lnTo>
                        <a:pt x="474" y="454"/>
                      </a:lnTo>
                      <a:lnTo>
                        <a:pt x="472" y="456"/>
                      </a:lnTo>
                      <a:lnTo>
                        <a:pt x="472" y="456"/>
                      </a:lnTo>
                      <a:lnTo>
                        <a:pt x="448" y="442"/>
                      </a:lnTo>
                      <a:lnTo>
                        <a:pt x="416" y="424"/>
                      </a:lnTo>
                      <a:lnTo>
                        <a:pt x="380" y="406"/>
                      </a:lnTo>
                      <a:lnTo>
                        <a:pt x="340" y="390"/>
                      </a:lnTo>
                      <a:lnTo>
                        <a:pt x="340" y="390"/>
                      </a:lnTo>
                      <a:lnTo>
                        <a:pt x="292" y="374"/>
                      </a:lnTo>
                      <a:lnTo>
                        <a:pt x="268" y="368"/>
                      </a:lnTo>
                      <a:lnTo>
                        <a:pt x="244" y="364"/>
                      </a:lnTo>
                      <a:lnTo>
                        <a:pt x="222" y="362"/>
                      </a:lnTo>
                      <a:lnTo>
                        <a:pt x="198" y="360"/>
                      </a:lnTo>
                      <a:lnTo>
                        <a:pt x="176" y="360"/>
                      </a:lnTo>
                      <a:lnTo>
                        <a:pt x="152" y="362"/>
                      </a:lnTo>
                      <a:lnTo>
                        <a:pt x="152" y="362"/>
                      </a:lnTo>
                      <a:lnTo>
                        <a:pt x="130" y="366"/>
                      </a:lnTo>
                      <a:lnTo>
                        <a:pt x="108" y="370"/>
                      </a:lnTo>
                      <a:lnTo>
                        <a:pt x="76" y="380"/>
                      </a:lnTo>
                      <a:lnTo>
                        <a:pt x="56" y="388"/>
                      </a:lnTo>
                      <a:lnTo>
                        <a:pt x="48" y="392"/>
                      </a:lnTo>
                      <a:lnTo>
                        <a:pt x="24" y="408"/>
                      </a:lnTo>
                      <a:lnTo>
                        <a:pt x="4" y="426"/>
                      </a:lnTo>
                      <a:lnTo>
                        <a:pt x="0" y="436"/>
                      </a:lnTo>
                      <a:lnTo>
                        <a:pt x="0" y="466"/>
                      </a:lnTo>
                      <a:lnTo>
                        <a:pt x="4" y="476"/>
                      </a:lnTo>
                      <a:lnTo>
                        <a:pt x="18" y="488"/>
                      </a:lnTo>
                      <a:lnTo>
                        <a:pt x="36" y="500"/>
                      </a:lnTo>
                      <a:lnTo>
                        <a:pt x="36" y="500"/>
                      </a:lnTo>
                      <a:lnTo>
                        <a:pt x="44" y="504"/>
                      </a:lnTo>
                      <a:lnTo>
                        <a:pt x="50" y="506"/>
                      </a:lnTo>
                      <a:lnTo>
                        <a:pt x="56" y="506"/>
                      </a:lnTo>
                      <a:lnTo>
                        <a:pt x="56" y="506"/>
                      </a:lnTo>
                      <a:lnTo>
                        <a:pt x="60" y="508"/>
                      </a:lnTo>
                      <a:lnTo>
                        <a:pt x="64" y="510"/>
                      </a:lnTo>
                      <a:lnTo>
                        <a:pt x="70" y="514"/>
                      </a:lnTo>
                      <a:lnTo>
                        <a:pt x="70" y="514"/>
                      </a:lnTo>
                      <a:lnTo>
                        <a:pt x="76" y="518"/>
                      </a:lnTo>
                      <a:lnTo>
                        <a:pt x="82" y="520"/>
                      </a:lnTo>
                      <a:lnTo>
                        <a:pt x="90" y="520"/>
                      </a:lnTo>
                      <a:lnTo>
                        <a:pt x="90" y="520"/>
                      </a:lnTo>
                      <a:lnTo>
                        <a:pt x="96" y="522"/>
                      </a:lnTo>
                      <a:lnTo>
                        <a:pt x="104" y="524"/>
                      </a:lnTo>
                      <a:lnTo>
                        <a:pt x="112" y="528"/>
                      </a:lnTo>
                      <a:lnTo>
                        <a:pt x="116" y="530"/>
                      </a:lnTo>
                      <a:lnTo>
                        <a:pt x="116" y="530"/>
                      </a:lnTo>
                      <a:lnTo>
                        <a:pt x="120" y="534"/>
                      </a:lnTo>
                      <a:lnTo>
                        <a:pt x="126" y="536"/>
                      </a:lnTo>
                      <a:lnTo>
                        <a:pt x="136" y="540"/>
                      </a:lnTo>
                      <a:lnTo>
                        <a:pt x="136" y="540"/>
                      </a:lnTo>
                      <a:lnTo>
                        <a:pt x="144" y="548"/>
                      </a:lnTo>
                      <a:lnTo>
                        <a:pt x="148" y="554"/>
                      </a:lnTo>
                      <a:lnTo>
                        <a:pt x="150" y="558"/>
                      </a:lnTo>
                      <a:lnTo>
                        <a:pt x="150" y="558"/>
                      </a:lnTo>
                      <a:lnTo>
                        <a:pt x="152" y="562"/>
                      </a:lnTo>
                      <a:lnTo>
                        <a:pt x="156" y="564"/>
                      </a:lnTo>
                      <a:lnTo>
                        <a:pt x="162" y="564"/>
                      </a:lnTo>
                      <a:lnTo>
                        <a:pt x="162" y="564"/>
                      </a:lnTo>
                      <a:lnTo>
                        <a:pt x="168" y="568"/>
                      </a:lnTo>
                      <a:lnTo>
                        <a:pt x="172" y="572"/>
                      </a:lnTo>
                      <a:lnTo>
                        <a:pt x="174" y="578"/>
                      </a:lnTo>
                      <a:lnTo>
                        <a:pt x="174" y="578"/>
                      </a:lnTo>
                      <a:lnTo>
                        <a:pt x="176" y="580"/>
                      </a:lnTo>
                      <a:lnTo>
                        <a:pt x="178" y="584"/>
                      </a:lnTo>
                      <a:lnTo>
                        <a:pt x="184" y="590"/>
                      </a:lnTo>
                      <a:lnTo>
                        <a:pt x="192" y="594"/>
                      </a:lnTo>
                      <a:lnTo>
                        <a:pt x="196" y="596"/>
                      </a:lnTo>
                      <a:lnTo>
                        <a:pt x="196" y="596"/>
                      </a:lnTo>
                      <a:lnTo>
                        <a:pt x="200" y="598"/>
                      </a:lnTo>
                      <a:lnTo>
                        <a:pt x="204" y="602"/>
                      </a:lnTo>
                      <a:lnTo>
                        <a:pt x="210" y="608"/>
                      </a:lnTo>
                      <a:lnTo>
                        <a:pt x="210" y="608"/>
                      </a:lnTo>
                      <a:lnTo>
                        <a:pt x="214" y="610"/>
                      </a:lnTo>
                      <a:lnTo>
                        <a:pt x="222" y="614"/>
                      </a:lnTo>
                      <a:lnTo>
                        <a:pt x="232" y="620"/>
                      </a:lnTo>
                      <a:lnTo>
                        <a:pt x="232" y="620"/>
                      </a:lnTo>
                      <a:lnTo>
                        <a:pt x="248" y="626"/>
                      </a:lnTo>
                      <a:lnTo>
                        <a:pt x="258" y="632"/>
                      </a:lnTo>
                      <a:lnTo>
                        <a:pt x="258" y="632"/>
                      </a:lnTo>
                      <a:lnTo>
                        <a:pt x="264" y="632"/>
                      </a:lnTo>
                      <a:lnTo>
                        <a:pt x="272" y="632"/>
                      </a:lnTo>
                      <a:lnTo>
                        <a:pt x="282" y="630"/>
                      </a:lnTo>
                      <a:lnTo>
                        <a:pt x="302" y="622"/>
                      </a:lnTo>
                      <a:lnTo>
                        <a:pt x="320" y="610"/>
                      </a:lnTo>
                      <a:lnTo>
                        <a:pt x="338" y="600"/>
                      </a:lnTo>
                      <a:lnTo>
                        <a:pt x="364" y="586"/>
                      </a:lnTo>
                      <a:lnTo>
                        <a:pt x="380" y="580"/>
                      </a:lnTo>
                      <a:lnTo>
                        <a:pt x="382" y="578"/>
                      </a:lnTo>
                      <a:lnTo>
                        <a:pt x="382" y="578"/>
                      </a:lnTo>
                      <a:lnTo>
                        <a:pt x="368" y="604"/>
                      </a:lnTo>
                      <a:lnTo>
                        <a:pt x="358" y="628"/>
                      </a:lnTo>
                      <a:lnTo>
                        <a:pt x="358" y="628"/>
                      </a:lnTo>
                      <a:lnTo>
                        <a:pt x="344" y="670"/>
                      </a:lnTo>
                      <a:lnTo>
                        <a:pt x="342" y="682"/>
                      </a:lnTo>
                      <a:lnTo>
                        <a:pt x="342" y="688"/>
                      </a:lnTo>
                      <a:lnTo>
                        <a:pt x="342" y="692"/>
                      </a:lnTo>
                      <a:lnTo>
                        <a:pt x="344" y="692"/>
                      </a:lnTo>
                      <a:lnTo>
                        <a:pt x="346" y="692"/>
                      </a:lnTo>
                      <a:lnTo>
                        <a:pt x="358" y="702"/>
                      </a:lnTo>
                      <a:lnTo>
                        <a:pt x="358" y="702"/>
                      </a:lnTo>
                      <a:lnTo>
                        <a:pt x="366" y="708"/>
                      </a:lnTo>
                      <a:lnTo>
                        <a:pt x="384" y="724"/>
                      </a:lnTo>
                      <a:lnTo>
                        <a:pt x="396" y="730"/>
                      </a:lnTo>
                      <a:lnTo>
                        <a:pt x="410" y="738"/>
                      </a:lnTo>
                      <a:lnTo>
                        <a:pt x="420" y="740"/>
                      </a:lnTo>
                      <a:lnTo>
                        <a:pt x="432" y="742"/>
                      </a:lnTo>
                      <a:lnTo>
                        <a:pt x="432" y="742"/>
                      </a:lnTo>
                      <a:lnTo>
                        <a:pt x="440" y="740"/>
                      </a:lnTo>
                      <a:lnTo>
                        <a:pt x="446" y="742"/>
                      </a:lnTo>
                      <a:lnTo>
                        <a:pt x="452" y="744"/>
                      </a:lnTo>
                      <a:lnTo>
                        <a:pt x="456" y="746"/>
                      </a:lnTo>
                      <a:lnTo>
                        <a:pt x="460" y="752"/>
                      </a:lnTo>
                      <a:lnTo>
                        <a:pt x="462" y="754"/>
                      </a:lnTo>
                      <a:lnTo>
                        <a:pt x="462" y="754"/>
                      </a:lnTo>
                      <a:lnTo>
                        <a:pt x="472" y="762"/>
                      </a:lnTo>
                      <a:lnTo>
                        <a:pt x="484" y="766"/>
                      </a:lnTo>
                      <a:lnTo>
                        <a:pt x="488" y="766"/>
                      </a:lnTo>
                      <a:lnTo>
                        <a:pt x="494" y="764"/>
                      </a:lnTo>
                      <a:lnTo>
                        <a:pt x="494" y="764"/>
                      </a:lnTo>
                      <a:lnTo>
                        <a:pt x="500" y="764"/>
                      </a:lnTo>
                      <a:lnTo>
                        <a:pt x="506" y="768"/>
                      </a:lnTo>
                      <a:lnTo>
                        <a:pt x="588" y="768"/>
                      </a:lnTo>
                      <a:lnTo>
                        <a:pt x="588" y="768"/>
                      </a:lnTo>
                      <a:lnTo>
                        <a:pt x="586" y="750"/>
                      </a:lnTo>
                      <a:lnTo>
                        <a:pt x="584" y="736"/>
                      </a:lnTo>
                      <a:lnTo>
                        <a:pt x="584" y="736"/>
                      </a:lnTo>
                      <a:lnTo>
                        <a:pt x="552" y="654"/>
                      </a:lnTo>
                      <a:lnTo>
                        <a:pt x="534" y="602"/>
                      </a:lnTo>
                      <a:lnTo>
                        <a:pt x="530" y="586"/>
                      </a:lnTo>
                      <a:lnTo>
                        <a:pt x="530" y="580"/>
                      </a:lnTo>
                      <a:lnTo>
                        <a:pt x="530" y="578"/>
                      </a:lnTo>
                      <a:lnTo>
                        <a:pt x="530" y="578"/>
                      </a:lnTo>
                      <a:lnTo>
                        <a:pt x="534" y="574"/>
                      </a:lnTo>
                      <a:lnTo>
                        <a:pt x="536" y="566"/>
                      </a:lnTo>
                      <a:lnTo>
                        <a:pt x="538" y="548"/>
                      </a:lnTo>
                      <a:lnTo>
                        <a:pt x="548" y="572"/>
                      </a:lnTo>
                      <a:lnTo>
                        <a:pt x="554" y="580"/>
                      </a:lnTo>
                      <a:lnTo>
                        <a:pt x="558" y="594"/>
                      </a:lnTo>
                      <a:lnTo>
                        <a:pt x="568" y="610"/>
                      </a:lnTo>
                      <a:lnTo>
                        <a:pt x="570" y="614"/>
                      </a:lnTo>
                      <a:lnTo>
                        <a:pt x="584" y="638"/>
                      </a:lnTo>
                      <a:lnTo>
                        <a:pt x="590" y="638"/>
                      </a:lnTo>
                      <a:lnTo>
                        <a:pt x="592" y="642"/>
                      </a:lnTo>
                      <a:lnTo>
                        <a:pt x="590" y="648"/>
                      </a:lnTo>
                      <a:lnTo>
                        <a:pt x="598" y="658"/>
                      </a:lnTo>
                      <a:lnTo>
                        <a:pt x="608" y="676"/>
                      </a:lnTo>
                      <a:lnTo>
                        <a:pt x="626" y="688"/>
                      </a:lnTo>
                      <a:lnTo>
                        <a:pt x="642" y="690"/>
                      </a:lnTo>
                      <a:lnTo>
                        <a:pt x="638" y="678"/>
                      </a:lnTo>
                      <a:lnTo>
                        <a:pt x="646" y="688"/>
                      </a:lnTo>
                      <a:lnTo>
                        <a:pt x="650" y="672"/>
                      </a:lnTo>
                      <a:lnTo>
                        <a:pt x="648" y="652"/>
                      </a:lnTo>
                      <a:lnTo>
                        <a:pt x="638" y="634"/>
                      </a:lnTo>
                      <a:lnTo>
                        <a:pt x="632" y="622"/>
                      </a:lnTo>
                      <a:lnTo>
                        <a:pt x="626" y="620"/>
                      </a:lnTo>
                      <a:lnTo>
                        <a:pt x="624" y="616"/>
                      </a:lnTo>
                      <a:lnTo>
                        <a:pt x="626" y="612"/>
                      </a:lnTo>
                      <a:lnTo>
                        <a:pt x="612" y="590"/>
                      </a:lnTo>
                      <a:lnTo>
                        <a:pt x="608" y="584"/>
                      </a:lnTo>
                      <a:lnTo>
                        <a:pt x="598" y="568"/>
                      </a:lnTo>
                      <a:lnTo>
                        <a:pt x="588" y="560"/>
                      </a:lnTo>
                      <a:lnTo>
                        <a:pt x="584" y="550"/>
                      </a:lnTo>
                      <a:lnTo>
                        <a:pt x="568" y="530"/>
                      </a:lnTo>
                      <a:lnTo>
                        <a:pt x="568" y="530"/>
                      </a:lnTo>
                      <a:lnTo>
                        <a:pt x="586" y="536"/>
                      </a:lnTo>
                      <a:lnTo>
                        <a:pt x="592" y="538"/>
                      </a:lnTo>
                      <a:lnTo>
                        <a:pt x="598" y="536"/>
                      </a:lnTo>
                      <a:lnTo>
                        <a:pt x="598" y="536"/>
                      </a:lnTo>
                      <a:lnTo>
                        <a:pt x="600" y="538"/>
                      </a:lnTo>
                      <a:lnTo>
                        <a:pt x="604" y="540"/>
                      </a:lnTo>
                      <a:lnTo>
                        <a:pt x="618" y="552"/>
                      </a:lnTo>
                      <a:lnTo>
                        <a:pt x="654" y="590"/>
                      </a:lnTo>
                      <a:lnTo>
                        <a:pt x="714" y="658"/>
                      </a:lnTo>
                      <a:lnTo>
                        <a:pt x="714" y="658"/>
                      </a:lnTo>
                      <a:lnTo>
                        <a:pt x="724" y="666"/>
                      </a:lnTo>
                      <a:lnTo>
                        <a:pt x="740" y="676"/>
                      </a:lnTo>
                      <a:lnTo>
                        <a:pt x="770" y="692"/>
                      </a:lnTo>
                      <a:lnTo>
                        <a:pt x="770" y="692"/>
                      </a:lnTo>
                      <a:lnTo>
                        <a:pt x="792" y="698"/>
                      </a:lnTo>
                      <a:lnTo>
                        <a:pt x="804" y="702"/>
                      </a:lnTo>
                      <a:lnTo>
                        <a:pt x="804" y="702"/>
                      </a:lnTo>
                      <a:lnTo>
                        <a:pt x="814" y="706"/>
                      </a:lnTo>
                      <a:lnTo>
                        <a:pt x="822" y="708"/>
                      </a:lnTo>
                      <a:lnTo>
                        <a:pt x="830" y="708"/>
                      </a:lnTo>
                      <a:lnTo>
                        <a:pt x="830" y="708"/>
                      </a:lnTo>
                      <a:lnTo>
                        <a:pt x="836" y="708"/>
                      </a:lnTo>
                      <a:lnTo>
                        <a:pt x="842" y="708"/>
                      </a:lnTo>
                      <a:lnTo>
                        <a:pt x="848" y="710"/>
                      </a:lnTo>
                      <a:lnTo>
                        <a:pt x="852" y="722"/>
                      </a:lnTo>
                      <a:lnTo>
                        <a:pt x="904" y="736"/>
                      </a:lnTo>
                      <a:lnTo>
                        <a:pt x="904" y="736"/>
                      </a:lnTo>
                      <a:lnTo>
                        <a:pt x="910" y="736"/>
                      </a:lnTo>
                      <a:lnTo>
                        <a:pt x="914" y="734"/>
                      </a:lnTo>
                      <a:lnTo>
                        <a:pt x="916" y="732"/>
                      </a:lnTo>
                      <a:lnTo>
                        <a:pt x="916" y="730"/>
                      </a:lnTo>
                      <a:lnTo>
                        <a:pt x="916" y="730"/>
                      </a:lnTo>
                      <a:lnTo>
                        <a:pt x="914" y="722"/>
                      </a:lnTo>
                      <a:lnTo>
                        <a:pt x="910" y="716"/>
                      </a:lnTo>
                      <a:lnTo>
                        <a:pt x="898" y="700"/>
                      </a:lnTo>
                      <a:lnTo>
                        <a:pt x="898" y="700"/>
                      </a:lnTo>
                      <a:lnTo>
                        <a:pt x="892" y="694"/>
                      </a:lnTo>
                      <a:lnTo>
                        <a:pt x="884" y="690"/>
                      </a:lnTo>
                      <a:lnTo>
                        <a:pt x="878" y="688"/>
                      </a:lnTo>
                      <a:lnTo>
                        <a:pt x="878" y="688"/>
                      </a:lnTo>
                      <a:close/>
                      <a:moveTo>
                        <a:pt x="478" y="422"/>
                      </a:moveTo>
                      <a:lnTo>
                        <a:pt x="478" y="422"/>
                      </a:lnTo>
                      <a:lnTo>
                        <a:pt x="478" y="422"/>
                      </a:lnTo>
                      <a:lnTo>
                        <a:pt x="478" y="420"/>
                      </a:lnTo>
                      <a:lnTo>
                        <a:pt x="478" y="422"/>
                      </a:lnTo>
                      <a:close/>
                    </a:path>
                  </a:pathLst>
                </a:custGeom>
                <a:grpFill/>
                <a:ln w="9525">
                  <a:noFill/>
                  <a:round/>
                  <a:headEnd/>
                  <a:tailEnd/>
                </a:ln>
                <a:effectLst>
                  <a:glow rad="38100">
                    <a:schemeClr val="bg2">
                      <a:lumMod val="60000"/>
                      <a:lumOff val="40000"/>
                      <a:alpha val="19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grpSp>
          <p:nvGrpSpPr>
            <p:cNvPr id="24" name="Group 715"/>
            <p:cNvGrpSpPr/>
            <p:nvPr/>
          </p:nvGrpSpPr>
          <p:grpSpPr>
            <a:xfrm>
              <a:off x="2" y="-16"/>
              <a:ext cx="9252335" cy="6787414"/>
              <a:chOff x="2" y="-16"/>
              <a:chExt cx="9252335" cy="6787414"/>
            </a:xfrm>
          </p:grpSpPr>
          <p:grpSp>
            <p:nvGrpSpPr>
              <p:cNvPr id="25" name="Group 129"/>
              <p:cNvGrpSpPr>
                <a:grpSpLocks noChangeAspect="1"/>
              </p:cNvGrpSpPr>
              <p:nvPr/>
            </p:nvGrpSpPr>
            <p:grpSpPr>
              <a:xfrm rot="20119239">
                <a:off x="7445117" y="3056828"/>
                <a:ext cx="1807220" cy="3062371"/>
                <a:chOff x="2048564" y="457200"/>
                <a:chExt cx="6368361" cy="10791417"/>
              </a:xfrm>
              <a:solidFill>
                <a:schemeClr val="bg2">
                  <a:lumMod val="60000"/>
                  <a:lumOff val="40000"/>
                  <a:alpha val="18000"/>
                </a:schemeClr>
              </a:solidFill>
            </p:grpSpPr>
            <p:sp>
              <p:nvSpPr>
                <p:cNvPr id="175"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6"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7"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8"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solidFill>
                  <a:schemeClr val="bg2">
                    <a:lumMod val="60000"/>
                    <a:lumOff val="40000"/>
                    <a:alpha val="21000"/>
                  </a:schemeClr>
                </a:solidFill>
                <a:ln w="9525">
                  <a:noFill/>
                  <a:round/>
                  <a:headEnd/>
                  <a:tailEnd/>
                </a:ln>
                <a:effectLst>
                  <a:glow rad="50800">
                    <a:schemeClr val="bg2">
                      <a:lumMod val="60000"/>
                      <a:lumOff val="40000"/>
                      <a:alpha val="3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126" name="Freeform 89"/>
                <p:cNvSpPr>
                  <a:spLocks noEditPoints="1"/>
                </p:cNvSpPr>
                <p:nvPr/>
              </p:nvSpPr>
              <p:spPr bwMode="auto">
                <a:xfrm rot="2303669">
                  <a:off x="2048564" y="7997672"/>
                  <a:ext cx="3812097" cy="325094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solidFill>
                  <a:schemeClr val="bg2">
                    <a:lumMod val="60000"/>
                    <a:lumOff val="40000"/>
                    <a:alpha val="72000"/>
                  </a:schemeClr>
                </a:solidFill>
                <a:ln>
                  <a:noFill/>
                </a:ln>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26" name="Group 134"/>
              <p:cNvGrpSpPr>
                <a:grpSpLocks noChangeAspect="1"/>
              </p:cNvGrpSpPr>
              <p:nvPr/>
            </p:nvGrpSpPr>
            <p:grpSpPr>
              <a:xfrm rot="1992353">
                <a:off x="7040279" y="5528388"/>
                <a:ext cx="986817" cy="1259010"/>
                <a:chOff x="1025626" y="1216025"/>
                <a:chExt cx="3317877" cy="4233024"/>
              </a:xfrm>
              <a:solidFill>
                <a:schemeClr val="bg2">
                  <a:lumMod val="60000"/>
                  <a:lumOff val="40000"/>
                  <a:alpha val="18000"/>
                </a:schemeClr>
              </a:solidFill>
            </p:grpSpPr>
            <p:sp>
              <p:nvSpPr>
                <p:cNvPr id="172"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4" name="Freeform 82"/>
                <p:cNvSpPr>
                  <a:spLocks noEditPoints="1"/>
                </p:cNvSpPr>
                <p:nvPr/>
              </p:nvSpPr>
              <p:spPr bwMode="auto">
                <a:xfrm rot="20200629">
                  <a:off x="1025626" y="2728077"/>
                  <a:ext cx="3317877" cy="2720972"/>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solidFill>
                  <a:schemeClr val="tx2">
                    <a:lumMod val="60000"/>
                    <a:lumOff val="40000"/>
                    <a:alpha val="10000"/>
                  </a:schemeClr>
                </a:solidFill>
                <a:ln w="9525">
                  <a:solidFill>
                    <a:schemeClr val="tx2">
                      <a:lumMod val="60000"/>
                      <a:lumOff val="40000"/>
                      <a:alpha val="9000"/>
                    </a:schemeClr>
                  </a:solidFill>
                  <a:round/>
                  <a:headEnd/>
                  <a:tailEnd/>
                </a:ln>
                <a:effectLst>
                  <a:glow rad="63500">
                    <a:schemeClr val="tx2">
                      <a:lumMod val="60000"/>
                      <a:lumOff val="40000"/>
                      <a:alpha val="28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27" name="Group 154"/>
              <p:cNvGrpSpPr>
                <a:grpSpLocks noChangeAspect="1"/>
              </p:cNvGrpSpPr>
              <p:nvPr/>
            </p:nvGrpSpPr>
            <p:grpSpPr>
              <a:xfrm rot="2047758">
                <a:off x="6509445" y="1366517"/>
                <a:ext cx="1457110" cy="1131216"/>
                <a:chOff x="381000" y="3581400"/>
                <a:chExt cx="3435350" cy="2667000"/>
              </a:xfrm>
              <a:solidFill>
                <a:schemeClr val="bg2">
                  <a:lumMod val="60000"/>
                  <a:lumOff val="40000"/>
                  <a:alpha val="18000"/>
                </a:schemeClr>
              </a:solidFill>
            </p:grpSpPr>
            <p:sp>
              <p:nvSpPr>
                <p:cNvPr id="167"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8"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9"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0" name="Freeform 75"/>
                <p:cNvSpPr>
                  <a:spLocks noEditPoints="1"/>
                </p:cNvSpPr>
                <p:nvPr/>
              </p:nvSpPr>
              <p:spPr bwMode="auto">
                <a:xfrm>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solidFill>
                  <a:schemeClr val="bg2">
                    <a:lumMod val="60000"/>
                    <a:lumOff val="40000"/>
                    <a:alpha val="18000"/>
                  </a:schemeClr>
                </a:solidFill>
                <a:ln w="9525">
                  <a:solidFill>
                    <a:schemeClr val="bg2">
                      <a:lumMod val="60000"/>
                      <a:lumOff val="40000"/>
                      <a:alpha val="19000"/>
                    </a:schemeClr>
                  </a:solidFill>
                  <a:round/>
                  <a:headEnd/>
                  <a:tailEnd/>
                </a:ln>
                <a:effectLst>
                  <a:glow rad="63500">
                    <a:schemeClr val="bg2">
                      <a:lumMod val="60000"/>
                      <a:lumOff val="40000"/>
                      <a:alpha val="18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28" name="Group 164"/>
              <p:cNvGrpSpPr>
                <a:grpSpLocks noChangeAspect="1"/>
              </p:cNvGrpSpPr>
              <p:nvPr/>
            </p:nvGrpSpPr>
            <p:grpSpPr>
              <a:xfrm rot="20120039">
                <a:off x="8188924" y="3823923"/>
                <a:ext cx="960037" cy="745321"/>
                <a:chOff x="381000" y="3581400"/>
                <a:chExt cx="3435350" cy="2667000"/>
              </a:xfrm>
              <a:solidFill>
                <a:schemeClr val="bg2">
                  <a:lumMod val="60000"/>
                  <a:lumOff val="40000"/>
                  <a:alpha val="18000"/>
                </a:schemeClr>
              </a:solidFill>
            </p:grpSpPr>
            <p:sp>
              <p:nvSpPr>
                <p:cNvPr id="163"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4"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5"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6" name="Freeform 75"/>
                <p:cNvSpPr>
                  <a:spLocks noEditPoints="1"/>
                </p:cNvSpPr>
                <p:nvPr/>
              </p:nvSpPr>
              <p:spPr bwMode="auto">
                <a:xfrm rot="813286">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solidFill>
                  <a:schemeClr val="bg2">
                    <a:lumMod val="60000"/>
                    <a:lumOff val="40000"/>
                    <a:alpha val="72000"/>
                  </a:schemeClr>
                </a:solidFill>
                <a:ln>
                  <a:noFill/>
                </a:ln>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29" name="Group 48"/>
              <p:cNvGrpSpPr>
                <a:grpSpLocks noChangeAspect="1"/>
              </p:cNvGrpSpPr>
              <p:nvPr/>
            </p:nvGrpSpPr>
            <p:grpSpPr>
              <a:xfrm>
                <a:off x="2" y="685789"/>
                <a:ext cx="1312805" cy="1509325"/>
                <a:chOff x="1447800" y="3114675"/>
                <a:chExt cx="1836489" cy="2111412"/>
              </a:xfrm>
              <a:solidFill>
                <a:schemeClr val="bg2">
                  <a:lumMod val="50000"/>
                  <a:lumOff val="50000"/>
                  <a:alpha val="18000"/>
                </a:schemeClr>
              </a:solidFill>
            </p:grpSpPr>
            <p:sp>
              <p:nvSpPr>
                <p:cNvPr id="159" name="Freeform 42"/>
                <p:cNvSpPr>
                  <a:spLocks/>
                </p:cNvSpPr>
                <p:nvPr/>
              </p:nvSpPr>
              <p:spPr bwMode="auto">
                <a:xfrm>
                  <a:off x="1990725" y="4175125"/>
                  <a:ext cx="498475" cy="269875"/>
                </a:xfrm>
                <a:custGeom>
                  <a:avLst/>
                  <a:gdLst>
                    <a:gd name="T0" fmla="*/ 314 w 314"/>
                    <a:gd name="T1" fmla="*/ 170 h 170"/>
                    <a:gd name="T2" fmla="*/ 314 w 314"/>
                    <a:gd name="T3" fmla="*/ 170 h 170"/>
                    <a:gd name="T4" fmla="*/ 314 w 314"/>
                    <a:gd name="T5" fmla="*/ 168 h 170"/>
                    <a:gd name="T6" fmla="*/ 314 w 314"/>
                    <a:gd name="T7" fmla="*/ 166 h 170"/>
                    <a:gd name="T8" fmla="*/ 314 w 314"/>
                    <a:gd name="T9" fmla="*/ 166 h 170"/>
                    <a:gd name="T10" fmla="*/ 300 w 314"/>
                    <a:gd name="T11" fmla="*/ 158 h 170"/>
                    <a:gd name="T12" fmla="*/ 58 w 314"/>
                    <a:gd name="T13" fmla="*/ 22 h 170"/>
                    <a:gd name="T14" fmla="*/ 58 w 314"/>
                    <a:gd name="T15" fmla="*/ 22 h 170"/>
                    <a:gd name="T16" fmla="*/ 34 w 314"/>
                    <a:gd name="T17" fmla="*/ 8 h 170"/>
                    <a:gd name="T18" fmla="*/ 34 w 314"/>
                    <a:gd name="T19" fmla="*/ 8 h 170"/>
                    <a:gd name="T20" fmla="*/ 22 w 314"/>
                    <a:gd name="T21" fmla="*/ 2 h 170"/>
                    <a:gd name="T22" fmla="*/ 8 w 314"/>
                    <a:gd name="T23" fmla="*/ 0 h 170"/>
                    <a:gd name="T24" fmla="*/ 8 w 314"/>
                    <a:gd name="T25" fmla="*/ 0 h 170"/>
                    <a:gd name="T26" fmla="*/ 4 w 314"/>
                    <a:gd name="T27" fmla="*/ 0 h 170"/>
                    <a:gd name="T28" fmla="*/ 2 w 314"/>
                    <a:gd name="T29" fmla="*/ 2 h 170"/>
                    <a:gd name="T30" fmla="*/ 0 w 314"/>
                    <a:gd name="T31" fmla="*/ 4 h 170"/>
                    <a:gd name="T32" fmla="*/ 2 w 314"/>
                    <a:gd name="T33" fmla="*/ 6 h 170"/>
                    <a:gd name="T34" fmla="*/ 2 w 314"/>
                    <a:gd name="T35" fmla="*/ 6 h 170"/>
                    <a:gd name="T36" fmla="*/ 8 w 314"/>
                    <a:gd name="T37" fmla="*/ 12 h 170"/>
                    <a:gd name="T38" fmla="*/ 16 w 314"/>
                    <a:gd name="T39" fmla="*/ 14 h 170"/>
                    <a:gd name="T40" fmla="*/ 16 w 314"/>
                    <a:gd name="T41" fmla="*/ 14 h 170"/>
                    <a:gd name="T42" fmla="*/ 28 w 314"/>
                    <a:gd name="T43" fmla="*/ 18 h 170"/>
                    <a:gd name="T44" fmla="*/ 40 w 314"/>
                    <a:gd name="T45" fmla="*/ 24 h 170"/>
                    <a:gd name="T46" fmla="*/ 298 w 314"/>
                    <a:gd name="T47" fmla="*/ 162 h 170"/>
                    <a:gd name="T48" fmla="*/ 298 w 314"/>
                    <a:gd name="T49" fmla="*/ 162 h 170"/>
                    <a:gd name="T50" fmla="*/ 308 w 314"/>
                    <a:gd name="T51" fmla="*/ 168 h 170"/>
                    <a:gd name="T52" fmla="*/ 314 w 314"/>
                    <a:gd name="T53" fmla="*/ 170 h 170"/>
                    <a:gd name="T54" fmla="*/ 314 w 314"/>
                    <a:gd name="T55"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4" h="170">
                      <a:moveTo>
                        <a:pt x="314" y="170"/>
                      </a:moveTo>
                      <a:lnTo>
                        <a:pt x="314" y="170"/>
                      </a:lnTo>
                      <a:lnTo>
                        <a:pt x="314" y="168"/>
                      </a:lnTo>
                      <a:lnTo>
                        <a:pt x="314" y="166"/>
                      </a:lnTo>
                      <a:lnTo>
                        <a:pt x="314" y="166"/>
                      </a:lnTo>
                      <a:lnTo>
                        <a:pt x="300" y="158"/>
                      </a:lnTo>
                      <a:lnTo>
                        <a:pt x="58" y="22"/>
                      </a:lnTo>
                      <a:lnTo>
                        <a:pt x="58" y="22"/>
                      </a:lnTo>
                      <a:lnTo>
                        <a:pt x="34" y="8"/>
                      </a:lnTo>
                      <a:lnTo>
                        <a:pt x="34" y="8"/>
                      </a:lnTo>
                      <a:lnTo>
                        <a:pt x="22" y="2"/>
                      </a:lnTo>
                      <a:lnTo>
                        <a:pt x="8" y="0"/>
                      </a:lnTo>
                      <a:lnTo>
                        <a:pt x="8" y="0"/>
                      </a:lnTo>
                      <a:lnTo>
                        <a:pt x="4" y="0"/>
                      </a:lnTo>
                      <a:lnTo>
                        <a:pt x="2" y="2"/>
                      </a:lnTo>
                      <a:lnTo>
                        <a:pt x="0" y="4"/>
                      </a:lnTo>
                      <a:lnTo>
                        <a:pt x="2" y="6"/>
                      </a:lnTo>
                      <a:lnTo>
                        <a:pt x="2" y="6"/>
                      </a:lnTo>
                      <a:lnTo>
                        <a:pt x="8" y="12"/>
                      </a:lnTo>
                      <a:lnTo>
                        <a:pt x="16" y="14"/>
                      </a:lnTo>
                      <a:lnTo>
                        <a:pt x="16" y="14"/>
                      </a:lnTo>
                      <a:lnTo>
                        <a:pt x="28" y="18"/>
                      </a:lnTo>
                      <a:lnTo>
                        <a:pt x="40" y="24"/>
                      </a:lnTo>
                      <a:lnTo>
                        <a:pt x="298" y="162"/>
                      </a:lnTo>
                      <a:lnTo>
                        <a:pt x="298" y="162"/>
                      </a:lnTo>
                      <a:lnTo>
                        <a:pt x="308" y="168"/>
                      </a:lnTo>
                      <a:lnTo>
                        <a:pt x="314" y="170"/>
                      </a:lnTo>
                      <a:lnTo>
                        <a:pt x="314"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43"/>
                <p:cNvSpPr>
                  <a:spLocks/>
                </p:cNvSpPr>
                <p:nvPr/>
              </p:nvSpPr>
              <p:spPr bwMode="auto">
                <a:xfrm>
                  <a:off x="2498725" y="445135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44"/>
                <p:cNvSpPr>
                  <a:spLocks/>
                </p:cNvSpPr>
                <p:nvPr/>
              </p:nvSpPr>
              <p:spPr bwMode="auto">
                <a:xfrm>
                  <a:off x="2511425" y="3870325"/>
                  <a:ext cx="60325" cy="561975"/>
                </a:xfrm>
                <a:custGeom>
                  <a:avLst/>
                  <a:gdLst>
                    <a:gd name="T0" fmla="*/ 2 w 38"/>
                    <a:gd name="T1" fmla="*/ 352 h 354"/>
                    <a:gd name="T2" fmla="*/ 2 w 38"/>
                    <a:gd name="T3" fmla="*/ 352 h 354"/>
                    <a:gd name="T4" fmla="*/ 4 w 38"/>
                    <a:gd name="T5" fmla="*/ 346 h 354"/>
                    <a:gd name="T6" fmla="*/ 6 w 38"/>
                    <a:gd name="T7" fmla="*/ 336 h 354"/>
                    <a:gd name="T8" fmla="*/ 32 w 38"/>
                    <a:gd name="T9" fmla="*/ 44 h 354"/>
                    <a:gd name="T10" fmla="*/ 32 w 38"/>
                    <a:gd name="T11" fmla="*/ 44 h 354"/>
                    <a:gd name="T12" fmla="*/ 34 w 38"/>
                    <a:gd name="T13" fmla="*/ 30 h 354"/>
                    <a:gd name="T14" fmla="*/ 36 w 38"/>
                    <a:gd name="T15" fmla="*/ 20 h 354"/>
                    <a:gd name="T16" fmla="*/ 36 w 38"/>
                    <a:gd name="T17" fmla="*/ 20 h 354"/>
                    <a:gd name="T18" fmla="*/ 38 w 38"/>
                    <a:gd name="T19" fmla="*/ 10 h 354"/>
                    <a:gd name="T20" fmla="*/ 38 w 38"/>
                    <a:gd name="T21" fmla="*/ 2 h 354"/>
                    <a:gd name="T22" fmla="*/ 38 w 38"/>
                    <a:gd name="T23" fmla="*/ 2 h 354"/>
                    <a:gd name="T24" fmla="*/ 36 w 38"/>
                    <a:gd name="T25" fmla="*/ 0 h 354"/>
                    <a:gd name="T26" fmla="*/ 34 w 38"/>
                    <a:gd name="T27" fmla="*/ 0 h 354"/>
                    <a:gd name="T28" fmla="*/ 32 w 38"/>
                    <a:gd name="T29" fmla="*/ 0 h 354"/>
                    <a:gd name="T30" fmla="*/ 28 w 38"/>
                    <a:gd name="T31" fmla="*/ 4 h 354"/>
                    <a:gd name="T32" fmla="*/ 28 w 38"/>
                    <a:gd name="T33" fmla="*/ 4 h 354"/>
                    <a:gd name="T34" fmla="*/ 24 w 38"/>
                    <a:gd name="T35" fmla="*/ 16 h 354"/>
                    <a:gd name="T36" fmla="*/ 22 w 38"/>
                    <a:gd name="T37" fmla="*/ 30 h 354"/>
                    <a:gd name="T38" fmla="*/ 22 w 38"/>
                    <a:gd name="T39" fmla="*/ 30 h 354"/>
                    <a:gd name="T40" fmla="*/ 20 w 38"/>
                    <a:gd name="T41" fmla="*/ 58 h 354"/>
                    <a:gd name="T42" fmla="*/ 0 w 38"/>
                    <a:gd name="T43" fmla="*/ 334 h 354"/>
                    <a:gd name="T44" fmla="*/ 0 w 38"/>
                    <a:gd name="T45" fmla="*/ 334 h 354"/>
                    <a:gd name="T46" fmla="*/ 0 w 38"/>
                    <a:gd name="T47" fmla="*/ 352 h 354"/>
                    <a:gd name="T48" fmla="*/ 0 w 38"/>
                    <a:gd name="T49" fmla="*/ 352 h 354"/>
                    <a:gd name="T50" fmla="*/ 0 w 38"/>
                    <a:gd name="T51" fmla="*/ 354 h 354"/>
                    <a:gd name="T52" fmla="*/ 0 w 38"/>
                    <a:gd name="T53" fmla="*/ 354 h 354"/>
                    <a:gd name="T54" fmla="*/ 2 w 38"/>
                    <a:gd name="T55" fmla="*/ 352 h 354"/>
                    <a:gd name="T56" fmla="*/ 2 w 38"/>
                    <a:gd name="T57" fmla="*/ 35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 h="354">
                      <a:moveTo>
                        <a:pt x="2" y="352"/>
                      </a:moveTo>
                      <a:lnTo>
                        <a:pt x="2" y="352"/>
                      </a:lnTo>
                      <a:lnTo>
                        <a:pt x="4" y="346"/>
                      </a:lnTo>
                      <a:lnTo>
                        <a:pt x="6" y="336"/>
                      </a:lnTo>
                      <a:lnTo>
                        <a:pt x="32" y="44"/>
                      </a:lnTo>
                      <a:lnTo>
                        <a:pt x="32" y="44"/>
                      </a:lnTo>
                      <a:lnTo>
                        <a:pt x="34" y="30"/>
                      </a:lnTo>
                      <a:lnTo>
                        <a:pt x="36" y="20"/>
                      </a:lnTo>
                      <a:lnTo>
                        <a:pt x="36" y="20"/>
                      </a:lnTo>
                      <a:lnTo>
                        <a:pt x="38" y="10"/>
                      </a:lnTo>
                      <a:lnTo>
                        <a:pt x="38" y="2"/>
                      </a:lnTo>
                      <a:lnTo>
                        <a:pt x="38" y="2"/>
                      </a:lnTo>
                      <a:lnTo>
                        <a:pt x="36" y="0"/>
                      </a:lnTo>
                      <a:lnTo>
                        <a:pt x="34" y="0"/>
                      </a:lnTo>
                      <a:lnTo>
                        <a:pt x="32" y="0"/>
                      </a:lnTo>
                      <a:lnTo>
                        <a:pt x="28" y="4"/>
                      </a:lnTo>
                      <a:lnTo>
                        <a:pt x="28" y="4"/>
                      </a:lnTo>
                      <a:lnTo>
                        <a:pt x="24" y="16"/>
                      </a:lnTo>
                      <a:lnTo>
                        <a:pt x="22" y="30"/>
                      </a:lnTo>
                      <a:lnTo>
                        <a:pt x="22" y="30"/>
                      </a:lnTo>
                      <a:lnTo>
                        <a:pt x="20" y="58"/>
                      </a:lnTo>
                      <a:lnTo>
                        <a:pt x="0" y="334"/>
                      </a:lnTo>
                      <a:lnTo>
                        <a:pt x="0" y="334"/>
                      </a:lnTo>
                      <a:lnTo>
                        <a:pt x="0" y="352"/>
                      </a:lnTo>
                      <a:lnTo>
                        <a:pt x="0" y="352"/>
                      </a:lnTo>
                      <a:lnTo>
                        <a:pt x="0" y="354"/>
                      </a:lnTo>
                      <a:lnTo>
                        <a:pt x="0" y="354"/>
                      </a:lnTo>
                      <a:lnTo>
                        <a:pt x="2" y="352"/>
                      </a:lnTo>
                      <a:lnTo>
                        <a:pt x="2" y="3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45"/>
                <p:cNvSpPr>
                  <a:spLocks noEditPoints="1"/>
                </p:cNvSpPr>
                <p:nvPr/>
              </p:nvSpPr>
              <p:spPr bwMode="auto">
                <a:xfrm>
                  <a:off x="1447800" y="3114675"/>
                  <a:ext cx="1836489" cy="2111412"/>
                </a:xfrm>
                <a:custGeom>
                  <a:avLst/>
                  <a:gdLst>
                    <a:gd name="T0" fmla="*/ 1324 w 1336"/>
                    <a:gd name="T1" fmla="*/ 968 h 1536"/>
                    <a:gd name="T2" fmla="*/ 1306 w 1336"/>
                    <a:gd name="T3" fmla="*/ 886 h 1536"/>
                    <a:gd name="T4" fmla="*/ 1268 w 1336"/>
                    <a:gd name="T5" fmla="*/ 846 h 1536"/>
                    <a:gd name="T6" fmla="*/ 1108 w 1336"/>
                    <a:gd name="T7" fmla="*/ 788 h 1536"/>
                    <a:gd name="T8" fmla="*/ 1220 w 1336"/>
                    <a:gd name="T9" fmla="*/ 664 h 1536"/>
                    <a:gd name="T10" fmla="*/ 1246 w 1336"/>
                    <a:gd name="T11" fmla="*/ 442 h 1536"/>
                    <a:gd name="T12" fmla="*/ 1102 w 1336"/>
                    <a:gd name="T13" fmla="*/ 20 h 1536"/>
                    <a:gd name="T14" fmla="*/ 1084 w 1336"/>
                    <a:gd name="T15" fmla="*/ 0 h 1536"/>
                    <a:gd name="T16" fmla="*/ 1000 w 1336"/>
                    <a:gd name="T17" fmla="*/ 18 h 1536"/>
                    <a:gd name="T18" fmla="*/ 740 w 1336"/>
                    <a:gd name="T19" fmla="*/ 628 h 1536"/>
                    <a:gd name="T20" fmla="*/ 728 w 1336"/>
                    <a:gd name="T21" fmla="*/ 864 h 1536"/>
                    <a:gd name="T22" fmla="*/ 708 w 1336"/>
                    <a:gd name="T23" fmla="*/ 844 h 1536"/>
                    <a:gd name="T24" fmla="*/ 688 w 1336"/>
                    <a:gd name="T25" fmla="*/ 826 h 1536"/>
                    <a:gd name="T26" fmla="*/ 674 w 1336"/>
                    <a:gd name="T27" fmla="*/ 828 h 1536"/>
                    <a:gd name="T28" fmla="*/ 662 w 1336"/>
                    <a:gd name="T29" fmla="*/ 828 h 1536"/>
                    <a:gd name="T30" fmla="*/ 650 w 1336"/>
                    <a:gd name="T31" fmla="*/ 840 h 1536"/>
                    <a:gd name="T32" fmla="*/ 650 w 1336"/>
                    <a:gd name="T33" fmla="*/ 846 h 1536"/>
                    <a:gd name="T34" fmla="*/ 642 w 1336"/>
                    <a:gd name="T35" fmla="*/ 870 h 1536"/>
                    <a:gd name="T36" fmla="*/ 650 w 1336"/>
                    <a:gd name="T37" fmla="*/ 904 h 1536"/>
                    <a:gd name="T38" fmla="*/ 158 w 1336"/>
                    <a:gd name="T39" fmla="*/ 670 h 1536"/>
                    <a:gd name="T40" fmla="*/ 44 w 1336"/>
                    <a:gd name="T41" fmla="*/ 1130 h 1536"/>
                    <a:gd name="T42" fmla="*/ 258 w 1336"/>
                    <a:gd name="T43" fmla="*/ 1190 h 1536"/>
                    <a:gd name="T44" fmla="*/ 380 w 1336"/>
                    <a:gd name="T45" fmla="*/ 1180 h 1536"/>
                    <a:gd name="T46" fmla="*/ 340 w 1336"/>
                    <a:gd name="T47" fmla="*/ 1346 h 1536"/>
                    <a:gd name="T48" fmla="*/ 354 w 1336"/>
                    <a:gd name="T49" fmla="*/ 1398 h 1536"/>
                    <a:gd name="T50" fmla="*/ 438 w 1336"/>
                    <a:gd name="T51" fmla="*/ 1488 h 1536"/>
                    <a:gd name="T52" fmla="*/ 464 w 1336"/>
                    <a:gd name="T53" fmla="*/ 1502 h 1536"/>
                    <a:gd name="T54" fmla="*/ 498 w 1336"/>
                    <a:gd name="T55" fmla="*/ 1504 h 1536"/>
                    <a:gd name="T56" fmla="*/ 524 w 1336"/>
                    <a:gd name="T57" fmla="*/ 1520 h 1536"/>
                    <a:gd name="T58" fmla="*/ 562 w 1336"/>
                    <a:gd name="T59" fmla="*/ 1520 h 1536"/>
                    <a:gd name="T60" fmla="*/ 594 w 1336"/>
                    <a:gd name="T61" fmla="*/ 1526 h 1536"/>
                    <a:gd name="T62" fmla="*/ 634 w 1336"/>
                    <a:gd name="T63" fmla="*/ 1530 h 1536"/>
                    <a:gd name="T64" fmla="*/ 712 w 1336"/>
                    <a:gd name="T65" fmla="*/ 1536 h 1536"/>
                    <a:gd name="T66" fmla="*/ 738 w 1336"/>
                    <a:gd name="T67" fmla="*/ 1514 h 1536"/>
                    <a:gd name="T68" fmla="*/ 758 w 1336"/>
                    <a:gd name="T69" fmla="*/ 1500 h 1536"/>
                    <a:gd name="T70" fmla="*/ 792 w 1336"/>
                    <a:gd name="T71" fmla="*/ 1420 h 1536"/>
                    <a:gd name="T72" fmla="*/ 790 w 1336"/>
                    <a:gd name="T73" fmla="*/ 1286 h 1536"/>
                    <a:gd name="T74" fmla="*/ 746 w 1336"/>
                    <a:gd name="T75" fmla="*/ 1062 h 1536"/>
                    <a:gd name="T76" fmla="*/ 812 w 1336"/>
                    <a:gd name="T77" fmla="*/ 1210 h 1536"/>
                    <a:gd name="T78" fmla="*/ 850 w 1336"/>
                    <a:gd name="T79" fmla="*/ 1282 h 1536"/>
                    <a:gd name="T80" fmla="*/ 938 w 1336"/>
                    <a:gd name="T81" fmla="*/ 1348 h 1536"/>
                    <a:gd name="T82" fmla="*/ 932 w 1336"/>
                    <a:gd name="T83" fmla="*/ 1238 h 1536"/>
                    <a:gd name="T84" fmla="*/ 892 w 1336"/>
                    <a:gd name="T85" fmla="*/ 1166 h 1536"/>
                    <a:gd name="T86" fmla="*/ 804 w 1336"/>
                    <a:gd name="T87" fmla="*/ 1030 h 1536"/>
                    <a:gd name="T88" fmla="*/ 884 w 1336"/>
                    <a:gd name="T89" fmla="*/ 1104 h 1536"/>
                    <a:gd name="T90" fmla="*/ 1036 w 1336"/>
                    <a:gd name="T91" fmla="*/ 1238 h 1536"/>
                    <a:gd name="T92" fmla="*/ 1138 w 1336"/>
                    <a:gd name="T93" fmla="*/ 1282 h 1536"/>
                    <a:gd name="T94" fmla="*/ 1174 w 1336"/>
                    <a:gd name="T95" fmla="*/ 1274 h 1536"/>
                    <a:gd name="T96" fmla="*/ 1196 w 1336"/>
                    <a:gd name="T97" fmla="*/ 1272 h 1536"/>
                    <a:gd name="T98" fmla="*/ 1244 w 1336"/>
                    <a:gd name="T99" fmla="*/ 1216 h 1536"/>
                    <a:gd name="T100" fmla="*/ 1268 w 1336"/>
                    <a:gd name="T101" fmla="*/ 1184 h 1536"/>
                    <a:gd name="T102" fmla="*/ 1282 w 1336"/>
                    <a:gd name="T103" fmla="*/ 1144 h 1536"/>
                    <a:gd name="T104" fmla="*/ 1296 w 1336"/>
                    <a:gd name="T105" fmla="*/ 1124 h 1536"/>
                    <a:gd name="T106" fmla="*/ 1314 w 1336"/>
                    <a:gd name="T107" fmla="*/ 1078 h 1536"/>
                    <a:gd name="T108" fmla="*/ 1316 w 1336"/>
                    <a:gd name="T109" fmla="*/ 1054 h 1536"/>
                    <a:gd name="T110" fmla="*/ 1336 w 1336"/>
                    <a:gd name="T111" fmla="*/ 1020 h 1536"/>
                    <a:gd name="T112" fmla="*/ 662 w 1336"/>
                    <a:gd name="T113" fmla="*/ 842 h 1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36" h="1536">
                      <a:moveTo>
                        <a:pt x="1336" y="1020"/>
                      </a:moveTo>
                      <a:lnTo>
                        <a:pt x="1336" y="1012"/>
                      </a:lnTo>
                      <a:lnTo>
                        <a:pt x="1336" y="1012"/>
                      </a:lnTo>
                      <a:lnTo>
                        <a:pt x="1334" y="1006"/>
                      </a:lnTo>
                      <a:lnTo>
                        <a:pt x="1324" y="968"/>
                      </a:lnTo>
                      <a:lnTo>
                        <a:pt x="1326" y="934"/>
                      </a:lnTo>
                      <a:lnTo>
                        <a:pt x="1312" y="908"/>
                      </a:lnTo>
                      <a:lnTo>
                        <a:pt x="1312" y="908"/>
                      </a:lnTo>
                      <a:lnTo>
                        <a:pt x="1308" y="896"/>
                      </a:lnTo>
                      <a:lnTo>
                        <a:pt x="1306" y="886"/>
                      </a:lnTo>
                      <a:lnTo>
                        <a:pt x="1300" y="876"/>
                      </a:lnTo>
                      <a:lnTo>
                        <a:pt x="1300" y="876"/>
                      </a:lnTo>
                      <a:lnTo>
                        <a:pt x="1292" y="868"/>
                      </a:lnTo>
                      <a:lnTo>
                        <a:pt x="1282" y="858"/>
                      </a:lnTo>
                      <a:lnTo>
                        <a:pt x="1268" y="846"/>
                      </a:lnTo>
                      <a:lnTo>
                        <a:pt x="1194" y="804"/>
                      </a:lnTo>
                      <a:lnTo>
                        <a:pt x="1194" y="804"/>
                      </a:lnTo>
                      <a:lnTo>
                        <a:pt x="1124" y="788"/>
                      </a:lnTo>
                      <a:lnTo>
                        <a:pt x="1124" y="788"/>
                      </a:lnTo>
                      <a:lnTo>
                        <a:pt x="1108" y="788"/>
                      </a:lnTo>
                      <a:lnTo>
                        <a:pt x="1082" y="790"/>
                      </a:lnTo>
                      <a:lnTo>
                        <a:pt x="1020" y="800"/>
                      </a:lnTo>
                      <a:lnTo>
                        <a:pt x="1148" y="718"/>
                      </a:lnTo>
                      <a:lnTo>
                        <a:pt x="1184" y="692"/>
                      </a:lnTo>
                      <a:lnTo>
                        <a:pt x="1220" y="664"/>
                      </a:lnTo>
                      <a:lnTo>
                        <a:pt x="1240" y="634"/>
                      </a:lnTo>
                      <a:lnTo>
                        <a:pt x="1254" y="592"/>
                      </a:lnTo>
                      <a:lnTo>
                        <a:pt x="1258" y="536"/>
                      </a:lnTo>
                      <a:lnTo>
                        <a:pt x="1252" y="478"/>
                      </a:lnTo>
                      <a:lnTo>
                        <a:pt x="1246" y="442"/>
                      </a:lnTo>
                      <a:lnTo>
                        <a:pt x="1214" y="344"/>
                      </a:lnTo>
                      <a:lnTo>
                        <a:pt x="1198" y="280"/>
                      </a:lnTo>
                      <a:lnTo>
                        <a:pt x="1150" y="122"/>
                      </a:lnTo>
                      <a:lnTo>
                        <a:pt x="1118" y="46"/>
                      </a:lnTo>
                      <a:lnTo>
                        <a:pt x="1102" y="20"/>
                      </a:lnTo>
                      <a:lnTo>
                        <a:pt x="1102" y="20"/>
                      </a:lnTo>
                      <a:lnTo>
                        <a:pt x="1102" y="18"/>
                      </a:lnTo>
                      <a:lnTo>
                        <a:pt x="1100" y="12"/>
                      </a:lnTo>
                      <a:lnTo>
                        <a:pt x="1094" y="6"/>
                      </a:lnTo>
                      <a:lnTo>
                        <a:pt x="1084" y="0"/>
                      </a:lnTo>
                      <a:lnTo>
                        <a:pt x="1044" y="0"/>
                      </a:lnTo>
                      <a:lnTo>
                        <a:pt x="1044" y="0"/>
                      </a:lnTo>
                      <a:lnTo>
                        <a:pt x="1028" y="6"/>
                      </a:lnTo>
                      <a:lnTo>
                        <a:pt x="1014" y="12"/>
                      </a:lnTo>
                      <a:lnTo>
                        <a:pt x="1000" y="18"/>
                      </a:lnTo>
                      <a:lnTo>
                        <a:pt x="930" y="90"/>
                      </a:lnTo>
                      <a:lnTo>
                        <a:pt x="860" y="190"/>
                      </a:lnTo>
                      <a:lnTo>
                        <a:pt x="806" y="322"/>
                      </a:lnTo>
                      <a:lnTo>
                        <a:pt x="772" y="442"/>
                      </a:lnTo>
                      <a:lnTo>
                        <a:pt x="740" y="628"/>
                      </a:lnTo>
                      <a:lnTo>
                        <a:pt x="732" y="758"/>
                      </a:lnTo>
                      <a:lnTo>
                        <a:pt x="730" y="842"/>
                      </a:lnTo>
                      <a:lnTo>
                        <a:pt x="730" y="870"/>
                      </a:lnTo>
                      <a:lnTo>
                        <a:pt x="730" y="870"/>
                      </a:lnTo>
                      <a:lnTo>
                        <a:pt x="728" y="864"/>
                      </a:lnTo>
                      <a:lnTo>
                        <a:pt x="728" y="864"/>
                      </a:lnTo>
                      <a:lnTo>
                        <a:pt x="720" y="858"/>
                      </a:lnTo>
                      <a:lnTo>
                        <a:pt x="708" y="850"/>
                      </a:lnTo>
                      <a:lnTo>
                        <a:pt x="708" y="850"/>
                      </a:lnTo>
                      <a:lnTo>
                        <a:pt x="708" y="844"/>
                      </a:lnTo>
                      <a:lnTo>
                        <a:pt x="706" y="836"/>
                      </a:lnTo>
                      <a:lnTo>
                        <a:pt x="706" y="836"/>
                      </a:lnTo>
                      <a:lnTo>
                        <a:pt x="702" y="830"/>
                      </a:lnTo>
                      <a:lnTo>
                        <a:pt x="696" y="828"/>
                      </a:lnTo>
                      <a:lnTo>
                        <a:pt x="688" y="826"/>
                      </a:lnTo>
                      <a:lnTo>
                        <a:pt x="680" y="828"/>
                      </a:lnTo>
                      <a:lnTo>
                        <a:pt x="680" y="828"/>
                      </a:lnTo>
                      <a:lnTo>
                        <a:pt x="678" y="830"/>
                      </a:lnTo>
                      <a:lnTo>
                        <a:pt x="678" y="824"/>
                      </a:lnTo>
                      <a:lnTo>
                        <a:pt x="674" y="828"/>
                      </a:lnTo>
                      <a:lnTo>
                        <a:pt x="670" y="830"/>
                      </a:lnTo>
                      <a:lnTo>
                        <a:pt x="670" y="830"/>
                      </a:lnTo>
                      <a:lnTo>
                        <a:pt x="664" y="828"/>
                      </a:lnTo>
                      <a:lnTo>
                        <a:pt x="664" y="828"/>
                      </a:lnTo>
                      <a:lnTo>
                        <a:pt x="662" y="828"/>
                      </a:lnTo>
                      <a:lnTo>
                        <a:pt x="660" y="832"/>
                      </a:lnTo>
                      <a:lnTo>
                        <a:pt x="656" y="834"/>
                      </a:lnTo>
                      <a:lnTo>
                        <a:pt x="658" y="836"/>
                      </a:lnTo>
                      <a:lnTo>
                        <a:pt x="654" y="838"/>
                      </a:lnTo>
                      <a:lnTo>
                        <a:pt x="650" y="840"/>
                      </a:lnTo>
                      <a:lnTo>
                        <a:pt x="656" y="842"/>
                      </a:lnTo>
                      <a:lnTo>
                        <a:pt x="656" y="844"/>
                      </a:lnTo>
                      <a:lnTo>
                        <a:pt x="656" y="844"/>
                      </a:lnTo>
                      <a:lnTo>
                        <a:pt x="650" y="846"/>
                      </a:lnTo>
                      <a:lnTo>
                        <a:pt x="650" y="846"/>
                      </a:lnTo>
                      <a:lnTo>
                        <a:pt x="644" y="850"/>
                      </a:lnTo>
                      <a:lnTo>
                        <a:pt x="640" y="856"/>
                      </a:lnTo>
                      <a:lnTo>
                        <a:pt x="640" y="864"/>
                      </a:lnTo>
                      <a:lnTo>
                        <a:pt x="642" y="870"/>
                      </a:lnTo>
                      <a:lnTo>
                        <a:pt x="642" y="870"/>
                      </a:lnTo>
                      <a:lnTo>
                        <a:pt x="646" y="876"/>
                      </a:lnTo>
                      <a:lnTo>
                        <a:pt x="650" y="878"/>
                      </a:lnTo>
                      <a:lnTo>
                        <a:pt x="650" y="878"/>
                      </a:lnTo>
                      <a:lnTo>
                        <a:pt x="648" y="894"/>
                      </a:lnTo>
                      <a:lnTo>
                        <a:pt x="650" y="904"/>
                      </a:lnTo>
                      <a:lnTo>
                        <a:pt x="634" y="894"/>
                      </a:lnTo>
                      <a:lnTo>
                        <a:pt x="562" y="848"/>
                      </a:lnTo>
                      <a:lnTo>
                        <a:pt x="450" y="784"/>
                      </a:lnTo>
                      <a:lnTo>
                        <a:pt x="276" y="708"/>
                      </a:lnTo>
                      <a:lnTo>
                        <a:pt x="158" y="670"/>
                      </a:lnTo>
                      <a:lnTo>
                        <a:pt x="18" y="644"/>
                      </a:lnTo>
                      <a:lnTo>
                        <a:pt x="0" y="644"/>
                      </a:lnTo>
                      <a:lnTo>
                        <a:pt x="0" y="1084"/>
                      </a:lnTo>
                      <a:lnTo>
                        <a:pt x="16" y="1104"/>
                      </a:lnTo>
                      <a:lnTo>
                        <a:pt x="44" y="1130"/>
                      </a:lnTo>
                      <a:lnTo>
                        <a:pt x="88" y="1166"/>
                      </a:lnTo>
                      <a:lnTo>
                        <a:pt x="138" y="1194"/>
                      </a:lnTo>
                      <a:lnTo>
                        <a:pt x="180" y="1206"/>
                      </a:lnTo>
                      <a:lnTo>
                        <a:pt x="216" y="1206"/>
                      </a:lnTo>
                      <a:lnTo>
                        <a:pt x="258" y="1190"/>
                      </a:lnTo>
                      <a:lnTo>
                        <a:pt x="300" y="1174"/>
                      </a:lnTo>
                      <a:lnTo>
                        <a:pt x="440" y="1114"/>
                      </a:lnTo>
                      <a:lnTo>
                        <a:pt x="440" y="1114"/>
                      </a:lnTo>
                      <a:lnTo>
                        <a:pt x="396" y="1160"/>
                      </a:lnTo>
                      <a:lnTo>
                        <a:pt x="380" y="1180"/>
                      </a:lnTo>
                      <a:lnTo>
                        <a:pt x="372" y="1192"/>
                      </a:lnTo>
                      <a:lnTo>
                        <a:pt x="372" y="1192"/>
                      </a:lnTo>
                      <a:lnTo>
                        <a:pt x="348" y="1260"/>
                      </a:lnTo>
                      <a:lnTo>
                        <a:pt x="340" y="1346"/>
                      </a:lnTo>
                      <a:lnTo>
                        <a:pt x="340" y="1346"/>
                      </a:lnTo>
                      <a:lnTo>
                        <a:pt x="344" y="1364"/>
                      </a:lnTo>
                      <a:lnTo>
                        <a:pt x="346" y="1378"/>
                      </a:lnTo>
                      <a:lnTo>
                        <a:pt x="348" y="1390"/>
                      </a:lnTo>
                      <a:lnTo>
                        <a:pt x="348" y="1390"/>
                      </a:lnTo>
                      <a:lnTo>
                        <a:pt x="354" y="1398"/>
                      </a:lnTo>
                      <a:lnTo>
                        <a:pt x="360" y="1406"/>
                      </a:lnTo>
                      <a:lnTo>
                        <a:pt x="368" y="1416"/>
                      </a:lnTo>
                      <a:lnTo>
                        <a:pt x="382" y="1444"/>
                      </a:lnTo>
                      <a:lnTo>
                        <a:pt x="412" y="1460"/>
                      </a:lnTo>
                      <a:lnTo>
                        <a:pt x="438" y="1488"/>
                      </a:lnTo>
                      <a:lnTo>
                        <a:pt x="438" y="1488"/>
                      </a:lnTo>
                      <a:lnTo>
                        <a:pt x="440" y="1492"/>
                      </a:lnTo>
                      <a:lnTo>
                        <a:pt x="446" y="1496"/>
                      </a:lnTo>
                      <a:lnTo>
                        <a:pt x="458" y="1500"/>
                      </a:lnTo>
                      <a:lnTo>
                        <a:pt x="464" y="1502"/>
                      </a:lnTo>
                      <a:lnTo>
                        <a:pt x="474" y="1500"/>
                      </a:lnTo>
                      <a:lnTo>
                        <a:pt x="474" y="1500"/>
                      </a:lnTo>
                      <a:lnTo>
                        <a:pt x="488" y="1500"/>
                      </a:lnTo>
                      <a:lnTo>
                        <a:pt x="496" y="1502"/>
                      </a:lnTo>
                      <a:lnTo>
                        <a:pt x="498" y="1504"/>
                      </a:lnTo>
                      <a:lnTo>
                        <a:pt x="500" y="1506"/>
                      </a:lnTo>
                      <a:lnTo>
                        <a:pt x="500" y="1506"/>
                      </a:lnTo>
                      <a:lnTo>
                        <a:pt x="510" y="1512"/>
                      </a:lnTo>
                      <a:lnTo>
                        <a:pt x="524" y="1520"/>
                      </a:lnTo>
                      <a:lnTo>
                        <a:pt x="524" y="1520"/>
                      </a:lnTo>
                      <a:lnTo>
                        <a:pt x="542" y="1522"/>
                      </a:lnTo>
                      <a:lnTo>
                        <a:pt x="554" y="1522"/>
                      </a:lnTo>
                      <a:lnTo>
                        <a:pt x="558" y="1522"/>
                      </a:lnTo>
                      <a:lnTo>
                        <a:pt x="562" y="1520"/>
                      </a:lnTo>
                      <a:lnTo>
                        <a:pt x="562" y="1520"/>
                      </a:lnTo>
                      <a:lnTo>
                        <a:pt x="566" y="1518"/>
                      </a:lnTo>
                      <a:lnTo>
                        <a:pt x="570" y="1518"/>
                      </a:lnTo>
                      <a:lnTo>
                        <a:pt x="582" y="1520"/>
                      </a:lnTo>
                      <a:lnTo>
                        <a:pt x="594" y="1526"/>
                      </a:lnTo>
                      <a:lnTo>
                        <a:pt x="594" y="1526"/>
                      </a:lnTo>
                      <a:lnTo>
                        <a:pt x="604" y="1530"/>
                      </a:lnTo>
                      <a:lnTo>
                        <a:pt x="612" y="1532"/>
                      </a:lnTo>
                      <a:lnTo>
                        <a:pt x="622" y="1532"/>
                      </a:lnTo>
                      <a:lnTo>
                        <a:pt x="622" y="1532"/>
                      </a:lnTo>
                      <a:lnTo>
                        <a:pt x="634" y="1530"/>
                      </a:lnTo>
                      <a:lnTo>
                        <a:pt x="648" y="1528"/>
                      </a:lnTo>
                      <a:lnTo>
                        <a:pt x="662" y="1528"/>
                      </a:lnTo>
                      <a:lnTo>
                        <a:pt x="686" y="1532"/>
                      </a:lnTo>
                      <a:lnTo>
                        <a:pt x="712" y="1536"/>
                      </a:lnTo>
                      <a:lnTo>
                        <a:pt x="712" y="1536"/>
                      </a:lnTo>
                      <a:lnTo>
                        <a:pt x="722" y="1532"/>
                      </a:lnTo>
                      <a:lnTo>
                        <a:pt x="732" y="1524"/>
                      </a:lnTo>
                      <a:lnTo>
                        <a:pt x="734" y="1520"/>
                      </a:lnTo>
                      <a:lnTo>
                        <a:pt x="738" y="1514"/>
                      </a:lnTo>
                      <a:lnTo>
                        <a:pt x="738" y="1514"/>
                      </a:lnTo>
                      <a:lnTo>
                        <a:pt x="740" y="1510"/>
                      </a:lnTo>
                      <a:lnTo>
                        <a:pt x="744" y="1506"/>
                      </a:lnTo>
                      <a:lnTo>
                        <a:pt x="750" y="1502"/>
                      </a:lnTo>
                      <a:lnTo>
                        <a:pt x="754" y="1500"/>
                      </a:lnTo>
                      <a:lnTo>
                        <a:pt x="758" y="1500"/>
                      </a:lnTo>
                      <a:lnTo>
                        <a:pt x="766" y="1494"/>
                      </a:lnTo>
                      <a:lnTo>
                        <a:pt x="776" y="1476"/>
                      </a:lnTo>
                      <a:lnTo>
                        <a:pt x="788" y="1438"/>
                      </a:lnTo>
                      <a:lnTo>
                        <a:pt x="788" y="1438"/>
                      </a:lnTo>
                      <a:lnTo>
                        <a:pt x="792" y="1420"/>
                      </a:lnTo>
                      <a:lnTo>
                        <a:pt x="794" y="1398"/>
                      </a:lnTo>
                      <a:lnTo>
                        <a:pt x="796" y="1368"/>
                      </a:lnTo>
                      <a:lnTo>
                        <a:pt x="796" y="1368"/>
                      </a:lnTo>
                      <a:lnTo>
                        <a:pt x="794" y="1330"/>
                      </a:lnTo>
                      <a:lnTo>
                        <a:pt x="790" y="1286"/>
                      </a:lnTo>
                      <a:lnTo>
                        <a:pt x="786" y="1238"/>
                      </a:lnTo>
                      <a:lnTo>
                        <a:pt x="786" y="1238"/>
                      </a:lnTo>
                      <a:lnTo>
                        <a:pt x="770" y="1172"/>
                      </a:lnTo>
                      <a:lnTo>
                        <a:pt x="756" y="1114"/>
                      </a:lnTo>
                      <a:lnTo>
                        <a:pt x="746" y="1062"/>
                      </a:lnTo>
                      <a:lnTo>
                        <a:pt x="760" y="1088"/>
                      </a:lnTo>
                      <a:lnTo>
                        <a:pt x="780" y="1138"/>
                      </a:lnTo>
                      <a:lnTo>
                        <a:pt x="790" y="1152"/>
                      </a:lnTo>
                      <a:lnTo>
                        <a:pt x="794" y="1176"/>
                      </a:lnTo>
                      <a:lnTo>
                        <a:pt x="812" y="1210"/>
                      </a:lnTo>
                      <a:lnTo>
                        <a:pt x="816" y="1218"/>
                      </a:lnTo>
                      <a:lnTo>
                        <a:pt x="840" y="1266"/>
                      </a:lnTo>
                      <a:lnTo>
                        <a:pt x="850" y="1264"/>
                      </a:lnTo>
                      <a:lnTo>
                        <a:pt x="854" y="1272"/>
                      </a:lnTo>
                      <a:lnTo>
                        <a:pt x="850" y="1282"/>
                      </a:lnTo>
                      <a:lnTo>
                        <a:pt x="864" y="1304"/>
                      </a:lnTo>
                      <a:lnTo>
                        <a:pt x="884" y="1340"/>
                      </a:lnTo>
                      <a:lnTo>
                        <a:pt x="914" y="1362"/>
                      </a:lnTo>
                      <a:lnTo>
                        <a:pt x="946" y="1370"/>
                      </a:lnTo>
                      <a:lnTo>
                        <a:pt x="938" y="1348"/>
                      </a:lnTo>
                      <a:lnTo>
                        <a:pt x="952" y="1366"/>
                      </a:lnTo>
                      <a:lnTo>
                        <a:pt x="964" y="1336"/>
                      </a:lnTo>
                      <a:lnTo>
                        <a:pt x="962" y="1298"/>
                      </a:lnTo>
                      <a:lnTo>
                        <a:pt x="942" y="1262"/>
                      </a:lnTo>
                      <a:lnTo>
                        <a:pt x="932" y="1238"/>
                      </a:lnTo>
                      <a:lnTo>
                        <a:pt x="922" y="1236"/>
                      </a:lnTo>
                      <a:lnTo>
                        <a:pt x="918" y="1228"/>
                      </a:lnTo>
                      <a:lnTo>
                        <a:pt x="922" y="1222"/>
                      </a:lnTo>
                      <a:lnTo>
                        <a:pt x="898" y="1174"/>
                      </a:lnTo>
                      <a:lnTo>
                        <a:pt x="892" y="1166"/>
                      </a:lnTo>
                      <a:lnTo>
                        <a:pt x="874" y="1132"/>
                      </a:lnTo>
                      <a:lnTo>
                        <a:pt x="856" y="1116"/>
                      </a:lnTo>
                      <a:lnTo>
                        <a:pt x="850" y="1100"/>
                      </a:lnTo>
                      <a:lnTo>
                        <a:pt x="820" y="1056"/>
                      </a:lnTo>
                      <a:lnTo>
                        <a:pt x="804" y="1030"/>
                      </a:lnTo>
                      <a:lnTo>
                        <a:pt x="804" y="1030"/>
                      </a:lnTo>
                      <a:lnTo>
                        <a:pt x="800" y="1022"/>
                      </a:lnTo>
                      <a:lnTo>
                        <a:pt x="800" y="1022"/>
                      </a:lnTo>
                      <a:lnTo>
                        <a:pt x="840" y="1058"/>
                      </a:lnTo>
                      <a:lnTo>
                        <a:pt x="884" y="1104"/>
                      </a:lnTo>
                      <a:lnTo>
                        <a:pt x="934" y="1158"/>
                      </a:lnTo>
                      <a:lnTo>
                        <a:pt x="934" y="1158"/>
                      </a:lnTo>
                      <a:lnTo>
                        <a:pt x="972" y="1190"/>
                      </a:lnTo>
                      <a:lnTo>
                        <a:pt x="1006" y="1216"/>
                      </a:lnTo>
                      <a:lnTo>
                        <a:pt x="1036" y="1238"/>
                      </a:lnTo>
                      <a:lnTo>
                        <a:pt x="1036" y="1238"/>
                      </a:lnTo>
                      <a:lnTo>
                        <a:pt x="1062" y="1254"/>
                      </a:lnTo>
                      <a:lnTo>
                        <a:pt x="1082" y="1264"/>
                      </a:lnTo>
                      <a:lnTo>
                        <a:pt x="1098" y="1270"/>
                      </a:lnTo>
                      <a:lnTo>
                        <a:pt x="1138" y="1282"/>
                      </a:lnTo>
                      <a:lnTo>
                        <a:pt x="1158" y="1282"/>
                      </a:lnTo>
                      <a:lnTo>
                        <a:pt x="1168" y="1280"/>
                      </a:lnTo>
                      <a:lnTo>
                        <a:pt x="1168" y="1280"/>
                      </a:lnTo>
                      <a:lnTo>
                        <a:pt x="1170" y="1278"/>
                      </a:lnTo>
                      <a:lnTo>
                        <a:pt x="1174" y="1274"/>
                      </a:lnTo>
                      <a:lnTo>
                        <a:pt x="1180" y="1270"/>
                      </a:lnTo>
                      <a:lnTo>
                        <a:pt x="1186" y="1270"/>
                      </a:lnTo>
                      <a:lnTo>
                        <a:pt x="1190" y="1270"/>
                      </a:lnTo>
                      <a:lnTo>
                        <a:pt x="1190" y="1270"/>
                      </a:lnTo>
                      <a:lnTo>
                        <a:pt x="1196" y="1272"/>
                      </a:lnTo>
                      <a:lnTo>
                        <a:pt x="1202" y="1270"/>
                      </a:lnTo>
                      <a:lnTo>
                        <a:pt x="1214" y="1266"/>
                      </a:lnTo>
                      <a:lnTo>
                        <a:pt x="1224" y="1260"/>
                      </a:lnTo>
                      <a:lnTo>
                        <a:pt x="1234" y="1236"/>
                      </a:lnTo>
                      <a:lnTo>
                        <a:pt x="1244" y="1216"/>
                      </a:lnTo>
                      <a:lnTo>
                        <a:pt x="1244" y="1216"/>
                      </a:lnTo>
                      <a:lnTo>
                        <a:pt x="1252" y="1202"/>
                      </a:lnTo>
                      <a:lnTo>
                        <a:pt x="1260" y="1192"/>
                      </a:lnTo>
                      <a:lnTo>
                        <a:pt x="1268" y="1184"/>
                      </a:lnTo>
                      <a:lnTo>
                        <a:pt x="1268" y="1184"/>
                      </a:lnTo>
                      <a:lnTo>
                        <a:pt x="1274" y="1176"/>
                      </a:lnTo>
                      <a:lnTo>
                        <a:pt x="1278" y="1168"/>
                      </a:lnTo>
                      <a:lnTo>
                        <a:pt x="1278" y="1156"/>
                      </a:lnTo>
                      <a:lnTo>
                        <a:pt x="1278" y="1156"/>
                      </a:lnTo>
                      <a:lnTo>
                        <a:pt x="1282" y="1144"/>
                      </a:lnTo>
                      <a:lnTo>
                        <a:pt x="1286" y="1132"/>
                      </a:lnTo>
                      <a:lnTo>
                        <a:pt x="1288" y="1128"/>
                      </a:lnTo>
                      <a:lnTo>
                        <a:pt x="1292" y="1126"/>
                      </a:lnTo>
                      <a:lnTo>
                        <a:pt x="1292" y="1126"/>
                      </a:lnTo>
                      <a:lnTo>
                        <a:pt x="1296" y="1124"/>
                      </a:lnTo>
                      <a:lnTo>
                        <a:pt x="1298" y="1120"/>
                      </a:lnTo>
                      <a:lnTo>
                        <a:pt x="1306" y="1112"/>
                      </a:lnTo>
                      <a:lnTo>
                        <a:pt x="1312" y="1096"/>
                      </a:lnTo>
                      <a:lnTo>
                        <a:pt x="1312" y="1096"/>
                      </a:lnTo>
                      <a:lnTo>
                        <a:pt x="1314" y="1078"/>
                      </a:lnTo>
                      <a:lnTo>
                        <a:pt x="1316" y="1068"/>
                      </a:lnTo>
                      <a:lnTo>
                        <a:pt x="1316" y="1068"/>
                      </a:lnTo>
                      <a:lnTo>
                        <a:pt x="1314" y="1066"/>
                      </a:lnTo>
                      <a:lnTo>
                        <a:pt x="1314" y="1062"/>
                      </a:lnTo>
                      <a:lnTo>
                        <a:pt x="1316" y="1054"/>
                      </a:lnTo>
                      <a:lnTo>
                        <a:pt x="1324" y="1042"/>
                      </a:lnTo>
                      <a:lnTo>
                        <a:pt x="1324" y="1042"/>
                      </a:lnTo>
                      <a:lnTo>
                        <a:pt x="1330" y="1036"/>
                      </a:lnTo>
                      <a:lnTo>
                        <a:pt x="1334" y="1030"/>
                      </a:lnTo>
                      <a:lnTo>
                        <a:pt x="1336" y="1020"/>
                      </a:lnTo>
                      <a:lnTo>
                        <a:pt x="1336" y="1020"/>
                      </a:lnTo>
                      <a:close/>
                      <a:moveTo>
                        <a:pt x="662" y="842"/>
                      </a:moveTo>
                      <a:lnTo>
                        <a:pt x="662" y="842"/>
                      </a:lnTo>
                      <a:lnTo>
                        <a:pt x="662" y="842"/>
                      </a:lnTo>
                      <a:lnTo>
                        <a:pt x="662" y="842"/>
                      </a:lnTo>
                      <a:lnTo>
                        <a:pt x="662" y="842"/>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30" name="Group 53"/>
              <p:cNvGrpSpPr>
                <a:grpSpLocks noChangeAspect="1"/>
              </p:cNvGrpSpPr>
              <p:nvPr/>
            </p:nvGrpSpPr>
            <p:grpSpPr>
              <a:xfrm>
                <a:off x="69" y="4273552"/>
                <a:ext cx="1192646" cy="1365250"/>
                <a:chOff x="6991351" y="2448533"/>
                <a:chExt cx="1646965" cy="1885342"/>
              </a:xfrm>
              <a:solidFill>
                <a:schemeClr val="bg2">
                  <a:lumMod val="50000"/>
                  <a:lumOff val="50000"/>
                  <a:alpha val="18000"/>
                </a:schemeClr>
              </a:solidFill>
            </p:grpSpPr>
            <p:sp>
              <p:nvSpPr>
                <p:cNvPr id="155" name="Freeform 56"/>
                <p:cNvSpPr>
                  <a:spLocks/>
                </p:cNvSpPr>
                <p:nvPr/>
              </p:nvSpPr>
              <p:spPr bwMode="auto">
                <a:xfrm>
                  <a:off x="7543643" y="2953066"/>
                  <a:ext cx="19050" cy="498475"/>
                </a:xfrm>
                <a:custGeom>
                  <a:avLst/>
                  <a:gdLst>
                    <a:gd name="T0" fmla="*/ 2 w 12"/>
                    <a:gd name="T1" fmla="*/ 314 h 314"/>
                    <a:gd name="T2" fmla="*/ 2 w 12"/>
                    <a:gd name="T3" fmla="*/ 314 h 314"/>
                    <a:gd name="T4" fmla="*/ 4 w 12"/>
                    <a:gd name="T5" fmla="*/ 314 h 314"/>
                    <a:gd name="T6" fmla="*/ 4 w 12"/>
                    <a:gd name="T7" fmla="*/ 314 h 314"/>
                    <a:gd name="T8" fmla="*/ 4 w 12"/>
                    <a:gd name="T9" fmla="*/ 296 h 314"/>
                    <a:gd name="T10" fmla="*/ 12 w 12"/>
                    <a:gd name="T11" fmla="*/ 56 h 314"/>
                    <a:gd name="T12" fmla="*/ 12 w 12"/>
                    <a:gd name="T13" fmla="*/ 56 h 314"/>
                    <a:gd name="T14" fmla="*/ 12 w 12"/>
                    <a:gd name="T15" fmla="*/ 28 h 314"/>
                    <a:gd name="T16" fmla="*/ 12 w 12"/>
                    <a:gd name="T17" fmla="*/ 28 h 314"/>
                    <a:gd name="T18" fmla="*/ 12 w 12"/>
                    <a:gd name="T19" fmla="*/ 16 h 314"/>
                    <a:gd name="T20" fmla="*/ 10 w 12"/>
                    <a:gd name="T21" fmla="*/ 6 h 314"/>
                    <a:gd name="T22" fmla="*/ 10 w 12"/>
                    <a:gd name="T23" fmla="*/ 6 h 314"/>
                    <a:gd name="T24" fmla="*/ 6 w 12"/>
                    <a:gd name="T25" fmla="*/ 0 h 314"/>
                    <a:gd name="T26" fmla="*/ 4 w 12"/>
                    <a:gd name="T27" fmla="*/ 0 h 314"/>
                    <a:gd name="T28" fmla="*/ 2 w 12"/>
                    <a:gd name="T29" fmla="*/ 2 h 314"/>
                    <a:gd name="T30" fmla="*/ 2 w 12"/>
                    <a:gd name="T31" fmla="*/ 2 h 314"/>
                    <a:gd name="T32" fmla="*/ 0 w 12"/>
                    <a:gd name="T33" fmla="*/ 10 h 314"/>
                    <a:gd name="T34" fmla="*/ 0 w 12"/>
                    <a:gd name="T35" fmla="*/ 18 h 314"/>
                    <a:gd name="T36" fmla="*/ 0 w 12"/>
                    <a:gd name="T37" fmla="*/ 18 h 314"/>
                    <a:gd name="T38" fmla="*/ 2 w 12"/>
                    <a:gd name="T39" fmla="*/ 28 h 314"/>
                    <a:gd name="T40" fmla="*/ 2 w 12"/>
                    <a:gd name="T41" fmla="*/ 42 h 314"/>
                    <a:gd name="T42" fmla="*/ 0 w 12"/>
                    <a:gd name="T43" fmla="*/ 298 h 314"/>
                    <a:gd name="T44" fmla="*/ 0 w 12"/>
                    <a:gd name="T45" fmla="*/ 298 h 314"/>
                    <a:gd name="T46" fmla="*/ 0 w 12"/>
                    <a:gd name="T47" fmla="*/ 310 h 314"/>
                    <a:gd name="T48" fmla="*/ 2 w 12"/>
                    <a:gd name="T49" fmla="*/ 314 h 314"/>
                    <a:gd name="T50" fmla="*/ 2 w 12"/>
                    <a:gd name="T51" fmla="*/ 314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 h="314">
                      <a:moveTo>
                        <a:pt x="2" y="314"/>
                      </a:moveTo>
                      <a:lnTo>
                        <a:pt x="2" y="314"/>
                      </a:lnTo>
                      <a:lnTo>
                        <a:pt x="4" y="314"/>
                      </a:lnTo>
                      <a:lnTo>
                        <a:pt x="4" y="314"/>
                      </a:lnTo>
                      <a:lnTo>
                        <a:pt x="4" y="296"/>
                      </a:lnTo>
                      <a:lnTo>
                        <a:pt x="12" y="56"/>
                      </a:lnTo>
                      <a:lnTo>
                        <a:pt x="12" y="56"/>
                      </a:lnTo>
                      <a:lnTo>
                        <a:pt x="12" y="28"/>
                      </a:lnTo>
                      <a:lnTo>
                        <a:pt x="12" y="28"/>
                      </a:lnTo>
                      <a:lnTo>
                        <a:pt x="12" y="16"/>
                      </a:lnTo>
                      <a:lnTo>
                        <a:pt x="10" y="6"/>
                      </a:lnTo>
                      <a:lnTo>
                        <a:pt x="10" y="6"/>
                      </a:lnTo>
                      <a:lnTo>
                        <a:pt x="6" y="0"/>
                      </a:lnTo>
                      <a:lnTo>
                        <a:pt x="4" y="0"/>
                      </a:lnTo>
                      <a:lnTo>
                        <a:pt x="2" y="2"/>
                      </a:lnTo>
                      <a:lnTo>
                        <a:pt x="2" y="2"/>
                      </a:lnTo>
                      <a:lnTo>
                        <a:pt x="0" y="10"/>
                      </a:lnTo>
                      <a:lnTo>
                        <a:pt x="0" y="18"/>
                      </a:lnTo>
                      <a:lnTo>
                        <a:pt x="0" y="18"/>
                      </a:lnTo>
                      <a:lnTo>
                        <a:pt x="2" y="28"/>
                      </a:lnTo>
                      <a:lnTo>
                        <a:pt x="2" y="42"/>
                      </a:lnTo>
                      <a:lnTo>
                        <a:pt x="0" y="298"/>
                      </a:lnTo>
                      <a:lnTo>
                        <a:pt x="0" y="298"/>
                      </a:lnTo>
                      <a:lnTo>
                        <a:pt x="0" y="310"/>
                      </a:lnTo>
                      <a:lnTo>
                        <a:pt x="2" y="314"/>
                      </a:lnTo>
                      <a:lnTo>
                        <a:pt x="2" y="3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57"/>
                <p:cNvSpPr>
                  <a:spLocks/>
                </p:cNvSpPr>
                <p:nvPr/>
              </p:nvSpPr>
              <p:spPr bwMode="auto">
                <a:xfrm>
                  <a:off x="7597775" y="335597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58"/>
                <p:cNvSpPr>
                  <a:spLocks/>
                </p:cNvSpPr>
                <p:nvPr/>
              </p:nvSpPr>
              <p:spPr bwMode="auto">
                <a:xfrm>
                  <a:off x="7565869" y="3273742"/>
                  <a:ext cx="463550" cy="193675"/>
                </a:xfrm>
                <a:custGeom>
                  <a:avLst/>
                  <a:gdLst>
                    <a:gd name="T0" fmla="*/ 0 w 292"/>
                    <a:gd name="T1" fmla="*/ 122 h 122"/>
                    <a:gd name="T2" fmla="*/ 0 w 292"/>
                    <a:gd name="T3" fmla="*/ 122 h 122"/>
                    <a:gd name="T4" fmla="*/ 18 w 292"/>
                    <a:gd name="T5" fmla="*/ 116 h 122"/>
                    <a:gd name="T6" fmla="*/ 254 w 292"/>
                    <a:gd name="T7" fmla="*/ 20 h 122"/>
                    <a:gd name="T8" fmla="*/ 254 w 292"/>
                    <a:gd name="T9" fmla="*/ 20 h 122"/>
                    <a:gd name="T10" fmla="*/ 268 w 292"/>
                    <a:gd name="T11" fmla="*/ 14 h 122"/>
                    <a:gd name="T12" fmla="*/ 278 w 292"/>
                    <a:gd name="T13" fmla="*/ 12 h 122"/>
                    <a:gd name="T14" fmla="*/ 278 w 292"/>
                    <a:gd name="T15" fmla="*/ 12 h 122"/>
                    <a:gd name="T16" fmla="*/ 284 w 292"/>
                    <a:gd name="T17" fmla="*/ 10 h 122"/>
                    <a:gd name="T18" fmla="*/ 292 w 292"/>
                    <a:gd name="T19" fmla="*/ 6 h 122"/>
                    <a:gd name="T20" fmla="*/ 292 w 292"/>
                    <a:gd name="T21" fmla="*/ 6 h 122"/>
                    <a:gd name="T22" fmla="*/ 292 w 292"/>
                    <a:gd name="T23" fmla="*/ 4 h 122"/>
                    <a:gd name="T24" fmla="*/ 292 w 292"/>
                    <a:gd name="T25" fmla="*/ 2 h 122"/>
                    <a:gd name="T26" fmla="*/ 286 w 292"/>
                    <a:gd name="T27" fmla="*/ 0 h 122"/>
                    <a:gd name="T28" fmla="*/ 286 w 292"/>
                    <a:gd name="T29" fmla="*/ 0 h 122"/>
                    <a:gd name="T30" fmla="*/ 274 w 292"/>
                    <a:gd name="T31" fmla="*/ 2 h 122"/>
                    <a:gd name="T32" fmla="*/ 264 w 292"/>
                    <a:gd name="T33" fmla="*/ 6 h 122"/>
                    <a:gd name="T34" fmla="*/ 264 w 292"/>
                    <a:gd name="T35" fmla="*/ 6 h 122"/>
                    <a:gd name="T36" fmla="*/ 238 w 292"/>
                    <a:gd name="T37" fmla="*/ 16 h 122"/>
                    <a:gd name="T38" fmla="*/ 16 w 292"/>
                    <a:gd name="T39" fmla="*/ 112 h 122"/>
                    <a:gd name="T40" fmla="*/ 16 w 292"/>
                    <a:gd name="T41" fmla="*/ 112 h 122"/>
                    <a:gd name="T42" fmla="*/ 0 w 292"/>
                    <a:gd name="T43" fmla="*/ 120 h 122"/>
                    <a:gd name="T44" fmla="*/ 0 w 292"/>
                    <a:gd name="T45" fmla="*/ 120 h 122"/>
                    <a:gd name="T46" fmla="*/ 0 w 292"/>
                    <a:gd name="T47" fmla="*/ 120 h 122"/>
                    <a:gd name="T48" fmla="*/ 0 w 292"/>
                    <a:gd name="T49" fmla="*/ 120 h 122"/>
                    <a:gd name="T50" fmla="*/ 0 w 292"/>
                    <a:gd name="T51" fmla="*/ 122 h 122"/>
                    <a:gd name="T52" fmla="*/ 0 w 292"/>
                    <a:gd name="T53" fmla="*/ 12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2" h="122">
                      <a:moveTo>
                        <a:pt x="0" y="122"/>
                      </a:moveTo>
                      <a:lnTo>
                        <a:pt x="0" y="122"/>
                      </a:lnTo>
                      <a:lnTo>
                        <a:pt x="18" y="116"/>
                      </a:lnTo>
                      <a:lnTo>
                        <a:pt x="254" y="20"/>
                      </a:lnTo>
                      <a:lnTo>
                        <a:pt x="254" y="20"/>
                      </a:lnTo>
                      <a:lnTo>
                        <a:pt x="268" y="14"/>
                      </a:lnTo>
                      <a:lnTo>
                        <a:pt x="278" y="12"/>
                      </a:lnTo>
                      <a:lnTo>
                        <a:pt x="278" y="12"/>
                      </a:lnTo>
                      <a:lnTo>
                        <a:pt x="284" y="10"/>
                      </a:lnTo>
                      <a:lnTo>
                        <a:pt x="292" y="6"/>
                      </a:lnTo>
                      <a:lnTo>
                        <a:pt x="292" y="6"/>
                      </a:lnTo>
                      <a:lnTo>
                        <a:pt x="292" y="4"/>
                      </a:lnTo>
                      <a:lnTo>
                        <a:pt x="292" y="2"/>
                      </a:lnTo>
                      <a:lnTo>
                        <a:pt x="286" y="0"/>
                      </a:lnTo>
                      <a:lnTo>
                        <a:pt x="286" y="0"/>
                      </a:lnTo>
                      <a:lnTo>
                        <a:pt x="274" y="2"/>
                      </a:lnTo>
                      <a:lnTo>
                        <a:pt x="264" y="6"/>
                      </a:lnTo>
                      <a:lnTo>
                        <a:pt x="264" y="6"/>
                      </a:lnTo>
                      <a:lnTo>
                        <a:pt x="238" y="16"/>
                      </a:lnTo>
                      <a:lnTo>
                        <a:pt x="16" y="112"/>
                      </a:lnTo>
                      <a:lnTo>
                        <a:pt x="16" y="112"/>
                      </a:lnTo>
                      <a:lnTo>
                        <a:pt x="0" y="120"/>
                      </a:lnTo>
                      <a:lnTo>
                        <a:pt x="0" y="120"/>
                      </a:lnTo>
                      <a:lnTo>
                        <a:pt x="0" y="120"/>
                      </a:lnTo>
                      <a:lnTo>
                        <a:pt x="0" y="120"/>
                      </a:lnTo>
                      <a:lnTo>
                        <a:pt x="0" y="122"/>
                      </a:lnTo>
                      <a:lnTo>
                        <a:pt x="0"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59"/>
                <p:cNvSpPr>
                  <a:spLocks noEditPoints="1"/>
                </p:cNvSpPr>
                <p:nvPr/>
              </p:nvSpPr>
              <p:spPr bwMode="auto">
                <a:xfrm>
                  <a:off x="6991351" y="2448533"/>
                  <a:ext cx="1646965" cy="1885342"/>
                </a:xfrm>
                <a:custGeom>
                  <a:avLst/>
                  <a:gdLst>
                    <a:gd name="T0" fmla="*/ 1212 w 1216"/>
                    <a:gd name="T1" fmla="*/ 748 h 1392"/>
                    <a:gd name="T2" fmla="*/ 1174 w 1216"/>
                    <a:gd name="T3" fmla="*/ 708 h 1392"/>
                    <a:gd name="T4" fmla="*/ 850 w 1216"/>
                    <a:gd name="T5" fmla="*/ 674 h 1392"/>
                    <a:gd name="T6" fmla="*/ 410 w 1216"/>
                    <a:gd name="T7" fmla="*/ 830 h 1392"/>
                    <a:gd name="T8" fmla="*/ 392 w 1216"/>
                    <a:gd name="T9" fmla="*/ 836 h 1392"/>
                    <a:gd name="T10" fmla="*/ 400 w 1216"/>
                    <a:gd name="T11" fmla="*/ 812 h 1392"/>
                    <a:gd name="T12" fmla="*/ 408 w 1216"/>
                    <a:gd name="T13" fmla="*/ 796 h 1392"/>
                    <a:gd name="T14" fmla="*/ 398 w 1216"/>
                    <a:gd name="T15" fmla="*/ 784 h 1392"/>
                    <a:gd name="T16" fmla="*/ 396 w 1216"/>
                    <a:gd name="T17" fmla="*/ 776 h 1392"/>
                    <a:gd name="T18" fmla="*/ 390 w 1216"/>
                    <a:gd name="T19" fmla="*/ 770 h 1392"/>
                    <a:gd name="T20" fmla="*/ 380 w 1216"/>
                    <a:gd name="T21" fmla="*/ 766 h 1392"/>
                    <a:gd name="T22" fmla="*/ 374 w 1216"/>
                    <a:gd name="T23" fmla="*/ 768 h 1392"/>
                    <a:gd name="T24" fmla="*/ 356 w 1216"/>
                    <a:gd name="T25" fmla="*/ 768 h 1392"/>
                    <a:gd name="T26" fmla="*/ 348 w 1216"/>
                    <a:gd name="T27" fmla="*/ 782 h 1392"/>
                    <a:gd name="T28" fmla="*/ 330 w 1216"/>
                    <a:gd name="T29" fmla="*/ 774 h 1392"/>
                    <a:gd name="T30" fmla="*/ 310 w 1216"/>
                    <a:gd name="T31" fmla="*/ 308 h 1392"/>
                    <a:gd name="T32" fmla="*/ 164 w 1216"/>
                    <a:gd name="T33" fmla="*/ 22 h 1392"/>
                    <a:gd name="T34" fmla="*/ 90 w 1216"/>
                    <a:gd name="T35" fmla="*/ 0 h 1392"/>
                    <a:gd name="T36" fmla="*/ 76 w 1216"/>
                    <a:gd name="T37" fmla="*/ 14 h 1392"/>
                    <a:gd name="T38" fmla="*/ 0 w 1216"/>
                    <a:gd name="T39" fmla="*/ 650 h 1392"/>
                    <a:gd name="T40" fmla="*/ 0 w 1216"/>
                    <a:gd name="T41" fmla="*/ 692 h 1392"/>
                    <a:gd name="T42" fmla="*/ 22 w 1216"/>
                    <a:gd name="T43" fmla="*/ 1096 h 1392"/>
                    <a:gd name="T44" fmla="*/ 120 w 1216"/>
                    <a:gd name="T45" fmla="*/ 1036 h 1392"/>
                    <a:gd name="T46" fmla="*/ 228 w 1216"/>
                    <a:gd name="T47" fmla="*/ 952 h 1392"/>
                    <a:gd name="T48" fmla="*/ 154 w 1216"/>
                    <a:gd name="T49" fmla="*/ 1044 h 1392"/>
                    <a:gd name="T50" fmla="*/ 122 w 1216"/>
                    <a:gd name="T51" fmla="*/ 1102 h 1392"/>
                    <a:gd name="T52" fmla="*/ 76 w 1216"/>
                    <a:gd name="T53" fmla="*/ 1188 h 1392"/>
                    <a:gd name="T54" fmla="*/ 118 w 1216"/>
                    <a:gd name="T55" fmla="*/ 1216 h 1392"/>
                    <a:gd name="T56" fmla="*/ 178 w 1216"/>
                    <a:gd name="T57" fmla="*/ 1142 h 1392"/>
                    <a:gd name="T58" fmla="*/ 222 w 1216"/>
                    <a:gd name="T59" fmla="*/ 1090 h 1392"/>
                    <a:gd name="T60" fmla="*/ 278 w 1216"/>
                    <a:gd name="T61" fmla="*/ 988 h 1392"/>
                    <a:gd name="T62" fmla="*/ 296 w 1216"/>
                    <a:gd name="T63" fmla="*/ 960 h 1392"/>
                    <a:gd name="T64" fmla="*/ 244 w 1216"/>
                    <a:gd name="T65" fmla="*/ 1120 h 1392"/>
                    <a:gd name="T66" fmla="*/ 224 w 1216"/>
                    <a:gd name="T67" fmla="*/ 1234 h 1392"/>
                    <a:gd name="T68" fmla="*/ 232 w 1216"/>
                    <a:gd name="T69" fmla="*/ 1330 h 1392"/>
                    <a:gd name="T70" fmla="*/ 248 w 1216"/>
                    <a:gd name="T71" fmla="*/ 1354 h 1392"/>
                    <a:gd name="T72" fmla="*/ 262 w 1216"/>
                    <a:gd name="T73" fmla="*/ 1368 h 1392"/>
                    <a:gd name="T74" fmla="*/ 282 w 1216"/>
                    <a:gd name="T75" fmla="*/ 1390 h 1392"/>
                    <a:gd name="T76" fmla="*/ 338 w 1216"/>
                    <a:gd name="T77" fmla="*/ 1388 h 1392"/>
                    <a:gd name="T78" fmla="*/ 388 w 1216"/>
                    <a:gd name="T79" fmla="*/ 1390 h 1392"/>
                    <a:gd name="T80" fmla="*/ 412 w 1216"/>
                    <a:gd name="T81" fmla="*/ 1386 h 1392"/>
                    <a:gd name="T82" fmla="*/ 428 w 1216"/>
                    <a:gd name="T83" fmla="*/ 1392 h 1392"/>
                    <a:gd name="T84" fmla="*/ 450 w 1216"/>
                    <a:gd name="T85" fmla="*/ 1392 h 1392"/>
                    <a:gd name="T86" fmla="*/ 474 w 1216"/>
                    <a:gd name="T87" fmla="*/ 1380 h 1392"/>
                    <a:gd name="T88" fmla="*/ 496 w 1216"/>
                    <a:gd name="T89" fmla="*/ 1380 h 1392"/>
                    <a:gd name="T90" fmla="*/ 526 w 1216"/>
                    <a:gd name="T91" fmla="*/ 1374 h 1392"/>
                    <a:gd name="T92" fmla="*/ 598 w 1216"/>
                    <a:gd name="T93" fmla="*/ 1314 h 1392"/>
                    <a:gd name="T94" fmla="*/ 616 w 1216"/>
                    <a:gd name="T95" fmla="*/ 1292 h 1392"/>
                    <a:gd name="T96" fmla="*/ 630 w 1216"/>
                    <a:gd name="T97" fmla="*/ 1178 h 1392"/>
                    <a:gd name="T98" fmla="*/ 608 w 1216"/>
                    <a:gd name="T99" fmla="*/ 1104 h 1392"/>
                    <a:gd name="T100" fmla="*/ 714 w 1216"/>
                    <a:gd name="T101" fmla="*/ 1124 h 1392"/>
                    <a:gd name="T102" fmla="*/ 866 w 1216"/>
                    <a:gd name="T103" fmla="*/ 1120 h 1392"/>
                    <a:gd name="T104" fmla="*/ 1044 w 1216"/>
                    <a:gd name="T105" fmla="*/ 966 h 1392"/>
                    <a:gd name="T106" fmla="*/ 1210 w 1216"/>
                    <a:gd name="T107" fmla="*/ 784 h 1392"/>
                    <a:gd name="T108" fmla="*/ 382 w 1216"/>
                    <a:gd name="T109" fmla="*/ 776 h 1392"/>
                    <a:gd name="T110" fmla="*/ 382 w 1216"/>
                    <a:gd name="T111" fmla="*/ 776 h 1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16" h="1392">
                      <a:moveTo>
                        <a:pt x="1216" y="756"/>
                      </a:moveTo>
                      <a:lnTo>
                        <a:pt x="1216" y="756"/>
                      </a:lnTo>
                      <a:lnTo>
                        <a:pt x="1212" y="748"/>
                      </a:lnTo>
                      <a:lnTo>
                        <a:pt x="1212" y="748"/>
                      </a:lnTo>
                      <a:lnTo>
                        <a:pt x="1206" y="738"/>
                      </a:lnTo>
                      <a:lnTo>
                        <a:pt x="1200" y="730"/>
                      </a:lnTo>
                      <a:lnTo>
                        <a:pt x="1186" y="716"/>
                      </a:lnTo>
                      <a:lnTo>
                        <a:pt x="1174" y="708"/>
                      </a:lnTo>
                      <a:lnTo>
                        <a:pt x="1168" y="704"/>
                      </a:lnTo>
                      <a:lnTo>
                        <a:pt x="1084" y="676"/>
                      </a:lnTo>
                      <a:lnTo>
                        <a:pt x="976" y="664"/>
                      </a:lnTo>
                      <a:lnTo>
                        <a:pt x="850" y="674"/>
                      </a:lnTo>
                      <a:lnTo>
                        <a:pt x="742" y="698"/>
                      </a:lnTo>
                      <a:lnTo>
                        <a:pt x="582" y="748"/>
                      </a:lnTo>
                      <a:lnTo>
                        <a:pt x="476" y="796"/>
                      </a:lnTo>
                      <a:lnTo>
                        <a:pt x="410" y="830"/>
                      </a:lnTo>
                      <a:lnTo>
                        <a:pt x="388" y="842"/>
                      </a:lnTo>
                      <a:lnTo>
                        <a:pt x="388" y="842"/>
                      </a:lnTo>
                      <a:lnTo>
                        <a:pt x="392" y="836"/>
                      </a:lnTo>
                      <a:lnTo>
                        <a:pt x="392" y="836"/>
                      </a:lnTo>
                      <a:lnTo>
                        <a:pt x="394" y="828"/>
                      </a:lnTo>
                      <a:lnTo>
                        <a:pt x="394" y="814"/>
                      </a:lnTo>
                      <a:lnTo>
                        <a:pt x="394" y="814"/>
                      </a:lnTo>
                      <a:lnTo>
                        <a:pt x="400" y="812"/>
                      </a:lnTo>
                      <a:lnTo>
                        <a:pt x="404" y="808"/>
                      </a:lnTo>
                      <a:lnTo>
                        <a:pt x="404" y="808"/>
                      </a:lnTo>
                      <a:lnTo>
                        <a:pt x="408" y="802"/>
                      </a:lnTo>
                      <a:lnTo>
                        <a:pt x="408" y="796"/>
                      </a:lnTo>
                      <a:lnTo>
                        <a:pt x="404" y="790"/>
                      </a:lnTo>
                      <a:lnTo>
                        <a:pt x="400" y="784"/>
                      </a:lnTo>
                      <a:lnTo>
                        <a:pt x="400" y="784"/>
                      </a:lnTo>
                      <a:lnTo>
                        <a:pt x="398" y="784"/>
                      </a:lnTo>
                      <a:lnTo>
                        <a:pt x="402" y="782"/>
                      </a:lnTo>
                      <a:lnTo>
                        <a:pt x="398" y="780"/>
                      </a:lnTo>
                      <a:lnTo>
                        <a:pt x="396" y="778"/>
                      </a:lnTo>
                      <a:lnTo>
                        <a:pt x="396" y="776"/>
                      </a:lnTo>
                      <a:lnTo>
                        <a:pt x="394" y="770"/>
                      </a:lnTo>
                      <a:lnTo>
                        <a:pt x="392" y="772"/>
                      </a:lnTo>
                      <a:lnTo>
                        <a:pt x="392" y="770"/>
                      </a:lnTo>
                      <a:lnTo>
                        <a:pt x="390" y="770"/>
                      </a:lnTo>
                      <a:lnTo>
                        <a:pt x="386" y="766"/>
                      </a:lnTo>
                      <a:lnTo>
                        <a:pt x="384" y="770"/>
                      </a:lnTo>
                      <a:lnTo>
                        <a:pt x="382" y="768"/>
                      </a:lnTo>
                      <a:lnTo>
                        <a:pt x="380" y="766"/>
                      </a:lnTo>
                      <a:lnTo>
                        <a:pt x="378" y="772"/>
                      </a:lnTo>
                      <a:lnTo>
                        <a:pt x="378" y="772"/>
                      </a:lnTo>
                      <a:lnTo>
                        <a:pt x="378" y="772"/>
                      </a:lnTo>
                      <a:lnTo>
                        <a:pt x="374" y="768"/>
                      </a:lnTo>
                      <a:lnTo>
                        <a:pt x="374" y="768"/>
                      </a:lnTo>
                      <a:lnTo>
                        <a:pt x="368" y="764"/>
                      </a:lnTo>
                      <a:lnTo>
                        <a:pt x="362" y="764"/>
                      </a:lnTo>
                      <a:lnTo>
                        <a:pt x="356" y="768"/>
                      </a:lnTo>
                      <a:lnTo>
                        <a:pt x="352" y="772"/>
                      </a:lnTo>
                      <a:lnTo>
                        <a:pt x="352" y="772"/>
                      </a:lnTo>
                      <a:lnTo>
                        <a:pt x="348" y="776"/>
                      </a:lnTo>
                      <a:lnTo>
                        <a:pt x="348" y="782"/>
                      </a:lnTo>
                      <a:lnTo>
                        <a:pt x="348" y="782"/>
                      </a:lnTo>
                      <a:lnTo>
                        <a:pt x="336" y="786"/>
                      </a:lnTo>
                      <a:lnTo>
                        <a:pt x="328" y="792"/>
                      </a:lnTo>
                      <a:lnTo>
                        <a:pt x="330" y="774"/>
                      </a:lnTo>
                      <a:lnTo>
                        <a:pt x="336" y="700"/>
                      </a:lnTo>
                      <a:lnTo>
                        <a:pt x="340" y="586"/>
                      </a:lnTo>
                      <a:lnTo>
                        <a:pt x="328" y="418"/>
                      </a:lnTo>
                      <a:lnTo>
                        <a:pt x="310" y="308"/>
                      </a:lnTo>
                      <a:lnTo>
                        <a:pt x="274" y="186"/>
                      </a:lnTo>
                      <a:lnTo>
                        <a:pt x="222" y="92"/>
                      </a:lnTo>
                      <a:lnTo>
                        <a:pt x="164" y="22"/>
                      </a:lnTo>
                      <a:lnTo>
                        <a:pt x="164" y="22"/>
                      </a:lnTo>
                      <a:lnTo>
                        <a:pt x="152" y="14"/>
                      </a:lnTo>
                      <a:lnTo>
                        <a:pt x="136" y="6"/>
                      </a:lnTo>
                      <a:lnTo>
                        <a:pt x="118" y="0"/>
                      </a:lnTo>
                      <a:lnTo>
                        <a:pt x="90" y="0"/>
                      </a:lnTo>
                      <a:lnTo>
                        <a:pt x="90" y="0"/>
                      </a:lnTo>
                      <a:lnTo>
                        <a:pt x="82" y="4"/>
                      </a:lnTo>
                      <a:lnTo>
                        <a:pt x="78" y="10"/>
                      </a:lnTo>
                      <a:lnTo>
                        <a:pt x="76" y="14"/>
                      </a:lnTo>
                      <a:lnTo>
                        <a:pt x="58" y="38"/>
                      </a:lnTo>
                      <a:lnTo>
                        <a:pt x="24" y="100"/>
                      </a:lnTo>
                      <a:lnTo>
                        <a:pt x="0" y="158"/>
                      </a:lnTo>
                      <a:lnTo>
                        <a:pt x="0" y="650"/>
                      </a:lnTo>
                      <a:lnTo>
                        <a:pt x="76" y="712"/>
                      </a:lnTo>
                      <a:lnTo>
                        <a:pt x="76" y="712"/>
                      </a:lnTo>
                      <a:lnTo>
                        <a:pt x="36" y="700"/>
                      </a:lnTo>
                      <a:lnTo>
                        <a:pt x="0" y="692"/>
                      </a:lnTo>
                      <a:lnTo>
                        <a:pt x="0" y="1108"/>
                      </a:lnTo>
                      <a:lnTo>
                        <a:pt x="0" y="1108"/>
                      </a:lnTo>
                      <a:lnTo>
                        <a:pt x="22" y="1096"/>
                      </a:lnTo>
                      <a:lnTo>
                        <a:pt x="22" y="1096"/>
                      </a:lnTo>
                      <a:lnTo>
                        <a:pt x="52" y="1080"/>
                      </a:lnTo>
                      <a:lnTo>
                        <a:pt x="84" y="1060"/>
                      </a:lnTo>
                      <a:lnTo>
                        <a:pt x="120" y="1036"/>
                      </a:lnTo>
                      <a:lnTo>
                        <a:pt x="120" y="1036"/>
                      </a:lnTo>
                      <a:lnTo>
                        <a:pt x="166" y="996"/>
                      </a:lnTo>
                      <a:lnTo>
                        <a:pt x="206" y="962"/>
                      </a:lnTo>
                      <a:lnTo>
                        <a:pt x="244" y="932"/>
                      </a:lnTo>
                      <a:lnTo>
                        <a:pt x="228" y="952"/>
                      </a:lnTo>
                      <a:lnTo>
                        <a:pt x="198" y="990"/>
                      </a:lnTo>
                      <a:lnTo>
                        <a:pt x="190" y="1004"/>
                      </a:lnTo>
                      <a:lnTo>
                        <a:pt x="172" y="1016"/>
                      </a:lnTo>
                      <a:lnTo>
                        <a:pt x="154" y="1044"/>
                      </a:lnTo>
                      <a:lnTo>
                        <a:pt x="148" y="1052"/>
                      </a:lnTo>
                      <a:lnTo>
                        <a:pt x="122" y="1090"/>
                      </a:lnTo>
                      <a:lnTo>
                        <a:pt x="126" y="1096"/>
                      </a:lnTo>
                      <a:lnTo>
                        <a:pt x="122" y="1102"/>
                      </a:lnTo>
                      <a:lnTo>
                        <a:pt x="112" y="1104"/>
                      </a:lnTo>
                      <a:lnTo>
                        <a:pt x="102" y="1124"/>
                      </a:lnTo>
                      <a:lnTo>
                        <a:pt x="80" y="1154"/>
                      </a:lnTo>
                      <a:lnTo>
                        <a:pt x="76" y="1188"/>
                      </a:lnTo>
                      <a:lnTo>
                        <a:pt x="84" y="1216"/>
                      </a:lnTo>
                      <a:lnTo>
                        <a:pt x="98" y="1200"/>
                      </a:lnTo>
                      <a:lnTo>
                        <a:pt x="88" y="1218"/>
                      </a:lnTo>
                      <a:lnTo>
                        <a:pt x="118" y="1216"/>
                      </a:lnTo>
                      <a:lnTo>
                        <a:pt x="146" y="1198"/>
                      </a:lnTo>
                      <a:lnTo>
                        <a:pt x="166" y="1168"/>
                      </a:lnTo>
                      <a:lnTo>
                        <a:pt x="180" y="1150"/>
                      </a:lnTo>
                      <a:lnTo>
                        <a:pt x="178" y="1142"/>
                      </a:lnTo>
                      <a:lnTo>
                        <a:pt x="182" y="1136"/>
                      </a:lnTo>
                      <a:lnTo>
                        <a:pt x="190" y="1136"/>
                      </a:lnTo>
                      <a:lnTo>
                        <a:pt x="216" y="1098"/>
                      </a:lnTo>
                      <a:lnTo>
                        <a:pt x="222" y="1090"/>
                      </a:lnTo>
                      <a:lnTo>
                        <a:pt x="240" y="1062"/>
                      </a:lnTo>
                      <a:lnTo>
                        <a:pt x="246" y="1042"/>
                      </a:lnTo>
                      <a:lnTo>
                        <a:pt x="256" y="1030"/>
                      </a:lnTo>
                      <a:lnTo>
                        <a:pt x="278" y="988"/>
                      </a:lnTo>
                      <a:lnTo>
                        <a:pt x="292" y="964"/>
                      </a:lnTo>
                      <a:lnTo>
                        <a:pt x="292" y="964"/>
                      </a:lnTo>
                      <a:lnTo>
                        <a:pt x="296" y="960"/>
                      </a:lnTo>
                      <a:lnTo>
                        <a:pt x="296" y="960"/>
                      </a:lnTo>
                      <a:lnTo>
                        <a:pt x="284" y="1004"/>
                      </a:lnTo>
                      <a:lnTo>
                        <a:pt x="266" y="1058"/>
                      </a:lnTo>
                      <a:lnTo>
                        <a:pt x="244" y="1120"/>
                      </a:lnTo>
                      <a:lnTo>
                        <a:pt x="244" y="1120"/>
                      </a:lnTo>
                      <a:lnTo>
                        <a:pt x="236" y="1162"/>
                      </a:lnTo>
                      <a:lnTo>
                        <a:pt x="228" y="1200"/>
                      </a:lnTo>
                      <a:lnTo>
                        <a:pt x="224" y="1234"/>
                      </a:lnTo>
                      <a:lnTo>
                        <a:pt x="224" y="1234"/>
                      </a:lnTo>
                      <a:lnTo>
                        <a:pt x="222" y="1260"/>
                      </a:lnTo>
                      <a:lnTo>
                        <a:pt x="222" y="1278"/>
                      </a:lnTo>
                      <a:lnTo>
                        <a:pt x="224" y="1294"/>
                      </a:lnTo>
                      <a:lnTo>
                        <a:pt x="232" y="1330"/>
                      </a:lnTo>
                      <a:lnTo>
                        <a:pt x="238" y="1346"/>
                      </a:lnTo>
                      <a:lnTo>
                        <a:pt x="246" y="1354"/>
                      </a:lnTo>
                      <a:lnTo>
                        <a:pt x="246" y="1354"/>
                      </a:lnTo>
                      <a:lnTo>
                        <a:pt x="248" y="1354"/>
                      </a:lnTo>
                      <a:lnTo>
                        <a:pt x="252" y="1356"/>
                      </a:lnTo>
                      <a:lnTo>
                        <a:pt x="258" y="1360"/>
                      </a:lnTo>
                      <a:lnTo>
                        <a:pt x="262" y="1368"/>
                      </a:lnTo>
                      <a:lnTo>
                        <a:pt x="262" y="1368"/>
                      </a:lnTo>
                      <a:lnTo>
                        <a:pt x="264" y="1372"/>
                      </a:lnTo>
                      <a:lnTo>
                        <a:pt x="266" y="1378"/>
                      </a:lnTo>
                      <a:lnTo>
                        <a:pt x="274" y="1384"/>
                      </a:lnTo>
                      <a:lnTo>
                        <a:pt x="282" y="1390"/>
                      </a:lnTo>
                      <a:lnTo>
                        <a:pt x="306" y="1388"/>
                      </a:lnTo>
                      <a:lnTo>
                        <a:pt x="326" y="1386"/>
                      </a:lnTo>
                      <a:lnTo>
                        <a:pt x="326" y="1386"/>
                      </a:lnTo>
                      <a:lnTo>
                        <a:pt x="338" y="1388"/>
                      </a:lnTo>
                      <a:lnTo>
                        <a:pt x="358" y="1392"/>
                      </a:lnTo>
                      <a:lnTo>
                        <a:pt x="382" y="1392"/>
                      </a:lnTo>
                      <a:lnTo>
                        <a:pt x="382" y="1392"/>
                      </a:lnTo>
                      <a:lnTo>
                        <a:pt x="388" y="1390"/>
                      </a:lnTo>
                      <a:lnTo>
                        <a:pt x="388" y="1390"/>
                      </a:lnTo>
                      <a:lnTo>
                        <a:pt x="400" y="1386"/>
                      </a:lnTo>
                      <a:lnTo>
                        <a:pt x="408" y="1386"/>
                      </a:lnTo>
                      <a:lnTo>
                        <a:pt x="412" y="1386"/>
                      </a:lnTo>
                      <a:lnTo>
                        <a:pt x="416" y="1388"/>
                      </a:lnTo>
                      <a:lnTo>
                        <a:pt x="416" y="1388"/>
                      </a:lnTo>
                      <a:lnTo>
                        <a:pt x="422" y="1390"/>
                      </a:lnTo>
                      <a:lnTo>
                        <a:pt x="428" y="1392"/>
                      </a:lnTo>
                      <a:lnTo>
                        <a:pt x="446" y="1392"/>
                      </a:lnTo>
                      <a:lnTo>
                        <a:pt x="446" y="1392"/>
                      </a:lnTo>
                      <a:lnTo>
                        <a:pt x="450" y="1392"/>
                      </a:lnTo>
                      <a:lnTo>
                        <a:pt x="450" y="1392"/>
                      </a:lnTo>
                      <a:lnTo>
                        <a:pt x="464" y="1386"/>
                      </a:lnTo>
                      <a:lnTo>
                        <a:pt x="472" y="1382"/>
                      </a:lnTo>
                      <a:lnTo>
                        <a:pt x="472" y="1382"/>
                      </a:lnTo>
                      <a:lnTo>
                        <a:pt x="474" y="1380"/>
                      </a:lnTo>
                      <a:lnTo>
                        <a:pt x="476" y="1378"/>
                      </a:lnTo>
                      <a:lnTo>
                        <a:pt x="484" y="1378"/>
                      </a:lnTo>
                      <a:lnTo>
                        <a:pt x="496" y="1380"/>
                      </a:lnTo>
                      <a:lnTo>
                        <a:pt x="496" y="1380"/>
                      </a:lnTo>
                      <a:lnTo>
                        <a:pt x="504" y="1380"/>
                      </a:lnTo>
                      <a:lnTo>
                        <a:pt x="510" y="1380"/>
                      </a:lnTo>
                      <a:lnTo>
                        <a:pt x="520" y="1378"/>
                      </a:lnTo>
                      <a:lnTo>
                        <a:pt x="526" y="1374"/>
                      </a:lnTo>
                      <a:lnTo>
                        <a:pt x="528" y="1372"/>
                      </a:lnTo>
                      <a:lnTo>
                        <a:pt x="554" y="1350"/>
                      </a:lnTo>
                      <a:lnTo>
                        <a:pt x="582" y="1336"/>
                      </a:lnTo>
                      <a:lnTo>
                        <a:pt x="598" y="1314"/>
                      </a:lnTo>
                      <a:lnTo>
                        <a:pt x="598" y="1314"/>
                      </a:lnTo>
                      <a:lnTo>
                        <a:pt x="606" y="1306"/>
                      </a:lnTo>
                      <a:lnTo>
                        <a:pt x="612" y="1300"/>
                      </a:lnTo>
                      <a:lnTo>
                        <a:pt x="616" y="1292"/>
                      </a:lnTo>
                      <a:lnTo>
                        <a:pt x="616" y="1292"/>
                      </a:lnTo>
                      <a:lnTo>
                        <a:pt x="624" y="1270"/>
                      </a:lnTo>
                      <a:lnTo>
                        <a:pt x="628" y="1254"/>
                      </a:lnTo>
                      <a:lnTo>
                        <a:pt x="630" y="1178"/>
                      </a:lnTo>
                      <a:lnTo>
                        <a:pt x="630" y="1178"/>
                      </a:lnTo>
                      <a:lnTo>
                        <a:pt x="614" y="1116"/>
                      </a:lnTo>
                      <a:lnTo>
                        <a:pt x="614" y="1116"/>
                      </a:lnTo>
                      <a:lnTo>
                        <a:pt x="608" y="1104"/>
                      </a:lnTo>
                      <a:lnTo>
                        <a:pt x="594" y="1086"/>
                      </a:lnTo>
                      <a:lnTo>
                        <a:pt x="562" y="1042"/>
                      </a:lnTo>
                      <a:lnTo>
                        <a:pt x="678" y="1106"/>
                      </a:lnTo>
                      <a:lnTo>
                        <a:pt x="714" y="1124"/>
                      </a:lnTo>
                      <a:lnTo>
                        <a:pt x="750" y="1142"/>
                      </a:lnTo>
                      <a:lnTo>
                        <a:pt x="782" y="1146"/>
                      </a:lnTo>
                      <a:lnTo>
                        <a:pt x="822" y="1140"/>
                      </a:lnTo>
                      <a:lnTo>
                        <a:pt x="866" y="1120"/>
                      </a:lnTo>
                      <a:lnTo>
                        <a:pt x="910" y="1090"/>
                      </a:lnTo>
                      <a:lnTo>
                        <a:pt x="936" y="1070"/>
                      </a:lnTo>
                      <a:lnTo>
                        <a:pt x="1000" y="1006"/>
                      </a:lnTo>
                      <a:lnTo>
                        <a:pt x="1044" y="966"/>
                      </a:lnTo>
                      <a:lnTo>
                        <a:pt x="1148" y="864"/>
                      </a:lnTo>
                      <a:lnTo>
                        <a:pt x="1194" y="808"/>
                      </a:lnTo>
                      <a:lnTo>
                        <a:pt x="1210" y="784"/>
                      </a:lnTo>
                      <a:lnTo>
                        <a:pt x="1210" y="784"/>
                      </a:lnTo>
                      <a:lnTo>
                        <a:pt x="1212" y="782"/>
                      </a:lnTo>
                      <a:lnTo>
                        <a:pt x="1216" y="776"/>
                      </a:lnTo>
                      <a:lnTo>
                        <a:pt x="1216" y="756"/>
                      </a:lnTo>
                      <a:close/>
                      <a:moveTo>
                        <a:pt x="382" y="776"/>
                      </a:moveTo>
                      <a:lnTo>
                        <a:pt x="382" y="776"/>
                      </a:lnTo>
                      <a:lnTo>
                        <a:pt x="382" y="776"/>
                      </a:lnTo>
                      <a:lnTo>
                        <a:pt x="382" y="776"/>
                      </a:lnTo>
                      <a:lnTo>
                        <a:pt x="382" y="776"/>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1" name="Group 58"/>
              <p:cNvGrpSpPr>
                <a:grpSpLocks noChangeAspect="1"/>
              </p:cNvGrpSpPr>
              <p:nvPr/>
            </p:nvGrpSpPr>
            <p:grpSpPr>
              <a:xfrm>
                <a:off x="7366653" y="-16"/>
                <a:ext cx="1266631" cy="990597"/>
                <a:chOff x="5410249" y="5114925"/>
                <a:chExt cx="1558925" cy="1219200"/>
              </a:xfrm>
              <a:solidFill>
                <a:schemeClr val="bg2">
                  <a:lumMod val="50000"/>
                  <a:lumOff val="50000"/>
                  <a:alpha val="18000"/>
                </a:schemeClr>
              </a:solidFill>
            </p:grpSpPr>
            <p:sp>
              <p:nvSpPr>
                <p:cNvPr id="151" name="Freeform 63"/>
                <p:cNvSpPr>
                  <a:spLocks/>
                </p:cNvSpPr>
                <p:nvPr/>
              </p:nvSpPr>
              <p:spPr bwMode="auto">
                <a:xfrm>
                  <a:off x="5819775" y="5114925"/>
                  <a:ext cx="228600" cy="231775"/>
                </a:xfrm>
                <a:custGeom>
                  <a:avLst/>
                  <a:gdLst>
                    <a:gd name="T0" fmla="*/ 144 w 144"/>
                    <a:gd name="T1" fmla="*/ 146 h 146"/>
                    <a:gd name="T2" fmla="*/ 144 w 144"/>
                    <a:gd name="T3" fmla="*/ 146 h 146"/>
                    <a:gd name="T4" fmla="*/ 144 w 144"/>
                    <a:gd name="T5" fmla="*/ 146 h 146"/>
                    <a:gd name="T6" fmla="*/ 144 w 144"/>
                    <a:gd name="T7" fmla="*/ 146 h 146"/>
                    <a:gd name="T8" fmla="*/ 132 w 144"/>
                    <a:gd name="T9" fmla="*/ 132 h 146"/>
                    <a:gd name="T10" fmla="*/ 32 w 144"/>
                    <a:gd name="T11" fmla="*/ 22 h 146"/>
                    <a:gd name="T12" fmla="*/ 32 w 144"/>
                    <a:gd name="T13" fmla="*/ 22 h 146"/>
                    <a:gd name="T14" fmla="*/ 18 w 144"/>
                    <a:gd name="T15" fmla="*/ 4 h 146"/>
                    <a:gd name="T16" fmla="*/ 18 w 144"/>
                    <a:gd name="T17" fmla="*/ 4 h 146"/>
                    <a:gd name="T18" fmla="*/ 12 w 144"/>
                    <a:gd name="T19" fmla="*/ 2 h 146"/>
                    <a:gd name="T20" fmla="*/ 8 w 144"/>
                    <a:gd name="T21" fmla="*/ 0 h 146"/>
                    <a:gd name="T22" fmla="*/ 8 w 144"/>
                    <a:gd name="T23" fmla="*/ 0 h 146"/>
                    <a:gd name="T24" fmla="*/ 0 w 144"/>
                    <a:gd name="T25" fmla="*/ 0 h 146"/>
                    <a:gd name="T26" fmla="*/ 0 w 144"/>
                    <a:gd name="T27" fmla="*/ 0 h 146"/>
                    <a:gd name="T28" fmla="*/ 6 w 144"/>
                    <a:gd name="T29" fmla="*/ 4 h 146"/>
                    <a:gd name="T30" fmla="*/ 6 w 144"/>
                    <a:gd name="T31" fmla="*/ 4 h 146"/>
                    <a:gd name="T32" fmla="*/ 22 w 144"/>
                    <a:gd name="T33" fmla="*/ 18 h 146"/>
                    <a:gd name="T34" fmla="*/ 130 w 144"/>
                    <a:gd name="T35" fmla="*/ 136 h 146"/>
                    <a:gd name="T36" fmla="*/ 130 w 144"/>
                    <a:gd name="T37" fmla="*/ 136 h 146"/>
                    <a:gd name="T38" fmla="*/ 144 w 144"/>
                    <a:gd name="T39" fmla="*/ 146 h 146"/>
                    <a:gd name="T40" fmla="*/ 144 w 144"/>
                    <a:gd name="T41" fmla="*/ 1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4" h="146">
                      <a:moveTo>
                        <a:pt x="144" y="146"/>
                      </a:moveTo>
                      <a:lnTo>
                        <a:pt x="144" y="146"/>
                      </a:lnTo>
                      <a:lnTo>
                        <a:pt x="144" y="146"/>
                      </a:lnTo>
                      <a:lnTo>
                        <a:pt x="144" y="146"/>
                      </a:lnTo>
                      <a:lnTo>
                        <a:pt x="132" y="132"/>
                      </a:lnTo>
                      <a:lnTo>
                        <a:pt x="32" y="22"/>
                      </a:lnTo>
                      <a:lnTo>
                        <a:pt x="32" y="22"/>
                      </a:lnTo>
                      <a:lnTo>
                        <a:pt x="18" y="4"/>
                      </a:lnTo>
                      <a:lnTo>
                        <a:pt x="18" y="4"/>
                      </a:lnTo>
                      <a:lnTo>
                        <a:pt x="12" y="2"/>
                      </a:lnTo>
                      <a:lnTo>
                        <a:pt x="8" y="0"/>
                      </a:lnTo>
                      <a:lnTo>
                        <a:pt x="8" y="0"/>
                      </a:lnTo>
                      <a:lnTo>
                        <a:pt x="0" y="0"/>
                      </a:lnTo>
                      <a:lnTo>
                        <a:pt x="0" y="0"/>
                      </a:lnTo>
                      <a:lnTo>
                        <a:pt x="6" y="4"/>
                      </a:lnTo>
                      <a:lnTo>
                        <a:pt x="6" y="4"/>
                      </a:lnTo>
                      <a:lnTo>
                        <a:pt x="22" y="18"/>
                      </a:lnTo>
                      <a:lnTo>
                        <a:pt x="130" y="136"/>
                      </a:lnTo>
                      <a:lnTo>
                        <a:pt x="130" y="136"/>
                      </a:lnTo>
                      <a:lnTo>
                        <a:pt x="144" y="146"/>
                      </a:lnTo>
                      <a:lnTo>
                        <a:pt x="144" y="1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64"/>
                <p:cNvSpPr>
                  <a:spLocks/>
                </p:cNvSpPr>
                <p:nvPr/>
              </p:nvSpPr>
              <p:spPr bwMode="auto">
                <a:xfrm>
                  <a:off x="6051550" y="535305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65"/>
                <p:cNvSpPr>
                  <a:spLocks/>
                </p:cNvSpPr>
                <p:nvPr/>
              </p:nvSpPr>
              <p:spPr bwMode="auto">
                <a:xfrm>
                  <a:off x="6061075" y="5114925"/>
                  <a:ext cx="104775" cy="228600"/>
                </a:xfrm>
                <a:custGeom>
                  <a:avLst/>
                  <a:gdLst>
                    <a:gd name="T0" fmla="*/ 2 w 66"/>
                    <a:gd name="T1" fmla="*/ 144 h 144"/>
                    <a:gd name="T2" fmla="*/ 2 w 66"/>
                    <a:gd name="T3" fmla="*/ 144 h 144"/>
                    <a:gd name="T4" fmla="*/ 10 w 66"/>
                    <a:gd name="T5" fmla="*/ 130 h 144"/>
                    <a:gd name="T6" fmla="*/ 62 w 66"/>
                    <a:gd name="T7" fmla="*/ 14 h 144"/>
                    <a:gd name="T8" fmla="*/ 62 w 66"/>
                    <a:gd name="T9" fmla="*/ 14 h 144"/>
                    <a:gd name="T10" fmla="*/ 66 w 66"/>
                    <a:gd name="T11" fmla="*/ 4 h 144"/>
                    <a:gd name="T12" fmla="*/ 66 w 66"/>
                    <a:gd name="T13" fmla="*/ 2 h 144"/>
                    <a:gd name="T14" fmla="*/ 66 w 66"/>
                    <a:gd name="T15" fmla="*/ 0 h 144"/>
                    <a:gd name="T16" fmla="*/ 66 w 66"/>
                    <a:gd name="T17" fmla="*/ 0 h 144"/>
                    <a:gd name="T18" fmla="*/ 62 w 66"/>
                    <a:gd name="T19" fmla="*/ 4 h 144"/>
                    <a:gd name="T20" fmla="*/ 56 w 66"/>
                    <a:gd name="T21" fmla="*/ 14 h 144"/>
                    <a:gd name="T22" fmla="*/ 6 w 66"/>
                    <a:gd name="T23" fmla="*/ 128 h 144"/>
                    <a:gd name="T24" fmla="*/ 6 w 66"/>
                    <a:gd name="T25" fmla="*/ 128 h 144"/>
                    <a:gd name="T26" fmla="*/ 0 w 66"/>
                    <a:gd name="T27" fmla="*/ 144 h 144"/>
                    <a:gd name="T28" fmla="*/ 0 w 66"/>
                    <a:gd name="T29" fmla="*/ 144 h 144"/>
                    <a:gd name="T30" fmla="*/ 0 w 66"/>
                    <a:gd name="T31" fmla="*/ 144 h 144"/>
                    <a:gd name="T32" fmla="*/ 0 w 66"/>
                    <a:gd name="T33" fmla="*/ 144 h 144"/>
                    <a:gd name="T34" fmla="*/ 2 w 66"/>
                    <a:gd name="T35" fmla="*/ 144 h 144"/>
                    <a:gd name="T36" fmla="*/ 2 w 66"/>
                    <a:gd name="T37"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144">
                      <a:moveTo>
                        <a:pt x="2" y="144"/>
                      </a:moveTo>
                      <a:lnTo>
                        <a:pt x="2" y="144"/>
                      </a:lnTo>
                      <a:lnTo>
                        <a:pt x="10" y="130"/>
                      </a:lnTo>
                      <a:lnTo>
                        <a:pt x="62" y="14"/>
                      </a:lnTo>
                      <a:lnTo>
                        <a:pt x="62" y="14"/>
                      </a:lnTo>
                      <a:lnTo>
                        <a:pt x="66" y="4"/>
                      </a:lnTo>
                      <a:lnTo>
                        <a:pt x="66" y="2"/>
                      </a:lnTo>
                      <a:lnTo>
                        <a:pt x="66" y="0"/>
                      </a:lnTo>
                      <a:lnTo>
                        <a:pt x="66" y="0"/>
                      </a:lnTo>
                      <a:lnTo>
                        <a:pt x="62" y="4"/>
                      </a:lnTo>
                      <a:lnTo>
                        <a:pt x="56" y="14"/>
                      </a:lnTo>
                      <a:lnTo>
                        <a:pt x="6" y="128"/>
                      </a:lnTo>
                      <a:lnTo>
                        <a:pt x="6" y="128"/>
                      </a:lnTo>
                      <a:lnTo>
                        <a:pt x="0" y="144"/>
                      </a:lnTo>
                      <a:lnTo>
                        <a:pt x="0" y="144"/>
                      </a:lnTo>
                      <a:lnTo>
                        <a:pt x="0" y="144"/>
                      </a:lnTo>
                      <a:lnTo>
                        <a:pt x="0" y="144"/>
                      </a:lnTo>
                      <a:lnTo>
                        <a:pt x="2" y="144"/>
                      </a:lnTo>
                      <a:lnTo>
                        <a:pt x="2" y="1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66"/>
                <p:cNvSpPr>
                  <a:spLocks noEditPoints="1"/>
                </p:cNvSpPr>
                <p:nvPr/>
              </p:nvSpPr>
              <p:spPr bwMode="auto">
                <a:xfrm>
                  <a:off x="5410249" y="5114925"/>
                  <a:ext cx="1558925" cy="1219200"/>
                </a:xfrm>
                <a:custGeom>
                  <a:avLst/>
                  <a:gdLst>
                    <a:gd name="T0" fmla="*/ 604 w 982"/>
                    <a:gd name="T1" fmla="*/ 146 h 768"/>
                    <a:gd name="T2" fmla="*/ 588 w 982"/>
                    <a:gd name="T3" fmla="*/ 156 h 768"/>
                    <a:gd name="T4" fmla="*/ 572 w 982"/>
                    <a:gd name="T5" fmla="*/ 144 h 768"/>
                    <a:gd name="T6" fmla="*/ 560 w 982"/>
                    <a:gd name="T7" fmla="*/ 146 h 768"/>
                    <a:gd name="T8" fmla="*/ 550 w 982"/>
                    <a:gd name="T9" fmla="*/ 152 h 768"/>
                    <a:gd name="T10" fmla="*/ 542 w 982"/>
                    <a:gd name="T11" fmla="*/ 182 h 768"/>
                    <a:gd name="T12" fmla="*/ 346 w 982"/>
                    <a:gd name="T13" fmla="*/ 0 h 768"/>
                    <a:gd name="T14" fmla="*/ 44 w 982"/>
                    <a:gd name="T15" fmla="*/ 62 h 768"/>
                    <a:gd name="T16" fmla="*/ 76 w 982"/>
                    <a:gd name="T17" fmla="*/ 92 h 768"/>
                    <a:gd name="T18" fmla="*/ 110 w 982"/>
                    <a:gd name="T19" fmla="*/ 124 h 768"/>
                    <a:gd name="T20" fmla="*/ 126 w 982"/>
                    <a:gd name="T21" fmla="*/ 160 h 768"/>
                    <a:gd name="T22" fmla="*/ 146 w 982"/>
                    <a:gd name="T23" fmla="*/ 188 h 768"/>
                    <a:gd name="T24" fmla="*/ 166 w 982"/>
                    <a:gd name="T25" fmla="*/ 220 h 768"/>
                    <a:gd name="T26" fmla="*/ 206 w 982"/>
                    <a:gd name="T27" fmla="*/ 270 h 768"/>
                    <a:gd name="T28" fmla="*/ 322 w 982"/>
                    <a:gd name="T29" fmla="*/ 280 h 768"/>
                    <a:gd name="T30" fmla="*/ 294 w 982"/>
                    <a:gd name="T31" fmla="*/ 348 h 768"/>
                    <a:gd name="T32" fmla="*/ 256 w 982"/>
                    <a:gd name="T33" fmla="*/ 484 h 768"/>
                    <a:gd name="T34" fmla="*/ 282 w 982"/>
                    <a:gd name="T35" fmla="*/ 514 h 768"/>
                    <a:gd name="T36" fmla="*/ 312 w 982"/>
                    <a:gd name="T37" fmla="*/ 550 h 768"/>
                    <a:gd name="T38" fmla="*/ 330 w 982"/>
                    <a:gd name="T39" fmla="*/ 570 h 768"/>
                    <a:gd name="T40" fmla="*/ 350 w 982"/>
                    <a:gd name="T41" fmla="*/ 598 h 768"/>
                    <a:gd name="T42" fmla="*/ 378 w 982"/>
                    <a:gd name="T43" fmla="*/ 616 h 768"/>
                    <a:gd name="T44" fmla="*/ 354 w 982"/>
                    <a:gd name="T45" fmla="*/ 684 h 768"/>
                    <a:gd name="T46" fmla="*/ 338 w 982"/>
                    <a:gd name="T47" fmla="*/ 754 h 768"/>
                    <a:gd name="T48" fmla="*/ 378 w 982"/>
                    <a:gd name="T49" fmla="*/ 758 h 768"/>
                    <a:gd name="T50" fmla="*/ 414 w 982"/>
                    <a:gd name="T51" fmla="*/ 660 h 768"/>
                    <a:gd name="T52" fmla="*/ 456 w 982"/>
                    <a:gd name="T53" fmla="*/ 662 h 768"/>
                    <a:gd name="T54" fmla="*/ 474 w 982"/>
                    <a:gd name="T55" fmla="*/ 652 h 768"/>
                    <a:gd name="T56" fmla="*/ 504 w 982"/>
                    <a:gd name="T57" fmla="*/ 652 h 768"/>
                    <a:gd name="T58" fmla="*/ 530 w 982"/>
                    <a:gd name="T59" fmla="*/ 582 h 768"/>
                    <a:gd name="T60" fmla="*/ 560 w 982"/>
                    <a:gd name="T61" fmla="*/ 332 h 768"/>
                    <a:gd name="T62" fmla="*/ 568 w 982"/>
                    <a:gd name="T63" fmla="*/ 306 h 768"/>
                    <a:gd name="T64" fmla="*/ 586 w 982"/>
                    <a:gd name="T65" fmla="*/ 428 h 768"/>
                    <a:gd name="T66" fmla="*/ 636 w 982"/>
                    <a:gd name="T67" fmla="*/ 484 h 768"/>
                    <a:gd name="T68" fmla="*/ 628 w 982"/>
                    <a:gd name="T69" fmla="*/ 376 h 768"/>
                    <a:gd name="T70" fmla="*/ 612 w 982"/>
                    <a:gd name="T71" fmla="*/ 288 h 768"/>
                    <a:gd name="T72" fmla="*/ 678 w 982"/>
                    <a:gd name="T73" fmla="*/ 454 h 768"/>
                    <a:gd name="T74" fmla="*/ 762 w 982"/>
                    <a:gd name="T75" fmla="*/ 592 h 768"/>
                    <a:gd name="T76" fmla="*/ 790 w 982"/>
                    <a:gd name="T77" fmla="*/ 602 h 768"/>
                    <a:gd name="T78" fmla="*/ 820 w 982"/>
                    <a:gd name="T79" fmla="*/ 598 h 768"/>
                    <a:gd name="T80" fmla="*/ 842 w 982"/>
                    <a:gd name="T81" fmla="*/ 590 h 768"/>
                    <a:gd name="T82" fmla="*/ 886 w 982"/>
                    <a:gd name="T83" fmla="*/ 598 h 768"/>
                    <a:gd name="T84" fmla="*/ 958 w 982"/>
                    <a:gd name="T85" fmla="*/ 668 h 768"/>
                    <a:gd name="T86" fmla="*/ 964 w 982"/>
                    <a:gd name="T87" fmla="*/ 616 h 768"/>
                    <a:gd name="T88" fmla="*/ 920 w 982"/>
                    <a:gd name="T89" fmla="*/ 576 h 768"/>
                    <a:gd name="T90" fmla="*/ 894 w 982"/>
                    <a:gd name="T91" fmla="*/ 516 h 768"/>
                    <a:gd name="T92" fmla="*/ 920 w 982"/>
                    <a:gd name="T93" fmla="*/ 500 h 768"/>
                    <a:gd name="T94" fmla="*/ 920 w 982"/>
                    <a:gd name="T95" fmla="*/ 460 h 768"/>
                    <a:gd name="T96" fmla="*/ 950 w 982"/>
                    <a:gd name="T97" fmla="*/ 436 h 768"/>
                    <a:gd name="T98" fmla="*/ 956 w 982"/>
                    <a:gd name="T99" fmla="*/ 388 h 768"/>
                    <a:gd name="T100" fmla="*/ 934 w 982"/>
                    <a:gd name="T101" fmla="*/ 318 h 768"/>
                    <a:gd name="T102" fmla="*/ 866 w 982"/>
                    <a:gd name="T103" fmla="*/ 238 h 768"/>
                    <a:gd name="T104" fmla="*/ 914 w 982"/>
                    <a:gd name="T105" fmla="*/ 178 h 768"/>
                    <a:gd name="T106" fmla="*/ 958 w 982"/>
                    <a:gd name="T107" fmla="*/ 118 h 768"/>
                    <a:gd name="T108" fmla="*/ 970 w 982"/>
                    <a:gd name="T109" fmla="*/ 78 h 768"/>
                    <a:gd name="T110" fmla="*/ 970 w 982"/>
                    <a:gd name="T111" fmla="*/ 38 h 768"/>
                    <a:gd name="T112" fmla="*/ 978 w 982"/>
                    <a:gd name="T113" fmla="*/ 14 h 768"/>
                    <a:gd name="T114" fmla="*/ 562 w 982"/>
                    <a:gd name="T115" fmla="*/ 150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82" h="768">
                      <a:moveTo>
                        <a:pt x="676" y="0"/>
                      </a:moveTo>
                      <a:lnTo>
                        <a:pt x="676" y="0"/>
                      </a:lnTo>
                      <a:lnTo>
                        <a:pt x="666" y="14"/>
                      </a:lnTo>
                      <a:lnTo>
                        <a:pt x="666" y="14"/>
                      </a:lnTo>
                      <a:lnTo>
                        <a:pt x="654" y="36"/>
                      </a:lnTo>
                      <a:lnTo>
                        <a:pt x="642" y="58"/>
                      </a:lnTo>
                      <a:lnTo>
                        <a:pt x="620" y="104"/>
                      </a:lnTo>
                      <a:lnTo>
                        <a:pt x="604" y="146"/>
                      </a:lnTo>
                      <a:lnTo>
                        <a:pt x="594" y="174"/>
                      </a:lnTo>
                      <a:lnTo>
                        <a:pt x="594" y="174"/>
                      </a:lnTo>
                      <a:lnTo>
                        <a:pt x="592" y="170"/>
                      </a:lnTo>
                      <a:lnTo>
                        <a:pt x="586" y="164"/>
                      </a:lnTo>
                      <a:lnTo>
                        <a:pt x="586" y="164"/>
                      </a:lnTo>
                      <a:lnTo>
                        <a:pt x="588" y="160"/>
                      </a:lnTo>
                      <a:lnTo>
                        <a:pt x="588" y="156"/>
                      </a:lnTo>
                      <a:lnTo>
                        <a:pt x="588" y="156"/>
                      </a:lnTo>
                      <a:lnTo>
                        <a:pt x="586" y="152"/>
                      </a:lnTo>
                      <a:lnTo>
                        <a:pt x="582" y="148"/>
                      </a:lnTo>
                      <a:lnTo>
                        <a:pt x="580" y="146"/>
                      </a:lnTo>
                      <a:lnTo>
                        <a:pt x="574" y="146"/>
                      </a:lnTo>
                      <a:lnTo>
                        <a:pt x="574" y="146"/>
                      </a:lnTo>
                      <a:lnTo>
                        <a:pt x="574" y="146"/>
                      </a:lnTo>
                      <a:lnTo>
                        <a:pt x="574" y="144"/>
                      </a:lnTo>
                      <a:lnTo>
                        <a:pt x="572" y="144"/>
                      </a:lnTo>
                      <a:lnTo>
                        <a:pt x="568" y="144"/>
                      </a:lnTo>
                      <a:lnTo>
                        <a:pt x="568" y="144"/>
                      </a:lnTo>
                      <a:lnTo>
                        <a:pt x="564" y="142"/>
                      </a:lnTo>
                      <a:lnTo>
                        <a:pt x="564" y="144"/>
                      </a:lnTo>
                      <a:lnTo>
                        <a:pt x="564" y="142"/>
                      </a:lnTo>
                      <a:lnTo>
                        <a:pt x="562" y="144"/>
                      </a:lnTo>
                      <a:lnTo>
                        <a:pt x="560" y="144"/>
                      </a:lnTo>
                      <a:lnTo>
                        <a:pt x="560" y="146"/>
                      </a:lnTo>
                      <a:lnTo>
                        <a:pt x="558" y="146"/>
                      </a:lnTo>
                      <a:lnTo>
                        <a:pt x="556" y="148"/>
                      </a:lnTo>
                      <a:lnTo>
                        <a:pt x="558" y="150"/>
                      </a:lnTo>
                      <a:lnTo>
                        <a:pt x="558" y="150"/>
                      </a:lnTo>
                      <a:lnTo>
                        <a:pt x="558" y="150"/>
                      </a:lnTo>
                      <a:lnTo>
                        <a:pt x="554" y="150"/>
                      </a:lnTo>
                      <a:lnTo>
                        <a:pt x="554" y="150"/>
                      </a:lnTo>
                      <a:lnTo>
                        <a:pt x="550" y="152"/>
                      </a:lnTo>
                      <a:lnTo>
                        <a:pt x="546" y="154"/>
                      </a:lnTo>
                      <a:lnTo>
                        <a:pt x="544" y="158"/>
                      </a:lnTo>
                      <a:lnTo>
                        <a:pt x="544" y="162"/>
                      </a:lnTo>
                      <a:lnTo>
                        <a:pt x="544" y="162"/>
                      </a:lnTo>
                      <a:lnTo>
                        <a:pt x="548" y="168"/>
                      </a:lnTo>
                      <a:lnTo>
                        <a:pt x="548" y="168"/>
                      </a:lnTo>
                      <a:lnTo>
                        <a:pt x="542" y="182"/>
                      </a:lnTo>
                      <a:lnTo>
                        <a:pt x="542" y="182"/>
                      </a:lnTo>
                      <a:lnTo>
                        <a:pt x="522" y="158"/>
                      </a:lnTo>
                      <a:lnTo>
                        <a:pt x="494" y="124"/>
                      </a:lnTo>
                      <a:lnTo>
                        <a:pt x="460" y="88"/>
                      </a:lnTo>
                      <a:lnTo>
                        <a:pt x="442" y="70"/>
                      </a:lnTo>
                      <a:lnTo>
                        <a:pt x="424" y="54"/>
                      </a:lnTo>
                      <a:lnTo>
                        <a:pt x="424" y="54"/>
                      </a:lnTo>
                      <a:lnTo>
                        <a:pt x="384" y="26"/>
                      </a:lnTo>
                      <a:lnTo>
                        <a:pt x="346" y="0"/>
                      </a:lnTo>
                      <a:lnTo>
                        <a:pt x="0" y="0"/>
                      </a:lnTo>
                      <a:lnTo>
                        <a:pt x="0" y="8"/>
                      </a:lnTo>
                      <a:lnTo>
                        <a:pt x="10" y="28"/>
                      </a:lnTo>
                      <a:lnTo>
                        <a:pt x="24" y="48"/>
                      </a:lnTo>
                      <a:lnTo>
                        <a:pt x="24" y="48"/>
                      </a:lnTo>
                      <a:lnTo>
                        <a:pt x="32" y="54"/>
                      </a:lnTo>
                      <a:lnTo>
                        <a:pt x="38" y="60"/>
                      </a:lnTo>
                      <a:lnTo>
                        <a:pt x="44" y="62"/>
                      </a:lnTo>
                      <a:lnTo>
                        <a:pt x="44" y="62"/>
                      </a:lnTo>
                      <a:lnTo>
                        <a:pt x="48" y="66"/>
                      </a:lnTo>
                      <a:lnTo>
                        <a:pt x="52" y="70"/>
                      </a:lnTo>
                      <a:lnTo>
                        <a:pt x="56" y="76"/>
                      </a:lnTo>
                      <a:lnTo>
                        <a:pt x="56" y="76"/>
                      </a:lnTo>
                      <a:lnTo>
                        <a:pt x="62" y="82"/>
                      </a:lnTo>
                      <a:lnTo>
                        <a:pt x="68" y="88"/>
                      </a:lnTo>
                      <a:lnTo>
                        <a:pt x="76" y="92"/>
                      </a:lnTo>
                      <a:lnTo>
                        <a:pt x="76" y="92"/>
                      </a:lnTo>
                      <a:lnTo>
                        <a:pt x="84" y="96"/>
                      </a:lnTo>
                      <a:lnTo>
                        <a:pt x="92" y="102"/>
                      </a:lnTo>
                      <a:lnTo>
                        <a:pt x="98" y="108"/>
                      </a:lnTo>
                      <a:lnTo>
                        <a:pt x="100" y="112"/>
                      </a:lnTo>
                      <a:lnTo>
                        <a:pt x="100" y="112"/>
                      </a:lnTo>
                      <a:lnTo>
                        <a:pt x="104" y="118"/>
                      </a:lnTo>
                      <a:lnTo>
                        <a:pt x="110" y="124"/>
                      </a:lnTo>
                      <a:lnTo>
                        <a:pt x="120" y="132"/>
                      </a:lnTo>
                      <a:lnTo>
                        <a:pt x="120" y="132"/>
                      </a:lnTo>
                      <a:lnTo>
                        <a:pt x="126" y="142"/>
                      </a:lnTo>
                      <a:lnTo>
                        <a:pt x="128" y="152"/>
                      </a:lnTo>
                      <a:lnTo>
                        <a:pt x="128" y="154"/>
                      </a:lnTo>
                      <a:lnTo>
                        <a:pt x="128" y="158"/>
                      </a:lnTo>
                      <a:lnTo>
                        <a:pt x="128" y="158"/>
                      </a:lnTo>
                      <a:lnTo>
                        <a:pt x="126" y="160"/>
                      </a:lnTo>
                      <a:lnTo>
                        <a:pt x="128" y="162"/>
                      </a:lnTo>
                      <a:lnTo>
                        <a:pt x="132" y="166"/>
                      </a:lnTo>
                      <a:lnTo>
                        <a:pt x="138" y="170"/>
                      </a:lnTo>
                      <a:lnTo>
                        <a:pt x="138" y="170"/>
                      </a:lnTo>
                      <a:lnTo>
                        <a:pt x="144" y="176"/>
                      </a:lnTo>
                      <a:lnTo>
                        <a:pt x="146" y="182"/>
                      </a:lnTo>
                      <a:lnTo>
                        <a:pt x="146" y="184"/>
                      </a:lnTo>
                      <a:lnTo>
                        <a:pt x="146" y="188"/>
                      </a:lnTo>
                      <a:lnTo>
                        <a:pt x="146" y="188"/>
                      </a:lnTo>
                      <a:lnTo>
                        <a:pt x="146" y="192"/>
                      </a:lnTo>
                      <a:lnTo>
                        <a:pt x="146" y="196"/>
                      </a:lnTo>
                      <a:lnTo>
                        <a:pt x="150" y="206"/>
                      </a:lnTo>
                      <a:lnTo>
                        <a:pt x="156" y="214"/>
                      </a:lnTo>
                      <a:lnTo>
                        <a:pt x="162" y="218"/>
                      </a:lnTo>
                      <a:lnTo>
                        <a:pt x="162" y="218"/>
                      </a:lnTo>
                      <a:lnTo>
                        <a:pt x="166" y="220"/>
                      </a:lnTo>
                      <a:lnTo>
                        <a:pt x="170" y="226"/>
                      </a:lnTo>
                      <a:lnTo>
                        <a:pt x="172" y="234"/>
                      </a:lnTo>
                      <a:lnTo>
                        <a:pt x="172" y="234"/>
                      </a:lnTo>
                      <a:lnTo>
                        <a:pt x="176" y="240"/>
                      </a:lnTo>
                      <a:lnTo>
                        <a:pt x="182" y="248"/>
                      </a:lnTo>
                      <a:lnTo>
                        <a:pt x="192" y="256"/>
                      </a:lnTo>
                      <a:lnTo>
                        <a:pt x="192" y="256"/>
                      </a:lnTo>
                      <a:lnTo>
                        <a:pt x="206" y="270"/>
                      </a:lnTo>
                      <a:lnTo>
                        <a:pt x="216" y="280"/>
                      </a:lnTo>
                      <a:lnTo>
                        <a:pt x="216" y="280"/>
                      </a:lnTo>
                      <a:lnTo>
                        <a:pt x="222" y="284"/>
                      </a:lnTo>
                      <a:lnTo>
                        <a:pt x="232" y="286"/>
                      </a:lnTo>
                      <a:lnTo>
                        <a:pt x="242" y="290"/>
                      </a:lnTo>
                      <a:lnTo>
                        <a:pt x="270" y="288"/>
                      </a:lnTo>
                      <a:lnTo>
                        <a:pt x="296" y="284"/>
                      </a:lnTo>
                      <a:lnTo>
                        <a:pt x="322" y="280"/>
                      </a:lnTo>
                      <a:lnTo>
                        <a:pt x="358" y="276"/>
                      </a:lnTo>
                      <a:lnTo>
                        <a:pt x="368" y="276"/>
                      </a:lnTo>
                      <a:lnTo>
                        <a:pt x="368" y="276"/>
                      </a:lnTo>
                      <a:lnTo>
                        <a:pt x="320" y="316"/>
                      </a:lnTo>
                      <a:lnTo>
                        <a:pt x="308" y="330"/>
                      </a:lnTo>
                      <a:lnTo>
                        <a:pt x="300" y="340"/>
                      </a:lnTo>
                      <a:lnTo>
                        <a:pt x="296" y="346"/>
                      </a:lnTo>
                      <a:lnTo>
                        <a:pt x="294" y="348"/>
                      </a:lnTo>
                      <a:lnTo>
                        <a:pt x="294" y="350"/>
                      </a:lnTo>
                      <a:lnTo>
                        <a:pt x="266" y="412"/>
                      </a:lnTo>
                      <a:lnTo>
                        <a:pt x="270" y="420"/>
                      </a:lnTo>
                      <a:lnTo>
                        <a:pt x="270" y="428"/>
                      </a:lnTo>
                      <a:lnTo>
                        <a:pt x="264" y="446"/>
                      </a:lnTo>
                      <a:lnTo>
                        <a:pt x="258" y="460"/>
                      </a:lnTo>
                      <a:lnTo>
                        <a:pt x="256" y="484"/>
                      </a:lnTo>
                      <a:lnTo>
                        <a:pt x="256" y="484"/>
                      </a:lnTo>
                      <a:lnTo>
                        <a:pt x="260" y="492"/>
                      </a:lnTo>
                      <a:lnTo>
                        <a:pt x="264" y="498"/>
                      </a:lnTo>
                      <a:lnTo>
                        <a:pt x="268" y="500"/>
                      </a:lnTo>
                      <a:lnTo>
                        <a:pt x="272" y="502"/>
                      </a:lnTo>
                      <a:lnTo>
                        <a:pt x="272" y="502"/>
                      </a:lnTo>
                      <a:lnTo>
                        <a:pt x="276" y="504"/>
                      </a:lnTo>
                      <a:lnTo>
                        <a:pt x="278" y="506"/>
                      </a:lnTo>
                      <a:lnTo>
                        <a:pt x="282" y="514"/>
                      </a:lnTo>
                      <a:lnTo>
                        <a:pt x="282" y="524"/>
                      </a:lnTo>
                      <a:lnTo>
                        <a:pt x="286" y="540"/>
                      </a:lnTo>
                      <a:lnTo>
                        <a:pt x="286" y="540"/>
                      </a:lnTo>
                      <a:lnTo>
                        <a:pt x="288" y="542"/>
                      </a:lnTo>
                      <a:lnTo>
                        <a:pt x="292" y="546"/>
                      </a:lnTo>
                      <a:lnTo>
                        <a:pt x="300" y="550"/>
                      </a:lnTo>
                      <a:lnTo>
                        <a:pt x="306" y="550"/>
                      </a:lnTo>
                      <a:lnTo>
                        <a:pt x="312" y="550"/>
                      </a:lnTo>
                      <a:lnTo>
                        <a:pt x="312" y="550"/>
                      </a:lnTo>
                      <a:lnTo>
                        <a:pt x="318" y="550"/>
                      </a:lnTo>
                      <a:lnTo>
                        <a:pt x="322" y="552"/>
                      </a:lnTo>
                      <a:lnTo>
                        <a:pt x="326" y="554"/>
                      </a:lnTo>
                      <a:lnTo>
                        <a:pt x="328" y="558"/>
                      </a:lnTo>
                      <a:lnTo>
                        <a:pt x="330" y="566"/>
                      </a:lnTo>
                      <a:lnTo>
                        <a:pt x="330" y="570"/>
                      </a:lnTo>
                      <a:lnTo>
                        <a:pt x="330" y="570"/>
                      </a:lnTo>
                      <a:lnTo>
                        <a:pt x="332" y="580"/>
                      </a:lnTo>
                      <a:lnTo>
                        <a:pt x="334" y="588"/>
                      </a:lnTo>
                      <a:lnTo>
                        <a:pt x="336" y="594"/>
                      </a:lnTo>
                      <a:lnTo>
                        <a:pt x="336" y="594"/>
                      </a:lnTo>
                      <a:lnTo>
                        <a:pt x="340" y="598"/>
                      </a:lnTo>
                      <a:lnTo>
                        <a:pt x="344" y="598"/>
                      </a:lnTo>
                      <a:lnTo>
                        <a:pt x="350" y="598"/>
                      </a:lnTo>
                      <a:lnTo>
                        <a:pt x="350" y="598"/>
                      </a:lnTo>
                      <a:lnTo>
                        <a:pt x="358" y="598"/>
                      </a:lnTo>
                      <a:lnTo>
                        <a:pt x="364" y="598"/>
                      </a:lnTo>
                      <a:lnTo>
                        <a:pt x="370" y="600"/>
                      </a:lnTo>
                      <a:lnTo>
                        <a:pt x="372" y="604"/>
                      </a:lnTo>
                      <a:lnTo>
                        <a:pt x="372" y="604"/>
                      </a:lnTo>
                      <a:lnTo>
                        <a:pt x="374" y="608"/>
                      </a:lnTo>
                      <a:lnTo>
                        <a:pt x="378" y="612"/>
                      </a:lnTo>
                      <a:lnTo>
                        <a:pt x="378" y="616"/>
                      </a:lnTo>
                      <a:lnTo>
                        <a:pt x="380" y="622"/>
                      </a:lnTo>
                      <a:lnTo>
                        <a:pt x="378" y="628"/>
                      </a:lnTo>
                      <a:lnTo>
                        <a:pt x="376" y="636"/>
                      </a:lnTo>
                      <a:lnTo>
                        <a:pt x="376" y="636"/>
                      </a:lnTo>
                      <a:lnTo>
                        <a:pt x="364" y="668"/>
                      </a:lnTo>
                      <a:lnTo>
                        <a:pt x="360" y="680"/>
                      </a:lnTo>
                      <a:lnTo>
                        <a:pt x="354" y="684"/>
                      </a:lnTo>
                      <a:lnTo>
                        <a:pt x="354" y="684"/>
                      </a:lnTo>
                      <a:lnTo>
                        <a:pt x="348" y="692"/>
                      </a:lnTo>
                      <a:lnTo>
                        <a:pt x="344" y="702"/>
                      </a:lnTo>
                      <a:lnTo>
                        <a:pt x="338" y="716"/>
                      </a:lnTo>
                      <a:lnTo>
                        <a:pt x="338" y="716"/>
                      </a:lnTo>
                      <a:lnTo>
                        <a:pt x="336" y="720"/>
                      </a:lnTo>
                      <a:lnTo>
                        <a:pt x="334" y="734"/>
                      </a:lnTo>
                      <a:lnTo>
                        <a:pt x="336" y="748"/>
                      </a:lnTo>
                      <a:lnTo>
                        <a:pt x="338" y="754"/>
                      </a:lnTo>
                      <a:lnTo>
                        <a:pt x="342" y="760"/>
                      </a:lnTo>
                      <a:lnTo>
                        <a:pt x="342" y="760"/>
                      </a:lnTo>
                      <a:lnTo>
                        <a:pt x="348" y="764"/>
                      </a:lnTo>
                      <a:lnTo>
                        <a:pt x="356" y="768"/>
                      </a:lnTo>
                      <a:lnTo>
                        <a:pt x="364" y="768"/>
                      </a:lnTo>
                      <a:lnTo>
                        <a:pt x="364" y="768"/>
                      </a:lnTo>
                      <a:lnTo>
                        <a:pt x="372" y="764"/>
                      </a:lnTo>
                      <a:lnTo>
                        <a:pt x="378" y="758"/>
                      </a:lnTo>
                      <a:lnTo>
                        <a:pt x="386" y="746"/>
                      </a:lnTo>
                      <a:lnTo>
                        <a:pt x="390" y="730"/>
                      </a:lnTo>
                      <a:lnTo>
                        <a:pt x="390" y="730"/>
                      </a:lnTo>
                      <a:lnTo>
                        <a:pt x="398" y="700"/>
                      </a:lnTo>
                      <a:lnTo>
                        <a:pt x="406" y="678"/>
                      </a:lnTo>
                      <a:lnTo>
                        <a:pt x="412" y="662"/>
                      </a:lnTo>
                      <a:lnTo>
                        <a:pt x="412" y="662"/>
                      </a:lnTo>
                      <a:lnTo>
                        <a:pt x="414" y="660"/>
                      </a:lnTo>
                      <a:lnTo>
                        <a:pt x="418" y="658"/>
                      </a:lnTo>
                      <a:lnTo>
                        <a:pt x="428" y="654"/>
                      </a:lnTo>
                      <a:lnTo>
                        <a:pt x="434" y="654"/>
                      </a:lnTo>
                      <a:lnTo>
                        <a:pt x="444" y="656"/>
                      </a:lnTo>
                      <a:lnTo>
                        <a:pt x="444" y="656"/>
                      </a:lnTo>
                      <a:lnTo>
                        <a:pt x="454" y="660"/>
                      </a:lnTo>
                      <a:lnTo>
                        <a:pt x="456" y="660"/>
                      </a:lnTo>
                      <a:lnTo>
                        <a:pt x="456" y="662"/>
                      </a:lnTo>
                      <a:lnTo>
                        <a:pt x="454" y="662"/>
                      </a:lnTo>
                      <a:lnTo>
                        <a:pt x="456" y="662"/>
                      </a:lnTo>
                      <a:lnTo>
                        <a:pt x="456" y="662"/>
                      </a:lnTo>
                      <a:lnTo>
                        <a:pt x="462" y="660"/>
                      </a:lnTo>
                      <a:lnTo>
                        <a:pt x="466" y="658"/>
                      </a:lnTo>
                      <a:lnTo>
                        <a:pt x="470" y="654"/>
                      </a:lnTo>
                      <a:lnTo>
                        <a:pt x="470" y="654"/>
                      </a:lnTo>
                      <a:lnTo>
                        <a:pt x="474" y="652"/>
                      </a:lnTo>
                      <a:lnTo>
                        <a:pt x="478" y="648"/>
                      </a:lnTo>
                      <a:lnTo>
                        <a:pt x="482" y="648"/>
                      </a:lnTo>
                      <a:lnTo>
                        <a:pt x="482" y="648"/>
                      </a:lnTo>
                      <a:lnTo>
                        <a:pt x="492" y="648"/>
                      </a:lnTo>
                      <a:lnTo>
                        <a:pt x="498" y="650"/>
                      </a:lnTo>
                      <a:lnTo>
                        <a:pt x="498" y="650"/>
                      </a:lnTo>
                      <a:lnTo>
                        <a:pt x="500" y="650"/>
                      </a:lnTo>
                      <a:lnTo>
                        <a:pt x="504" y="652"/>
                      </a:lnTo>
                      <a:lnTo>
                        <a:pt x="510" y="650"/>
                      </a:lnTo>
                      <a:lnTo>
                        <a:pt x="514" y="648"/>
                      </a:lnTo>
                      <a:lnTo>
                        <a:pt x="516" y="644"/>
                      </a:lnTo>
                      <a:lnTo>
                        <a:pt x="516" y="644"/>
                      </a:lnTo>
                      <a:lnTo>
                        <a:pt x="520" y="632"/>
                      </a:lnTo>
                      <a:lnTo>
                        <a:pt x="522" y="620"/>
                      </a:lnTo>
                      <a:lnTo>
                        <a:pt x="522" y="606"/>
                      </a:lnTo>
                      <a:lnTo>
                        <a:pt x="530" y="582"/>
                      </a:lnTo>
                      <a:lnTo>
                        <a:pt x="530" y="572"/>
                      </a:lnTo>
                      <a:lnTo>
                        <a:pt x="544" y="570"/>
                      </a:lnTo>
                      <a:lnTo>
                        <a:pt x="550" y="534"/>
                      </a:lnTo>
                      <a:lnTo>
                        <a:pt x="556" y="474"/>
                      </a:lnTo>
                      <a:lnTo>
                        <a:pt x="558" y="398"/>
                      </a:lnTo>
                      <a:lnTo>
                        <a:pt x="558" y="340"/>
                      </a:lnTo>
                      <a:lnTo>
                        <a:pt x="558" y="340"/>
                      </a:lnTo>
                      <a:lnTo>
                        <a:pt x="560" y="332"/>
                      </a:lnTo>
                      <a:lnTo>
                        <a:pt x="562" y="322"/>
                      </a:lnTo>
                      <a:lnTo>
                        <a:pt x="562" y="308"/>
                      </a:lnTo>
                      <a:lnTo>
                        <a:pt x="562" y="308"/>
                      </a:lnTo>
                      <a:lnTo>
                        <a:pt x="560" y="300"/>
                      </a:lnTo>
                      <a:lnTo>
                        <a:pt x="562" y="296"/>
                      </a:lnTo>
                      <a:lnTo>
                        <a:pt x="564" y="294"/>
                      </a:lnTo>
                      <a:lnTo>
                        <a:pt x="568" y="294"/>
                      </a:lnTo>
                      <a:lnTo>
                        <a:pt x="568" y="306"/>
                      </a:lnTo>
                      <a:lnTo>
                        <a:pt x="570" y="338"/>
                      </a:lnTo>
                      <a:lnTo>
                        <a:pt x="574" y="348"/>
                      </a:lnTo>
                      <a:lnTo>
                        <a:pt x="570" y="362"/>
                      </a:lnTo>
                      <a:lnTo>
                        <a:pt x="574" y="384"/>
                      </a:lnTo>
                      <a:lnTo>
                        <a:pt x="576" y="390"/>
                      </a:lnTo>
                      <a:lnTo>
                        <a:pt x="580" y="422"/>
                      </a:lnTo>
                      <a:lnTo>
                        <a:pt x="586" y="422"/>
                      </a:lnTo>
                      <a:lnTo>
                        <a:pt x="586" y="428"/>
                      </a:lnTo>
                      <a:lnTo>
                        <a:pt x="582" y="432"/>
                      </a:lnTo>
                      <a:lnTo>
                        <a:pt x="586" y="448"/>
                      </a:lnTo>
                      <a:lnTo>
                        <a:pt x="590" y="472"/>
                      </a:lnTo>
                      <a:lnTo>
                        <a:pt x="602" y="490"/>
                      </a:lnTo>
                      <a:lnTo>
                        <a:pt x="620" y="500"/>
                      </a:lnTo>
                      <a:lnTo>
                        <a:pt x="620" y="486"/>
                      </a:lnTo>
                      <a:lnTo>
                        <a:pt x="624" y="498"/>
                      </a:lnTo>
                      <a:lnTo>
                        <a:pt x="636" y="484"/>
                      </a:lnTo>
                      <a:lnTo>
                        <a:pt x="642" y="462"/>
                      </a:lnTo>
                      <a:lnTo>
                        <a:pt x="638" y="438"/>
                      </a:lnTo>
                      <a:lnTo>
                        <a:pt x="636" y="424"/>
                      </a:lnTo>
                      <a:lnTo>
                        <a:pt x="632" y="420"/>
                      </a:lnTo>
                      <a:lnTo>
                        <a:pt x="630" y="416"/>
                      </a:lnTo>
                      <a:lnTo>
                        <a:pt x="636" y="412"/>
                      </a:lnTo>
                      <a:lnTo>
                        <a:pt x="630" y="382"/>
                      </a:lnTo>
                      <a:lnTo>
                        <a:pt x="628" y="376"/>
                      </a:lnTo>
                      <a:lnTo>
                        <a:pt x="626" y="354"/>
                      </a:lnTo>
                      <a:lnTo>
                        <a:pt x="618" y="340"/>
                      </a:lnTo>
                      <a:lnTo>
                        <a:pt x="618" y="330"/>
                      </a:lnTo>
                      <a:lnTo>
                        <a:pt x="610" y="300"/>
                      </a:lnTo>
                      <a:lnTo>
                        <a:pt x="606" y="288"/>
                      </a:lnTo>
                      <a:lnTo>
                        <a:pt x="606" y="288"/>
                      </a:lnTo>
                      <a:lnTo>
                        <a:pt x="610" y="286"/>
                      </a:lnTo>
                      <a:lnTo>
                        <a:pt x="612" y="288"/>
                      </a:lnTo>
                      <a:lnTo>
                        <a:pt x="616" y="292"/>
                      </a:lnTo>
                      <a:lnTo>
                        <a:pt x="618" y="298"/>
                      </a:lnTo>
                      <a:lnTo>
                        <a:pt x="618" y="298"/>
                      </a:lnTo>
                      <a:lnTo>
                        <a:pt x="622" y="312"/>
                      </a:lnTo>
                      <a:lnTo>
                        <a:pt x="626" y="322"/>
                      </a:lnTo>
                      <a:lnTo>
                        <a:pt x="632" y="328"/>
                      </a:lnTo>
                      <a:lnTo>
                        <a:pt x="652" y="384"/>
                      </a:lnTo>
                      <a:lnTo>
                        <a:pt x="678" y="454"/>
                      </a:lnTo>
                      <a:lnTo>
                        <a:pt x="702" y="508"/>
                      </a:lnTo>
                      <a:lnTo>
                        <a:pt x="720" y="540"/>
                      </a:lnTo>
                      <a:lnTo>
                        <a:pt x="732" y="540"/>
                      </a:lnTo>
                      <a:lnTo>
                        <a:pt x="736" y="548"/>
                      </a:lnTo>
                      <a:lnTo>
                        <a:pt x="752" y="568"/>
                      </a:lnTo>
                      <a:lnTo>
                        <a:pt x="752" y="568"/>
                      </a:lnTo>
                      <a:lnTo>
                        <a:pt x="756" y="582"/>
                      </a:lnTo>
                      <a:lnTo>
                        <a:pt x="762" y="592"/>
                      </a:lnTo>
                      <a:lnTo>
                        <a:pt x="768" y="602"/>
                      </a:lnTo>
                      <a:lnTo>
                        <a:pt x="768" y="602"/>
                      </a:lnTo>
                      <a:lnTo>
                        <a:pt x="774" y="604"/>
                      </a:lnTo>
                      <a:lnTo>
                        <a:pt x="776" y="606"/>
                      </a:lnTo>
                      <a:lnTo>
                        <a:pt x="784" y="604"/>
                      </a:lnTo>
                      <a:lnTo>
                        <a:pt x="788" y="602"/>
                      </a:lnTo>
                      <a:lnTo>
                        <a:pt x="790" y="602"/>
                      </a:lnTo>
                      <a:lnTo>
                        <a:pt x="790" y="602"/>
                      </a:lnTo>
                      <a:lnTo>
                        <a:pt x="794" y="598"/>
                      </a:lnTo>
                      <a:lnTo>
                        <a:pt x="804" y="594"/>
                      </a:lnTo>
                      <a:lnTo>
                        <a:pt x="804" y="594"/>
                      </a:lnTo>
                      <a:lnTo>
                        <a:pt x="808" y="594"/>
                      </a:lnTo>
                      <a:lnTo>
                        <a:pt x="812" y="594"/>
                      </a:lnTo>
                      <a:lnTo>
                        <a:pt x="816" y="596"/>
                      </a:lnTo>
                      <a:lnTo>
                        <a:pt x="816" y="596"/>
                      </a:lnTo>
                      <a:lnTo>
                        <a:pt x="820" y="598"/>
                      </a:lnTo>
                      <a:lnTo>
                        <a:pt x="826" y="600"/>
                      </a:lnTo>
                      <a:lnTo>
                        <a:pt x="832" y="600"/>
                      </a:lnTo>
                      <a:lnTo>
                        <a:pt x="832" y="600"/>
                      </a:lnTo>
                      <a:lnTo>
                        <a:pt x="836" y="600"/>
                      </a:lnTo>
                      <a:lnTo>
                        <a:pt x="834" y="598"/>
                      </a:lnTo>
                      <a:lnTo>
                        <a:pt x="832" y="598"/>
                      </a:lnTo>
                      <a:lnTo>
                        <a:pt x="834" y="596"/>
                      </a:lnTo>
                      <a:lnTo>
                        <a:pt x="842" y="590"/>
                      </a:lnTo>
                      <a:lnTo>
                        <a:pt x="842" y="590"/>
                      </a:lnTo>
                      <a:lnTo>
                        <a:pt x="850" y="586"/>
                      </a:lnTo>
                      <a:lnTo>
                        <a:pt x="856" y="582"/>
                      </a:lnTo>
                      <a:lnTo>
                        <a:pt x="866" y="582"/>
                      </a:lnTo>
                      <a:lnTo>
                        <a:pt x="872" y="584"/>
                      </a:lnTo>
                      <a:lnTo>
                        <a:pt x="874" y="586"/>
                      </a:lnTo>
                      <a:lnTo>
                        <a:pt x="874" y="586"/>
                      </a:lnTo>
                      <a:lnTo>
                        <a:pt x="886" y="598"/>
                      </a:lnTo>
                      <a:lnTo>
                        <a:pt x="898" y="616"/>
                      </a:lnTo>
                      <a:lnTo>
                        <a:pt x="916" y="642"/>
                      </a:lnTo>
                      <a:lnTo>
                        <a:pt x="916" y="642"/>
                      </a:lnTo>
                      <a:lnTo>
                        <a:pt x="926" y="656"/>
                      </a:lnTo>
                      <a:lnTo>
                        <a:pt x="934" y="664"/>
                      </a:lnTo>
                      <a:lnTo>
                        <a:pt x="944" y="668"/>
                      </a:lnTo>
                      <a:lnTo>
                        <a:pt x="952" y="670"/>
                      </a:lnTo>
                      <a:lnTo>
                        <a:pt x="958" y="668"/>
                      </a:lnTo>
                      <a:lnTo>
                        <a:pt x="964" y="666"/>
                      </a:lnTo>
                      <a:lnTo>
                        <a:pt x="968" y="660"/>
                      </a:lnTo>
                      <a:lnTo>
                        <a:pt x="972" y="654"/>
                      </a:lnTo>
                      <a:lnTo>
                        <a:pt x="972" y="654"/>
                      </a:lnTo>
                      <a:lnTo>
                        <a:pt x="974" y="648"/>
                      </a:lnTo>
                      <a:lnTo>
                        <a:pt x="974" y="642"/>
                      </a:lnTo>
                      <a:lnTo>
                        <a:pt x="970" y="628"/>
                      </a:lnTo>
                      <a:lnTo>
                        <a:pt x="964" y="616"/>
                      </a:lnTo>
                      <a:lnTo>
                        <a:pt x="962" y="612"/>
                      </a:lnTo>
                      <a:lnTo>
                        <a:pt x="962" y="612"/>
                      </a:lnTo>
                      <a:lnTo>
                        <a:pt x="952" y="600"/>
                      </a:lnTo>
                      <a:lnTo>
                        <a:pt x="944" y="592"/>
                      </a:lnTo>
                      <a:lnTo>
                        <a:pt x="936" y="588"/>
                      </a:lnTo>
                      <a:lnTo>
                        <a:pt x="936" y="588"/>
                      </a:lnTo>
                      <a:lnTo>
                        <a:pt x="928" y="584"/>
                      </a:lnTo>
                      <a:lnTo>
                        <a:pt x="920" y="576"/>
                      </a:lnTo>
                      <a:lnTo>
                        <a:pt x="900" y="550"/>
                      </a:lnTo>
                      <a:lnTo>
                        <a:pt x="900" y="550"/>
                      </a:lnTo>
                      <a:lnTo>
                        <a:pt x="894" y="542"/>
                      </a:lnTo>
                      <a:lnTo>
                        <a:pt x="892" y="536"/>
                      </a:lnTo>
                      <a:lnTo>
                        <a:pt x="890" y="530"/>
                      </a:lnTo>
                      <a:lnTo>
                        <a:pt x="890" y="526"/>
                      </a:lnTo>
                      <a:lnTo>
                        <a:pt x="892" y="520"/>
                      </a:lnTo>
                      <a:lnTo>
                        <a:pt x="894" y="516"/>
                      </a:lnTo>
                      <a:lnTo>
                        <a:pt x="894" y="516"/>
                      </a:lnTo>
                      <a:lnTo>
                        <a:pt x="894" y="514"/>
                      </a:lnTo>
                      <a:lnTo>
                        <a:pt x="898" y="510"/>
                      </a:lnTo>
                      <a:lnTo>
                        <a:pt x="904" y="508"/>
                      </a:lnTo>
                      <a:lnTo>
                        <a:pt x="912" y="506"/>
                      </a:lnTo>
                      <a:lnTo>
                        <a:pt x="912" y="506"/>
                      </a:lnTo>
                      <a:lnTo>
                        <a:pt x="918" y="504"/>
                      </a:lnTo>
                      <a:lnTo>
                        <a:pt x="920" y="500"/>
                      </a:lnTo>
                      <a:lnTo>
                        <a:pt x="924" y="496"/>
                      </a:lnTo>
                      <a:lnTo>
                        <a:pt x="924" y="496"/>
                      </a:lnTo>
                      <a:lnTo>
                        <a:pt x="924" y="490"/>
                      </a:lnTo>
                      <a:lnTo>
                        <a:pt x="924" y="482"/>
                      </a:lnTo>
                      <a:lnTo>
                        <a:pt x="920" y="472"/>
                      </a:lnTo>
                      <a:lnTo>
                        <a:pt x="920" y="472"/>
                      </a:lnTo>
                      <a:lnTo>
                        <a:pt x="920" y="468"/>
                      </a:lnTo>
                      <a:lnTo>
                        <a:pt x="920" y="460"/>
                      </a:lnTo>
                      <a:lnTo>
                        <a:pt x="920" y="456"/>
                      </a:lnTo>
                      <a:lnTo>
                        <a:pt x="924" y="452"/>
                      </a:lnTo>
                      <a:lnTo>
                        <a:pt x="926" y="448"/>
                      </a:lnTo>
                      <a:lnTo>
                        <a:pt x="932" y="446"/>
                      </a:lnTo>
                      <a:lnTo>
                        <a:pt x="932" y="446"/>
                      </a:lnTo>
                      <a:lnTo>
                        <a:pt x="938" y="446"/>
                      </a:lnTo>
                      <a:lnTo>
                        <a:pt x="942" y="442"/>
                      </a:lnTo>
                      <a:lnTo>
                        <a:pt x="950" y="436"/>
                      </a:lnTo>
                      <a:lnTo>
                        <a:pt x="952" y="432"/>
                      </a:lnTo>
                      <a:lnTo>
                        <a:pt x="952" y="428"/>
                      </a:lnTo>
                      <a:lnTo>
                        <a:pt x="952" y="412"/>
                      </a:lnTo>
                      <a:lnTo>
                        <a:pt x="952" y="412"/>
                      </a:lnTo>
                      <a:lnTo>
                        <a:pt x="948" y="402"/>
                      </a:lnTo>
                      <a:lnTo>
                        <a:pt x="950" y="394"/>
                      </a:lnTo>
                      <a:lnTo>
                        <a:pt x="952" y="392"/>
                      </a:lnTo>
                      <a:lnTo>
                        <a:pt x="956" y="388"/>
                      </a:lnTo>
                      <a:lnTo>
                        <a:pt x="956" y="388"/>
                      </a:lnTo>
                      <a:lnTo>
                        <a:pt x="958" y="386"/>
                      </a:lnTo>
                      <a:lnTo>
                        <a:pt x="962" y="382"/>
                      </a:lnTo>
                      <a:lnTo>
                        <a:pt x="964" y="374"/>
                      </a:lnTo>
                      <a:lnTo>
                        <a:pt x="962" y="366"/>
                      </a:lnTo>
                      <a:lnTo>
                        <a:pt x="954" y="344"/>
                      </a:lnTo>
                      <a:lnTo>
                        <a:pt x="944" y="332"/>
                      </a:lnTo>
                      <a:lnTo>
                        <a:pt x="934" y="318"/>
                      </a:lnTo>
                      <a:lnTo>
                        <a:pt x="930" y="310"/>
                      </a:lnTo>
                      <a:lnTo>
                        <a:pt x="930" y="302"/>
                      </a:lnTo>
                      <a:lnTo>
                        <a:pt x="884" y="252"/>
                      </a:lnTo>
                      <a:lnTo>
                        <a:pt x="884" y="252"/>
                      </a:lnTo>
                      <a:lnTo>
                        <a:pt x="884" y="250"/>
                      </a:lnTo>
                      <a:lnTo>
                        <a:pt x="882" y="248"/>
                      </a:lnTo>
                      <a:lnTo>
                        <a:pt x="876" y="244"/>
                      </a:lnTo>
                      <a:lnTo>
                        <a:pt x="866" y="238"/>
                      </a:lnTo>
                      <a:lnTo>
                        <a:pt x="850" y="228"/>
                      </a:lnTo>
                      <a:lnTo>
                        <a:pt x="792" y="204"/>
                      </a:lnTo>
                      <a:lnTo>
                        <a:pt x="800" y="202"/>
                      </a:lnTo>
                      <a:lnTo>
                        <a:pt x="834" y="194"/>
                      </a:lnTo>
                      <a:lnTo>
                        <a:pt x="860" y="190"/>
                      </a:lnTo>
                      <a:lnTo>
                        <a:pt x="888" y="186"/>
                      </a:lnTo>
                      <a:lnTo>
                        <a:pt x="914" y="178"/>
                      </a:lnTo>
                      <a:lnTo>
                        <a:pt x="914" y="178"/>
                      </a:lnTo>
                      <a:lnTo>
                        <a:pt x="924" y="172"/>
                      </a:lnTo>
                      <a:lnTo>
                        <a:pt x="932" y="166"/>
                      </a:lnTo>
                      <a:lnTo>
                        <a:pt x="936" y="160"/>
                      </a:lnTo>
                      <a:lnTo>
                        <a:pt x="936" y="160"/>
                      </a:lnTo>
                      <a:lnTo>
                        <a:pt x="942" y="148"/>
                      </a:lnTo>
                      <a:lnTo>
                        <a:pt x="952" y="130"/>
                      </a:lnTo>
                      <a:lnTo>
                        <a:pt x="952" y="130"/>
                      </a:lnTo>
                      <a:lnTo>
                        <a:pt x="958" y="118"/>
                      </a:lnTo>
                      <a:lnTo>
                        <a:pt x="960" y="110"/>
                      </a:lnTo>
                      <a:lnTo>
                        <a:pt x="962" y="104"/>
                      </a:lnTo>
                      <a:lnTo>
                        <a:pt x="962" y="104"/>
                      </a:lnTo>
                      <a:lnTo>
                        <a:pt x="962" y="94"/>
                      </a:lnTo>
                      <a:lnTo>
                        <a:pt x="964" y="88"/>
                      </a:lnTo>
                      <a:lnTo>
                        <a:pt x="966" y="84"/>
                      </a:lnTo>
                      <a:lnTo>
                        <a:pt x="966" y="84"/>
                      </a:lnTo>
                      <a:lnTo>
                        <a:pt x="970" y="78"/>
                      </a:lnTo>
                      <a:lnTo>
                        <a:pt x="974" y="68"/>
                      </a:lnTo>
                      <a:lnTo>
                        <a:pt x="974" y="58"/>
                      </a:lnTo>
                      <a:lnTo>
                        <a:pt x="974" y="54"/>
                      </a:lnTo>
                      <a:lnTo>
                        <a:pt x="972" y="50"/>
                      </a:lnTo>
                      <a:lnTo>
                        <a:pt x="972" y="50"/>
                      </a:lnTo>
                      <a:lnTo>
                        <a:pt x="970" y="48"/>
                      </a:lnTo>
                      <a:lnTo>
                        <a:pt x="970" y="44"/>
                      </a:lnTo>
                      <a:lnTo>
                        <a:pt x="970" y="38"/>
                      </a:lnTo>
                      <a:lnTo>
                        <a:pt x="974" y="30"/>
                      </a:lnTo>
                      <a:lnTo>
                        <a:pt x="974" y="30"/>
                      </a:lnTo>
                      <a:lnTo>
                        <a:pt x="978" y="24"/>
                      </a:lnTo>
                      <a:lnTo>
                        <a:pt x="980" y="20"/>
                      </a:lnTo>
                      <a:lnTo>
                        <a:pt x="982" y="18"/>
                      </a:lnTo>
                      <a:lnTo>
                        <a:pt x="980" y="16"/>
                      </a:lnTo>
                      <a:lnTo>
                        <a:pt x="980" y="16"/>
                      </a:lnTo>
                      <a:lnTo>
                        <a:pt x="978" y="14"/>
                      </a:lnTo>
                      <a:lnTo>
                        <a:pt x="978" y="10"/>
                      </a:lnTo>
                      <a:lnTo>
                        <a:pt x="976" y="0"/>
                      </a:lnTo>
                      <a:lnTo>
                        <a:pt x="676" y="0"/>
                      </a:lnTo>
                      <a:close/>
                      <a:moveTo>
                        <a:pt x="562" y="150"/>
                      </a:moveTo>
                      <a:lnTo>
                        <a:pt x="562" y="150"/>
                      </a:lnTo>
                      <a:lnTo>
                        <a:pt x="562" y="150"/>
                      </a:lnTo>
                      <a:lnTo>
                        <a:pt x="562" y="150"/>
                      </a:lnTo>
                      <a:lnTo>
                        <a:pt x="562" y="150"/>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224" name="Group 63"/>
              <p:cNvGrpSpPr>
                <a:grpSpLocks noChangeAspect="1"/>
              </p:cNvGrpSpPr>
              <p:nvPr/>
            </p:nvGrpSpPr>
            <p:grpSpPr>
              <a:xfrm>
                <a:off x="8324137" y="990588"/>
                <a:ext cx="819855" cy="1066798"/>
                <a:chOff x="7315200" y="5334000"/>
                <a:chExt cx="1054100" cy="1371600"/>
              </a:xfrm>
              <a:solidFill>
                <a:schemeClr val="bg2">
                  <a:lumMod val="50000"/>
                  <a:lumOff val="50000"/>
                  <a:alpha val="18000"/>
                </a:schemeClr>
              </a:solidFill>
            </p:grpSpPr>
            <p:sp>
              <p:nvSpPr>
                <p:cNvPr id="147" name="Freeform 70"/>
                <p:cNvSpPr>
                  <a:spLocks/>
                </p:cNvSpPr>
                <p:nvPr/>
              </p:nvSpPr>
              <p:spPr bwMode="auto">
                <a:xfrm>
                  <a:off x="7810500" y="5715000"/>
                  <a:ext cx="241300" cy="158750"/>
                </a:xfrm>
                <a:custGeom>
                  <a:avLst/>
                  <a:gdLst>
                    <a:gd name="T0" fmla="*/ 152 w 152"/>
                    <a:gd name="T1" fmla="*/ 100 h 100"/>
                    <a:gd name="T2" fmla="*/ 152 w 152"/>
                    <a:gd name="T3" fmla="*/ 100 h 100"/>
                    <a:gd name="T4" fmla="*/ 152 w 152"/>
                    <a:gd name="T5" fmla="*/ 100 h 100"/>
                    <a:gd name="T6" fmla="*/ 152 w 152"/>
                    <a:gd name="T7" fmla="*/ 100 h 100"/>
                    <a:gd name="T8" fmla="*/ 138 w 152"/>
                    <a:gd name="T9" fmla="*/ 90 h 100"/>
                    <a:gd name="T10" fmla="*/ 34 w 152"/>
                    <a:gd name="T11" fmla="*/ 18 h 100"/>
                    <a:gd name="T12" fmla="*/ 34 w 152"/>
                    <a:gd name="T13" fmla="*/ 18 h 100"/>
                    <a:gd name="T14" fmla="*/ 16 w 152"/>
                    <a:gd name="T15" fmla="*/ 6 h 100"/>
                    <a:gd name="T16" fmla="*/ 16 w 152"/>
                    <a:gd name="T17" fmla="*/ 6 h 100"/>
                    <a:gd name="T18" fmla="*/ 10 w 152"/>
                    <a:gd name="T19" fmla="*/ 2 h 100"/>
                    <a:gd name="T20" fmla="*/ 4 w 152"/>
                    <a:gd name="T21" fmla="*/ 0 h 100"/>
                    <a:gd name="T22" fmla="*/ 4 w 152"/>
                    <a:gd name="T23" fmla="*/ 0 h 100"/>
                    <a:gd name="T24" fmla="*/ 0 w 152"/>
                    <a:gd name="T25" fmla="*/ 0 h 100"/>
                    <a:gd name="T26" fmla="*/ 0 w 152"/>
                    <a:gd name="T27" fmla="*/ 2 h 100"/>
                    <a:gd name="T28" fmla="*/ 0 w 152"/>
                    <a:gd name="T29" fmla="*/ 2 h 100"/>
                    <a:gd name="T30" fmla="*/ 4 w 152"/>
                    <a:gd name="T31" fmla="*/ 6 h 100"/>
                    <a:gd name="T32" fmla="*/ 8 w 152"/>
                    <a:gd name="T33" fmla="*/ 8 h 100"/>
                    <a:gd name="T34" fmla="*/ 8 w 152"/>
                    <a:gd name="T35" fmla="*/ 8 h 100"/>
                    <a:gd name="T36" fmla="*/ 24 w 152"/>
                    <a:gd name="T37" fmla="*/ 18 h 100"/>
                    <a:gd name="T38" fmla="*/ 138 w 152"/>
                    <a:gd name="T39" fmla="*/ 92 h 100"/>
                    <a:gd name="T40" fmla="*/ 138 w 152"/>
                    <a:gd name="T41" fmla="*/ 92 h 100"/>
                    <a:gd name="T42" fmla="*/ 152 w 152"/>
                    <a:gd name="T43" fmla="*/ 100 h 100"/>
                    <a:gd name="T44" fmla="*/ 152 w 152"/>
                    <a:gd name="T4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100">
                      <a:moveTo>
                        <a:pt x="152" y="100"/>
                      </a:moveTo>
                      <a:lnTo>
                        <a:pt x="152" y="100"/>
                      </a:lnTo>
                      <a:lnTo>
                        <a:pt x="152" y="100"/>
                      </a:lnTo>
                      <a:lnTo>
                        <a:pt x="152" y="100"/>
                      </a:lnTo>
                      <a:lnTo>
                        <a:pt x="138" y="90"/>
                      </a:lnTo>
                      <a:lnTo>
                        <a:pt x="34" y="18"/>
                      </a:lnTo>
                      <a:lnTo>
                        <a:pt x="34" y="18"/>
                      </a:lnTo>
                      <a:lnTo>
                        <a:pt x="16" y="6"/>
                      </a:lnTo>
                      <a:lnTo>
                        <a:pt x="16" y="6"/>
                      </a:lnTo>
                      <a:lnTo>
                        <a:pt x="10" y="2"/>
                      </a:lnTo>
                      <a:lnTo>
                        <a:pt x="4" y="0"/>
                      </a:lnTo>
                      <a:lnTo>
                        <a:pt x="4" y="0"/>
                      </a:lnTo>
                      <a:lnTo>
                        <a:pt x="0" y="0"/>
                      </a:lnTo>
                      <a:lnTo>
                        <a:pt x="0" y="2"/>
                      </a:lnTo>
                      <a:lnTo>
                        <a:pt x="0" y="2"/>
                      </a:lnTo>
                      <a:lnTo>
                        <a:pt x="4" y="6"/>
                      </a:lnTo>
                      <a:lnTo>
                        <a:pt x="8" y="8"/>
                      </a:lnTo>
                      <a:lnTo>
                        <a:pt x="8" y="8"/>
                      </a:lnTo>
                      <a:lnTo>
                        <a:pt x="24" y="18"/>
                      </a:lnTo>
                      <a:lnTo>
                        <a:pt x="138" y="92"/>
                      </a:lnTo>
                      <a:lnTo>
                        <a:pt x="138" y="92"/>
                      </a:lnTo>
                      <a:lnTo>
                        <a:pt x="152" y="100"/>
                      </a:lnTo>
                      <a:lnTo>
                        <a:pt x="152"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71"/>
                <p:cNvSpPr>
                  <a:spLocks/>
                </p:cNvSpPr>
                <p:nvPr/>
              </p:nvSpPr>
              <p:spPr bwMode="auto">
                <a:xfrm>
                  <a:off x="8054975" y="588010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72"/>
                <p:cNvSpPr>
                  <a:spLocks/>
                </p:cNvSpPr>
                <p:nvPr/>
              </p:nvSpPr>
              <p:spPr bwMode="auto">
                <a:xfrm>
                  <a:off x="8064500" y="5584825"/>
                  <a:ext cx="53975" cy="285750"/>
                </a:xfrm>
                <a:custGeom>
                  <a:avLst/>
                  <a:gdLst>
                    <a:gd name="T0" fmla="*/ 0 w 34"/>
                    <a:gd name="T1" fmla="*/ 178 h 180"/>
                    <a:gd name="T2" fmla="*/ 0 w 34"/>
                    <a:gd name="T3" fmla="*/ 178 h 180"/>
                    <a:gd name="T4" fmla="*/ 4 w 34"/>
                    <a:gd name="T5" fmla="*/ 162 h 180"/>
                    <a:gd name="T6" fmla="*/ 28 w 34"/>
                    <a:gd name="T7" fmla="*/ 30 h 180"/>
                    <a:gd name="T8" fmla="*/ 28 w 34"/>
                    <a:gd name="T9" fmla="*/ 30 h 180"/>
                    <a:gd name="T10" fmla="*/ 34 w 34"/>
                    <a:gd name="T11" fmla="*/ 10 h 180"/>
                    <a:gd name="T12" fmla="*/ 34 w 34"/>
                    <a:gd name="T13" fmla="*/ 10 h 180"/>
                    <a:gd name="T14" fmla="*/ 34 w 34"/>
                    <a:gd name="T15" fmla="*/ 6 h 180"/>
                    <a:gd name="T16" fmla="*/ 34 w 34"/>
                    <a:gd name="T17" fmla="*/ 2 h 180"/>
                    <a:gd name="T18" fmla="*/ 34 w 34"/>
                    <a:gd name="T19" fmla="*/ 2 h 180"/>
                    <a:gd name="T20" fmla="*/ 32 w 34"/>
                    <a:gd name="T21" fmla="*/ 0 h 180"/>
                    <a:gd name="T22" fmla="*/ 30 w 34"/>
                    <a:gd name="T23" fmla="*/ 2 h 180"/>
                    <a:gd name="T24" fmla="*/ 30 w 34"/>
                    <a:gd name="T25" fmla="*/ 2 h 180"/>
                    <a:gd name="T26" fmla="*/ 28 w 34"/>
                    <a:gd name="T27" fmla="*/ 8 h 180"/>
                    <a:gd name="T28" fmla="*/ 26 w 34"/>
                    <a:gd name="T29" fmla="*/ 14 h 180"/>
                    <a:gd name="T30" fmla="*/ 26 w 34"/>
                    <a:gd name="T31" fmla="*/ 14 h 180"/>
                    <a:gd name="T32" fmla="*/ 22 w 34"/>
                    <a:gd name="T33" fmla="*/ 38 h 180"/>
                    <a:gd name="T34" fmla="*/ 2 w 34"/>
                    <a:gd name="T35" fmla="*/ 162 h 180"/>
                    <a:gd name="T36" fmla="*/ 2 w 34"/>
                    <a:gd name="T37" fmla="*/ 162 h 180"/>
                    <a:gd name="T38" fmla="*/ 0 w 34"/>
                    <a:gd name="T39" fmla="*/ 178 h 180"/>
                    <a:gd name="T40" fmla="*/ 0 w 34"/>
                    <a:gd name="T41" fmla="*/ 178 h 180"/>
                    <a:gd name="T42" fmla="*/ 0 w 34"/>
                    <a:gd name="T43" fmla="*/ 180 h 180"/>
                    <a:gd name="T44" fmla="*/ 0 w 34"/>
                    <a:gd name="T45" fmla="*/ 180 h 180"/>
                    <a:gd name="T46" fmla="*/ 0 w 34"/>
                    <a:gd name="T47" fmla="*/ 178 h 180"/>
                    <a:gd name="T48" fmla="*/ 0 w 34"/>
                    <a:gd name="T49" fmla="*/ 17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180">
                      <a:moveTo>
                        <a:pt x="0" y="178"/>
                      </a:moveTo>
                      <a:lnTo>
                        <a:pt x="0" y="178"/>
                      </a:lnTo>
                      <a:lnTo>
                        <a:pt x="4" y="162"/>
                      </a:lnTo>
                      <a:lnTo>
                        <a:pt x="28" y="30"/>
                      </a:lnTo>
                      <a:lnTo>
                        <a:pt x="28" y="30"/>
                      </a:lnTo>
                      <a:lnTo>
                        <a:pt x="34" y="10"/>
                      </a:lnTo>
                      <a:lnTo>
                        <a:pt x="34" y="10"/>
                      </a:lnTo>
                      <a:lnTo>
                        <a:pt x="34" y="6"/>
                      </a:lnTo>
                      <a:lnTo>
                        <a:pt x="34" y="2"/>
                      </a:lnTo>
                      <a:lnTo>
                        <a:pt x="34" y="2"/>
                      </a:lnTo>
                      <a:lnTo>
                        <a:pt x="32" y="0"/>
                      </a:lnTo>
                      <a:lnTo>
                        <a:pt x="30" y="2"/>
                      </a:lnTo>
                      <a:lnTo>
                        <a:pt x="30" y="2"/>
                      </a:lnTo>
                      <a:lnTo>
                        <a:pt x="28" y="8"/>
                      </a:lnTo>
                      <a:lnTo>
                        <a:pt x="26" y="14"/>
                      </a:lnTo>
                      <a:lnTo>
                        <a:pt x="26" y="14"/>
                      </a:lnTo>
                      <a:lnTo>
                        <a:pt x="22" y="38"/>
                      </a:lnTo>
                      <a:lnTo>
                        <a:pt x="2" y="162"/>
                      </a:lnTo>
                      <a:lnTo>
                        <a:pt x="2" y="162"/>
                      </a:lnTo>
                      <a:lnTo>
                        <a:pt x="0" y="178"/>
                      </a:lnTo>
                      <a:lnTo>
                        <a:pt x="0" y="178"/>
                      </a:lnTo>
                      <a:lnTo>
                        <a:pt x="0" y="180"/>
                      </a:lnTo>
                      <a:lnTo>
                        <a:pt x="0" y="180"/>
                      </a:lnTo>
                      <a:lnTo>
                        <a:pt x="0" y="178"/>
                      </a:lnTo>
                      <a:lnTo>
                        <a:pt x="0"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73"/>
                <p:cNvSpPr>
                  <a:spLocks noEditPoints="1"/>
                </p:cNvSpPr>
                <p:nvPr/>
              </p:nvSpPr>
              <p:spPr bwMode="auto">
                <a:xfrm>
                  <a:off x="7315200" y="5334000"/>
                  <a:ext cx="1054100" cy="1371600"/>
                </a:xfrm>
                <a:custGeom>
                  <a:avLst/>
                  <a:gdLst>
                    <a:gd name="T0" fmla="*/ 582 w 664"/>
                    <a:gd name="T1" fmla="*/ 488 h 864"/>
                    <a:gd name="T2" fmla="*/ 664 w 664"/>
                    <a:gd name="T3" fmla="*/ 356 h 864"/>
                    <a:gd name="T4" fmla="*/ 664 w 664"/>
                    <a:gd name="T5" fmla="*/ 0 h 864"/>
                    <a:gd name="T6" fmla="*/ 608 w 664"/>
                    <a:gd name="T7" fmla="*/ 50 h 864"/>
                    <a:gd name="T8" fmla="*/ 548 w 664"/>
                    <a:gd name="T9" fmla="*/ 146 h 864"/>
                    <a:gd name="T10" fmla="*/ 508 w 664"/>
                    <a:gd name="T11" fmla="*/ 294 h 864"/>
                    <a:gd name="T12" fmla="*/ 498 w 664"/>
                    <a:gd name="T13" fmla="*/ 358 h 864"/>
                    <a:gd name="T14" fmla="*/ 490 w 664"/>
                    <a:gd name="T15" fmla="*/ 342 h 864"/>
                    <a:gd name="T16" fmla="*/ 476 w 664"/>
                    <a:gd name="T17" fmla="*/ 338 h 864"/>
                    <a:gd name="T18" fmla="*/ 472 w 664"/>
                    <a:gd name="T19" fmla="*/ 338 h 864"/>
                    <a:gd name="T20" fmla="*/ 464 w 664"/>
                    <a:gd name="T21" fmla="*/ 338 h 864"/>
                    <a:gd name="T22" fmla="*/ 464 w 664"/>
                    <a:gd name="T23" fmla="*/ 344 h 864"/>
                    <a:gd name="T24" fmla="*/ 454 w 664"/>
                    <a:gd name="T25" fmla="*/ 350 h 864"/>
                    <a:gd name="T26" fmla="*/ 458 w 664"/>
                    <a:gd name="T27" fmla="*/ 362 h 864"/>
                    <a:gd name="T28" fmla="*/ 456 w 664"/>
                    <a:gd name="T29" fmla="*/ 376 h 864"/>
                    <a:gd name="T30" fmla="*/ 336 w 664"/>
                    <a:gd name="T31" fmla="*/ 294 h 864"/>
                    <a:gd name="T32" fmla="*/ 204 w 664"/>
                    <a:gd name="T33" fmla="*/ 246 h 864"/>
                    <a:gd name="T34" fmla="*/ 116 w 664"/>
                    <a:gd name="T35" fmla="*/ 242 h 864"/>
                    <a:gd name="T36" fmla="*/ 8 w 664"/>
                    <a:gd name="T37" fmla="*/ 282 h 864"/>
                    <a:gd name="T38" fmla="*/ 28 w 664"/>
                    <a:gd name="T39" fmla="*/ 358 h 864"/>
                    <a:gd name="T40" fmla="*/ 46 w 664"/>
                    <a:gd name="T41" fmla="*/ 368 h 864"/>
                    <a:gd name="T42" fmla="*/ 64 w 664"/>
                    <a:gd name="T43" fmla="*/ 380 h 864"/>
                    <a:gd name="T44" fmla="*/ 92 w 664"/>
                    <a:gd name="T45" fmla="*/ 390 h 864"/>
                    <a:gd name="T46" fmla="*/ 112 w 664"/>
                    <a:gd name="T47" fmla="*/ 406 h 864"/>
                    <a:gd name="T48" fmla="*/ 130 w 664"/>
                    <a:gd name="T49" fmla="*/ 430 h 864"/>
                    <a:gd name="T50" fmla="*/ 142 w 664"/>
                    <a:gd name="T51" fmla="*/ 438 h 864"/>
                    <a:gd name="T52" fmla="*/ 152 w 664"/>
                    <a:gd name="T53" fmla="*/ 456 h 864"/>
                    <a:gd name="T54" fmla="*/ 170 w 664"/>
                    <a:gd name="T55" fmla="*/ 474 h 864"/>
                    <a:gd name="T56" fmla="*/ 186 w 664"/>
                    <a:gd name="T57" fmla="*/ 490 h 864"/>
                    <a:gd name="T58" fmla="*/ 224 w 664"/>
                    <a:gd name="T59" fmla="*/ 516 h 864"/>
                    <a:gd name="T60" fmla="*/ 268 w 664"/>
                    <a:gd name="T61" fmla="*/ 512 h 864"/>
                    <a:gd name="T62" fmla="*/ 350 w 664"/>
                    <a:gd name="T63" fmla="*/ 482 h 864"/>
                    <a:gd name="T64" fmla="*/ 302 w 664"/>
                    <a:gd name="T65" fmla="*/ 566 h 864"/>
                    <a:gd name="T66" fmla="*/ 302 w 664"/>
                    <a:gd name="T67" fmla="*/ 586 h 864"/>
                    <a:gd name="T68" fmla="*/ 344 w 664"/>
                    <a:gd name="T69" fmla="*/ 630 h 864"/>
                    <a:gd name="T70" fmla="*/ 384 w 664"/>
                    <a:gd name="T71" fmla="*/ 646 h 864"/>
                    <a:gd name="T72" fmla="*/ 404 w 664"/>
                    <a:gd name="T73" fmla="*/ 662 h 864"/>
                    <a:gd name="T74" fmla="*/ 434 w 664"/>
                    <a:gd name="T75" fmla="*/ 676 h 864"/>
                    <a:gd name="T76" fmla="*/ 460 w 664"/>
                    <a:gd name="T77" fmla="*/ 704 h 864"/>
                    <a:gd name="T78" fmla="*/ 472 w 664"/>
                    <a:gd name="T79" fmla="*/ 740 h 864"/>
                    <a:gd name="T80" fmla="*/ 460 w 664"/>
                    <a:gd name="T81" fmla="*/ 788 h 864"/>
                    <a:gd name="T82" fmla="*/ 452 w 664"/>
                    <a:gd name="T83" fmla="*/ 824 h 864"/>
                    <a:gd name="T84" fmla="*/ 466 w 664"/>
                    <a:gd name="T85" fmla="*/ 864 h 864"/>
                    <a:gd name="T86" fmla="*/ 476 w 664"/>
                    <a:gd name="T87" fmla="*/ 860 h 864"/>
                    <a:gd name="T88" fmla="*/ 492 w 664"/>
                    <a:gd name="T89" fmla="*/ 792 h 864"/>
                    <a:gd name="T90" fmla="*/ 506 w 664"/>
                    <a:gd name="T91" fmla="*/ 770 h 864"/>
                    <a:gd name="T92" fmla="*/ 520 w 664"/>
                    <a:gd name="T93" fmla="*/ 726 h 864"/>
                    <a:gd name="T94" fmla="*/ 504 w 664"/>
                    <a:gd name="T95" fmla="*/ 578 h 864"/>
                    <a:gd name="T96" fmla="*/ 494 w 664"/>
                    <a:gd name="T97" fmla="*/ 502 h 864"/>
                    <a:gd name="T98" fmla="*/ 518 w 664"/>
                    <a:gd name="T99" fmla="*/ 508 h 864"/>
                    <a:gd name="T100" fmla="*/ 542 w 664"/>
                    <a:gd name="T101" fmla="*/ 568 h 864"/>
                    <a:gd name="T102" fmla="*/ 570 w 664"/>
                    <a:gd name="T103" fmla="*/ 620 h 864"/>
                    <a:gd name="T104" fmla="*/ 598 w 664"/>
                    <a:gd name="T105" fmla="*/ 590 h 864"/>
                    <a:gd name="T106" fmla="*/ 582 w 664"/>
                    <a:gd name="T107" fmla="*/ 548 h 864"/>
                    <a:gd name="T108" fmla="*/ 550 w 664"/>
                    <a:gd name="T109" fmla="*/ 484 h 864"/>
                    <a:gd name="T110" fmla="*/ 566 w 664"/>
                    <a:gd name="T111" fmla="*/ 472 h 864"/>
                    <a:gd name="T112" fmla="*/ 466 w 664"/>
                    <a:gd name="T113" fmla="*/ 344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64" h="864">
                      <a:moveTo>
                        <a:pt x="566" y="472"/>
                      </a:moveTo>
                      <a:lnTo>
                        <a:pt x="566" y="472"/>
                      </a:lnTo>
                      <a:lnTo>
                        <a:pt x="568" y="472"/>
                      </a:lnTo>
                      <a:lnTo>
                        <a:pt x="572" y="476"/>
                      </a:lnTo>
                      <a:lnTo>
                        <a:pt x="582" y="488"/>
                      </a:lnTo>
                      <a:lnTo>
                        <a:pt x="612" y="532"/>
                      </a:lnTo>
                      <a:lnTo>
                        <a:pt x="660" y="604"/>
                      </a:lnTo>
                      <a:lnTo>
                        <a:pt x="660" y="604"/>
                      </a:lnTo>
                      <a:lnTo>
                        <a:pt x="664" y="608"/>
                      </a:lnTo>
                      <a:lnTo>
                        <a:pt x="664" y="356"/>
                      </a:lnTo>
                      <a:lnTo>
                        <a:pt x="664" y="356"/>
                      </a:lnTo>
                      <a:lnTo>
                        <a:pt x="650" y="354"/>
                      </a:lnTo>
                      <a:lnTo>
                        <a:pt x="650" y="354"/>
                      </a:lnTo>
                      <a:lnTo>
                        <a:pt x="664" y="346"/>
                      </a:lnTo>
                      <a:lnTo>
                        <a:pt x="664" y="0"/>
                      </a:lnTo>
                      <a:lnTo>
                        <a:pt x="664" y="0"/>
                      </a:lnTo>
                      <a:lnTo>
                        <a:pt x="638" y="20"/>
                      </a:lnTo>
                      <a:lnTo>
                        <a:pt x="624" y="34"/>
                      </a:lnTo>
                      <a:lnTo>
                        <a:pt x="608" y="50"/>
                      </a:lnTo>
                      <a:lnTo>
                        <a:pt x="608" y="50"/>
                      </a:lnTo>
                      <a:lnTo>
                        <a:pt x="594" y="68"/>
                      </a:lnTo>
                      <a:lnTo>
                        <a:pt x="580" y="86"/>
                      </a:lnTo>
                      <a:lnTo>
                        <a:pt x="568" y="104"/>
                      </a:lnTo>
                      <a:lnTo>
                        <a:pt x="558" y="124"/>
                      </a:lnTo>
                      <a:lnTo>
                        <a:pt x="548" y="146"/>
                      </a:lnTo>
                      <a:lnTo>
                        <a:pt x="540" y="166"/>
                      </a:lnTo>
                      <a:lnTo>
                        <a:pt x="524" y="214"/>
                      </a:lnTo>
                      <a:lnTo>
                        <a:pt x="524" y="214"/>
                      </a:lnTo>
                      <a:lnTo>
                        <a:pt x="514" y="254"/>
                      </a:lnTo>
                      <a:lnTo>
                        <a:pt x="508" y="294"/>
                      </a:lnTo>
                      <a:lnTo>
                        <a:pt x="504" y="330"/>
                      </a:lnTo>
                      <a:lnTo>
                        <a:pt x="502" y="356"/>
                      </a:lnTo>
                      <a:lnTo>
                        <a:pt x="502" y="356"/>
                      </a:lnTo>
                      <a:lnTo>
                        <a:pt x="498" y="358"/>
                      </a:lnTo>
                      <a:lnTo>
                        <a:pt x="498" y="358"/>
                      </a:lnTo>
                      <a:lnTo>
                        <a:pt x="490" y="350"/>
                      </a:lnTo>
                      <a:lnTo>
                        <a:pt x="490" y="350"/>
                      </a:lnTo>
                      <a:lnTo>
                        <a:pt x="490" y="346"/>
                      </a:lnTo>
                      <a:lnTo>
                        <a:pt x="490" y="342"/>
                      </a:lnTo>
                      <a:lnTo>
                        <a:pt x="490" y="342"/>
                      </a:lnTo>
                      <a:lnTo>
                        <a:pt x="488" y="340"/>
                      </a:lnTo>
                      <a:lnTo>
                        <a:pt x="484" y="338"/>
                      </a:lnTo>
                      <a:lnTo>
                        <a:pt x="480" y="336"/>
                      </a:lnTo>
                      <a:lnTo>
                        <a:pt x="476" y="338"/>
                      </a:lnTo>
                      <a:lnTo>
                        <a:pt x="476" y="338"/>
                      </a:lnTo>
                      <a:lnTo>
                        <a:pt x="476" y="338"/>
                      </a:lnTo>
                      <a:lnTo>
                        <a:pt x="476" y="336"/>
                      </a:lnTo>
                      <a:lnTo>
                        <a:pt x="474" y="336"/>
                      </a:lnTo>
                      <a:lnTo>
                        <a:pt x="472" y="338"/>
                      </a:lnTo>
                      <a:lnTo>
                        <a:pt x="472" y="338"/>
                      </a:lnTo>
                      <a:lnTo>
                        <a:pt x="468" y="336"/>
                      </a:lnTo>
                      <a:lnTo>
                        <a:pt x="468" y="336"/>
                      </a:lnTo>
                      <a:lnTo>
                        <a:pt x="468" y="336"/>
                      </a:lnTo>
                      <a:lnTo>
                        <a:pt x="466" y="338"/>
                      </a:lnTo>
                      <a:lnTo>
                        <a:pt x="464" y="338"/>
                      </a:lnTo>
                      <a:lnTo>
                        <a:pt x="464" y="340"/>
                      </a:lnTo>
                      <a:lnTo>
                        <a:pt x="462" y="340"/>
                      </a:lnTo>
                      <a:lnTo>
                        <a:pt x="462" y="342"/>
                      </a:lnTo>
                      <a:lnTo>
                        <a:pt x="464" y="344"/>
                      </a:lnTo>
                      <a:lnTo>
                        <a:pt x="464" y="344"/>
                      </a:lnTo>
                      <a:lnTo>
                        <a:pt x="464" y="344"/>
                      </a:lnTo>
                      <a:lnTo>
                        <a:pt x="460" y="344"/>
                      </a:lnTo>
                      <a:lnTo>
                        <a:pt x="460" y="344"/>
                      </a:lnTo>
                      <a:lnTo>
                        <a:pt x="456" y="346"/>
                      </a:lnTo>
                      <a:lnTo>
                        <a:pt x="454" y="350"/>
                      </a:lnTo>
                      <a:lnTo>
                        <a:pt x="454" y="354"/>
                      </a:lnTo>
                      <a:lnTo>
                        <a:pt x="456" y="358"/>
                      </a:lnTo>
                      <a:lnTo>
                        <a:pt x="456" y="358"/>
                      </a:lnTo>
                      <a:lnTo>
                        <a:pt x="458" y="362"/>
                      </a:lnTo>
                      <a:lnTo>
                        <a:pt x="458" y="362"/>
                      </a:lnTo>
                      <a:lnTo>
                        <a:pt x="458" y="370"/>
                      </a:lnTo>
                      <a:lnTo>
                        <a:pt x="458" y="374"/>
                      </a:lnTo>
                      <a:lnTo>
                        <a:pt x="458" y="374"/>
                      </a:lnTo>
                      <a:lnTo>
                        <a:pt x="456" y="376"/>
                      </a:lnTo>
                      <a:lnTo>
                        <a:pt x="456" y="376"/>
                      </a:lnTo>
                      <a:lnTo>
                        <a:pt x="434" y="360"/>
                      </a:lnTo>
                      <a:lnTo>
                        <a:pt x="406" y="338"/>
                      </a:lnTo>
                      <a:lnTo>
                        <a:pt x="372" y="314"/>
                      </a:lnTo>
                      <a:lnTo>
                        <a:pt x="336" y="294"/>
                      </a:lnTo>
                      <a:lnTo>
                        <a:pt x="336" y="294"/>
                      </a:lnTo>
                      <a:lnTo>
                        <a:pt x="292" y="272"/>
                      </a:lnTo>
                      <a:lnTo>
                        <a:pt x="270" y="264"/>
                      </a:lnTo>
                      <a:lnTo>
                        <a:pt x="248" y="256"/>
                      </a:lnTo>
                      <a:lnTo>
                        <a:pt x="226" y="250"/>
                      </a:lnTo>
                      <a:lnTo>
                        <a:pt x="204" y="246"/>
                      </a:lnTo>
                      <a:lnTo>
                        <a:pt x="182" y="244"/>
                      </a:lnTo>
                      <a:lnTo>
                        <a:pt x="160" y="242"/>
                      </a:lnTo>
                      <a:lnTo>
                        <a:pt x="160" y="242"/>
                      </a:lnTo>
                      <a:lnTo>
                        <a:pt x="138" y="242"/>
                      </a:lnTo>
                      <a:lnTo>
                        <a:pt x="116" y="242"/>
                      </a:lnTo>
                      <a:lnTo>
                        <a:pt x="84" y="248"/>
                      </a:lnTo>
                      <a:lnTo>
                        <a:pt x="62" y="252"/>
                      </a:lnTo>
                      <a:lnTo>
                        <a:pt x="56" y="256"/>
                      </a:lnTo>
                      <a:lnTo>
                        <a:pt x="30" y="266"/>
                      </a:lnTo>
                      <a:lnTo>
                        <a:pt x="8" y="282"/>
                      </a:lnTo>
                      <a:lnTo>
                        <a:pt x="0" y="296"/>
                      </a:lnTo>
                      <a:lnTo>
                        <a:pt x="0" y="324"/>
                      </a:lnTo>
                      <a:lnTo>
                        <a:pt x="2" y="330"/>
                      </a:lnTo>
                      <a:lnTo>
                        <a:pt x="14" y="344"/>
                      </a:lnTo>
                      <a:lnTo>
                        <a:pt x="28" y="358"/>
                      </a:lnTo>
                      <a:lnTo>
                        <a:pt x="28" y="358"/>
                      </a:lnTo>
                      <a:lnTo>
                        <a:pt x="36" y="364"/>
                      </a:lnTo>
                      <a:lnTo>
                        <a:pt x="42" y="366"/>
                      </a:lnTo>
                      <a:lnTo>
                        <a:pt x="46" y="368"/>
                      </a:lnTo>
                      <a:lnTo>
                        <a:pt x="46" y="368"/>
                      </a:lnTo>
                      <a:lnTo>
                        <a:pt x="52" y="368"/>
                      </a:lnTo>
                      <a:lnTo>
                        <a:pt x="56" y="372"/>
                      </a:lnTo>
                      <a:lnTo>
                        <a:pt x="60" y="376"/>
                      </a:lnTo>
                      <a:lnTo>
                        <a:pt x="60" y="376"/>
                      </a:lnTo>
                      <a:lnTo>
                        <a:pt x="64" y="380"/>
                      </a:lnTo>
                      <a:lnTo>
                        <a:pt x="70" y="384"/>
                      </a:lnTo>
                      <a:lnTo>
                        <a:pt x="78" y="386"/>
                      </a:lnTo>
                      <a:lnTo>
                        <a:pt x="78" y="386"/>
                      </a:lnTo>
                      <a:lnTo>
                        <a:pt x="84" y="386"/>
                      </a:lnTo>
                      <a:lnTo>
                        <a:pt x="92" y="390"/>
                      </a:lnTo>
                      <a:lnTo>
                        <a:pt x="98" y="394"/>
                      </a:lnTo>
                      <a:lnTo>
                        <a:pt x="100" y="398"/>
                      </a:lnTo>
                      <a:lnTo>
                        <a:pt x="100" y="398"/>
                      </a:lnTo>
                      <a:lnTo>
                        <a:pt x="104" y="402"/>
                      </a:lnTo>
                      <a:lnTo>
                        <a:pt x="112" y="406"/>
                      </a:lnTo>
                      <a:lnTo>
                        <a:pt x="120" y="410"/>
                      </a:lnTo>
                      <a:lnTo>
                        <a:pt x="120" y="410"/>
                      </a:lnTo>
                      <a:lnTo>
                        <a:pt x="126" y="418"/>
                      </a:lnTo>
                      <a:lnTo>
                        <a:pt x="130" y="426"/>
                      </a:lnTo>
                      <a:lnTo>
                        <a:pt x="130" y="430"/>
                      </a:lnTo>
                      <a:lnTo>
                        <a:pt x="130" y="430"/>
                      </a:lnTo>
                      <a:lnTo>
                        <a:pt x="132" y="434"/>
                      </a:lnTo>
                      <a:lnTo>
                        <a:pt x="136" y="436"/>
                      </a:lnTo>
                      <a:lnTo>
                        <a:pt x="142" y="438"/>
                      </a:lnTo>
                      <a:lnTo>
                        <a:pt x="142" y="438"/>
                      </a:lnTo>
                      <a:lnTo>
                        <a:pt x="146" y="442"/>
                      </a:lnTo>
                      <a:lnTo>
                        <a:pt x="150" y="446"/>
                      </a:lnTo>
                      <a:lnTo>
                        <a:pt x="152" y="452"/>
                      </a:lnTo>
                      <a:lnTo>
                        <a:pt x="152" y="452"/>
                      </a:lnTo>
                      <a:lnTo>
                        <a:pt x="152" y="456"/>
                      </a:lnTo>
                      <a:lnTo>
                        <a:pt x="154" y="458"/>
                      </a:lnTo>
                      <a:lnTo>
                        <a:pt x="158" y="466"/>
                      </a:lnTo>
                      <a:lnTo>
                        <a:pt x="166" y="472"/>
                      </a:lnTo>
                      <a:lnTo>
                        <a:pt x="170" y="474"/>
                      </a:lnTo>
                      <a:lnTo>
                        <a:pt x="170" y="474"/>
                      </a:lnTo>
                      <a:lnTo>
                        <a:pt x="174" y="476"/>
                      </a:lnTo>
                      <a:lnTo>
                        <a:pt x="178" y="480"/>
                      </a:lnTo>
                      <a:lnTo>
                        <a:pt x="182" y="486"/>
                      </a:lnTo>
                      <a:lnTo>
                        <a:pt x="182" y="486"/>
                      </a:lnTo>
                      <a:lnTo>
                        <a:pt x="186" y="490"/>
                      </a:lnTo>
                      <a:lnTo>
                        <a:pt x="192" y="494"/>
                      </a:lnTo>
                      <a:lnTo>
                        <a:pt x="200" y="500"/>
                      </a:lnTo>
                      <a:lnTo>
                        <a:pt x="200" y="500"/>
                      </a:lnTo>
                      <a:lnTo>
                        <a:pt x="216" y="510"/>
                      </a:lnTo>
                      <a:lnTo>
                        <a:pt x="224" y="516"/>
                      </a:lnTo>
                      <a:lnTo>
                        <a:pt x="224" y="516"/>
                      </a:lnTo>
                      <a:lnTo>
                        <a:pt x="230" y="518"/>
                      </a:lnTo>
                      <a:lnTo>
                        <a:pt x="238" y="518"/>
                      </a:lnTo>
                      <a:lnTo>
                        <a:pt x="246" y="518"/>
                      </a:lnTo>
                      <a:lnTo>
                        <a:pt x="268" y="512"/>
                      </a:lnTo>
                      <a:lnTo>
                        <a:pt x="288" y="504"/>
                      </a:lnTo>
                      <a:lnTo>
                        <a:pt x="306" y="496"/>
                      </a:lnTo>
                      <a:lnTo>
                        <a:pt x="332" y="486"/>
                      </a:lnTo>
                      <a:lnTo>
                        <a:pt x="350" y="482"/>
                      </a:lnTo>
                      <a:lnTo>
                        <a:pt x="350" y="482"/>
                      </a:lnTo>
                      <a:lnTo>
                        <a:pt x="350" y="482"/>
                      </a:lnTo>
                      <a:lnTo>
                        <a:pt x="334" y="504"/>
                      </a:lnTo>
                      <a:lnTo>
                        <a:pt x="320" y="526"/>
                      </a:lnTo>
                      <a:lnTo>
                        <a:pt x="320" y="526"/>
                      </a:lnTo>
                      <a:lnTo>
                        <a:pt x="302" y="566"/>
                      </a:lnTo>
                      <a:lnTo>
                        <a:pt x="298" y="576"/>
                      </a:lnTo>
                      <a:lnTo>
                        <a:pt x="298" y="582"/>
                      </a:lnTo>
                      <a:lnTo>
                        <a:pt x="298" y="586"/>
                      </a:lnTo>
                      <a:lnTo>
                        <a:pt x="300" y="586"/>
                      </a:lnTo>
                      <a:lnTo>
                        <a:pt x="302" y="586"/>
                      </a:lnTo>
                      <a:lnTo>
                        <a:pt x="310" y="598"/>
                      </a:lnTo>
                      <a:lnTo>
                        <a:pt x="310" y="598"/>
                      </a:lnTo>
                      <a:lnTo>
                        <a:pt x="318" y="604"/>
                      </a:lnTo>
                      <a:lnTo>
                        <a:pt x="334" y="622"/>
                      </a:lnTo>
                      <a:lnTo>
                        <a:pt x="344" y="630"/>
                      </a:lnTo>
                      <a:lnTo>
                        <a:pt x="356" y="638"/>
                      </a:lnTo>
                      <a:lnTo>
                        <a:pt x="366" y="644"/>
                      </a:lnTo>
                      <a:lnTo>
                        <a:pt x="376" y="646"/>
                      </a:lnTo>
                      <a:lnTo>
                        <a:pt x="376" y="646"/>
                      </a:lnTo>
                      <a:lnTo>
                        <a:pt x="384" y="646"/>
                      </a:lnTo>
                      <a:lnTo>
                        <a:pt x="390" y="648"/>
                      </a:lnTo>
                      <a:lnTo>
                        <a:pt x="396" y="650"/>
                      </a:lnTo>
                      <a:lnTo>
                        <a:pt x="398" y="654"/>
                      </a:lnTo>
                      <a:lnTo>
                        <a:pt x="402" y="660"/>
                      </a:lnTo>
                      <a:lnTo>
                        <a:pt x="404" y="662"/>
                      </a:lnTo>
                      <a:lnTo>
                        <a:pt x="404" y="662"/>
                      </a:lnTo>
                      <a:lnTo>
                        <a:pt x="414" y="670"/>
                      </a:lnTo>
                      <a:lnTo>
                        <a:pt x="424" y="676"/>
                      </a:lnTo>
                      <a:lnTo>
                        <a:pt x="428" y="678"/>
                      </a:lnTo>
                      <a:lnTo>
                        <a:pt x="434" y="676"/>
                      </a:lnTo>
                      <a:lnTo>
                        <a:pt x="434" y="676"/>
                      </a:lnTo>
                      <a:lnTo>
                        <a:pt x="438" y="678"/>
                      </a:lnTo>
                      <a:lnTo>
                        <a:pt x="444" y="680"/>
                      </a:lnTo>
                      <a:lnTo>
                        <a:pt x="454" y="692"/>
                      </a:lnTo>
                      <a:lnTo>
                        <a:pt x="460" y="704"/>
                      </a:lnTo>
                      <a:lnTo>
                        <a:pt x="464" y="710"/>
                      </a:lnTo>
                      <a:lnTo>
                        <a:pt x="464" y="710"/>
                      </a:lnTo>
                      <a:lnTo>
                        <a:pt x="466" y="716"/>
                      </a:lnTo>
                      <a:lnTo>
                        <a:pt x="470" y="730"/>
                      </a:lnTo>
                      <a:lnTo>
                        <a:pt x="472" y="740"/>
                      </a:lnTo>
                      <a:lnTo>
                        <a:pt x="472" y="750"/>
                      </a:lnTo>
                      <a:lnTo>
                        <a:pt x="470" y="760"/>
                      </a:lnTo>
                      <a:lnTo>
                        <a:pt x="468" y="770"/>
                      </a:lnTo>
                      <a:lnTo>
                        <a:pt x="468" y="770"/>
                      </a:lnTo>
                      <a:lnTo>
                        <a:pt x="460" y="788"/>
                      </a:lnTo>
                      <a:lnTo>
                        <a:pt x="456" y="800"/>
                      </a:lnTo>
                      <a:lnTo>
                        <a:pt x="454" y="810"/>
                      </a:lnTo>
                      <a:lnTo>
                        <a:pt x="454" y="810"/>
                      </a:lnTo>
                      <a:lnTo>
                        <a:pt x="452" y="816"/>
                      </a:lnTo>
                      <a:lnTo>
                        <a:pt x="452" y="824"/>
                      </a:lnTo>
                      <a:lnTo>
                        <a:pt x="454" y="832"/>
                      </a:lnTo>
                      <a:lnTo>
                        <a:pt x="454" y="832"/>
                      </a:lnTo>
                      <a:lnTo>
                        <a:pt x="458" y="852"/>
                      </a:lnTo>
                      <a:lnTo>
                        <a:pt x="462" y="858"/>
                      </a:lnTo>
                      <a:lnTo>
                        <a:pt x="466" y="864"/>
                      </a:lnTo>
                      <a:lnTo>
                        <a:pt x="466" y="864"/>
                      </a:lnTo>
                      <a:lnTo>
                        <a:pt x="468" y="864"/>
                      </a:lnTo>
                      <a:lnTo>
                        <a:pt x="472" y="864"/>
                      </a:lnTo>
                      <a:lnTo>
                        <a:pt x="472" y="864"/>
                      </a:lnTo>
                      <a:lnTo>
                        <a:pt x="476" y="860"/>
                      </a:lnTo>
                      <a:lnTo>
                        <a:pt x="480" y="858"/>
                      </a:lnTo>
                      <a:lnTo>
                        <a:pt x="496" y="810"/>
                      </a:lnTo>
                      <a:lnTo>
                        <a:pt x="490" y="798"/>
                      </a:lnTo>
                      <a:lnTo>
                        <a:pt x="490" y="798"/>
                      </a:lnTo>
                      <a:lnTo>
                        <a:pt x="492" y="792"/>
                      </a:lnTo>
                      <a:lnTo>
                        <a:pt x="494" y="786"/>
                      </a:lnTo>
                      <a:lnTo>
                        <a:pt x="498" y="784"/>
                      </a:lnTo>
                      <a:lnTo>
                        <a:pt x="498" y="784"/>
                      </a:lnTo>
                      <a:lnTo>
                        <a:pt x="502" y="778"/>
                      </a:lnTo>
                      <a:lnTo>
                        <a:pt x="506" y="770"/>
                      </a:lnTo>
                      <a:lnTo>
                        <a:pt x="508" y="758"/>
                      </a:lnTo>
                      <a:lnTo>
                        <a:pt x="508" y="758"/>
                      </a:lnTo>
                      <a:lnTo>
                        <a:pt x="512" y="748"/>
                      </a:lnTo>
                      <a:lnTo>
                        <a:pt x="520" y="726"/>
                      </a:lnTo>
                      <a:lnTo>
                        <a:pt x="520" y="726"/>
                      </a:lnTo>
                      <a:lnTo>
                        <a:pt x="524" y="694"/>
                      </a:lnTo>
                      <a:lnTo>
                        <a:pt x="526" y="676"/>
                      </a:lnTo>
                      <a:lnTo>
                        <a:pt x="524" y="662"/>
                      </a:lnTo>
                      <a:lnTo>
                        <a:pt x="524" y="662"/>
                      </a:lnTo>
                      <a:lnTo>
                        <a:pt x="504" y="578"/>
                      </a:lnTo>
                      <a:lnTo>
                        <a:pt x="494" y="526"/>
                      </a:lnTo>
                      <a:lnTo>
                        <a:pt x="492" y="510"/>
                      </a:lnTo>
                      <a:lnTo>
                        <a:pt x="492" y="504"/>
                      </a:lnTo>
                      <a:lnTo>
                        <a:pt x="494" y="502"/>
                      </a:lnTo>
                      <a:lnTo>
                        <a:pt x="494" y="502"/>
                      </a:lnTo>
                      <a:lnTo>
                        <a:pt x="498" y="498"/>
                      </a:lnTo>
                      <a:lnTo>
                        <a:pt x="500" y="492"/>
                      </a:lnTo>
                      <a:lnTo>
                        <a:pt x="504" y="474"/>
                      </a:lnTo>
                      <a:lnTo>
                        <a:pt x="512" y="500"/>
                      </a:lnTo>
                      <a:lnTo>
                        <a:pt x="518" y="508"/>
                      </a:lnTo>
                      <a:lnTo>
                        <a:pt x="518" y="520"/>
                      </a:lnTo>
                      <a:lnTo>
                        <a:pt x="526" y="538"/>
                      </a:lnTo>
                      <a:lnTo>
                        <a:pt x="528" y="542"/>
                      </a:lnTo>
                      <a:lnTo>
                        <a:pt x="538" y="568"/>
                      </a:lnTo>
                      <a:lnTo>
                        <a:pt x="542" y="568"/>
                      </a:lnTo>
                      <a:lnTo>
                        <a:pt x="544" y="572"/>
                      </a:lnTo>
                      <a:lnTo>
                        <a:pt x="542" y="576"/>
                      </a:lnTo>
                      <a:lnTo>
                        <a:pt x="548" y="588"/>
                      </a:lnTo>
                      <a:lnTo>
                        <a:pt x="556" y="608"/>
                      </a:lnTo>
                      <a:lnTo>
                        <a:pt x="570" y="620"/>
                      </a:lnTo>
                      <a:lnTo>
                        <a:pt x="588" y="626"/>
                      </a:lnTo>
                      <a:lnTo>
                        <a:pt x="584" y="614"/>
                      </a:lnTo>
                      <a:lnTo>
                        <a:pt x="590" y="624"/>
                      </a:lnTo>
                      <a:lnTo>
                        <a:pt x="598" y="608"/>
                      </a:lnTo>
                      <a:lnTo>
                        <a:pt x="598" y="590"/>
                      </a:lnTo>
                      <a:lnTo>
                        <a:pt x="590" y="570"/>
                      </a:lnTo>
                      <a:lnTo>
                        <a:pt x="586" y="558"/>
                      </a:lnTo>
                      <a:lnTo>
                        <a:pt x="580" y="556"/>
                      </a:lnTo>
                      <a:lnTo>
                        <a:pt x="580" y="552"/>
                      </a:lnTo>
                      <a:lnTo>
                        <a:pt x="582" y="548"/>
                      </a:lnTo>
                      <a:lnTo>
                        <a:pt x="572" y="524"/>
                      </a:lnTo>
                      <a:lnTo>
                        <a:pt x="570" y="520"/>
                      </a:lnTo>
                      <a:lnTo>
                        <a:pt x="562" y="502"/>
                      </a:lnTo>
                      <a:lnTo>
                        <a:pt x="554" y="492"/>
                      </a:lnTo>
                      <a:lnTo>
                        <a:pt x="550" y="484"/>
                      </a:lnTo>
                      <a:lnTo>
                        <a:pt x="538" y="460"/>
                      </a:lnTo>
                      <a:lnTo>
                        <a:pt x="538" y="460"/>
                      </a:lnTo>
                      <a:lnTo>
                        <a:pt x="554" y="470"/>
                      </a:lnTo>
                      <a:lnTo>
                        <a:pt x="560" y="472"/>
                      </a:lnTo>
                      <a:lnTo>
                        <a:pt x="566" y="472"/>
                      </a:lnTo>
                      <a:lnTo>
                        <a:pt x="566" y="472"/>
                      </a:lnTo>
                      <a:close/>
                      <a:moveTo>
                        <a:pt x="466" y="344"/>
                      </a:moveTo>
                      <a:lnTo>
                        <a:pt x="466" y="344"/>
                      </a:lnTo>
                      <a:lnTo>
                        <a:pt x="466" y="344"/>
                      </a:lnTo>
                      <a:lnTo>
                        <a:pt x="466" y="344"/>
                      </a:lnTo>
                      <a:lnTo>
                        <a:pt x="466" y="344"/>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gr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lumMod val="75000"/>
                    <a:lumOff val="25000"/>
                  </a:schemeClr>
                </a:solidFill>
              </a:defRPr>
            </a:lvl1pPr>
          </a:lstStyle>
          <a:p>
            <a:fld id="{8A743CD3-0831-4895-9B6A-2722EED23A56}" type="datetime1">
              <a:rPr lang="en-US" smtClean="0"/>
              <a:pPr/>
              <a:t>30/06/2017</a:t>
            </a:fld>
            <a:endParaRPr lang="en-US"/>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lumMod val="75000"/>
                    <a:lumOff val="25000"/>
                  </a:schemeClr>
                </a:solidFill>
              </a:defRPr>
            </a:lvl1pPr>
          </a:lstStyle>
          <a:p>
            <a:r>
              <a:rPr lang="en-US" smtClean="0"/>
              <a:t>www.niir.org</a:t>
            </a:r>
            <a:endParaRPr lang="en-US"/>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lumMod val="75000"/>
                    <a:lumOff val="25000"/>
                  </a:schemeClr>
                </a:solidFill>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912649727"/>
      </p:ext>
    </p:extLst>
  </p:cSld>
  <p:clrMap bg1="lt1" tx1="dk1" bg2="lt2" tx2="dk2" accent1="accent1" accent2="accent2" accent3="accent3" accent4="accent4" accent5="accent5" accent6="accent6" hlink="hlink" folHlink="folHlink"/>
  <p:sldLayoutIdLst>
    <p:sldLayoutId id="2147485203" r:id="rId1"/>
    <p:sldLayoutId id="2147485204" r:id="rId2"/>
    <p:sldLayoutId id="2147485205" r:id="rId3"/>
    <p:sldLayoutId id="2147485206" r:id="rId4"/>
    <p:sldLayoutId id="2147485207" r:id="rId5"/>
    <p:sldLayoutId id="2147485208" r:id="rId6"/>
    <p:sldLayoutId id="2147485209" r:id="rId7"/>
    <p:sldLayoutId id="2147485210" r:id="rId8"/>
    <p:sldLayoutId id="2147485211" r:id="rId9"/>
    <p:sldLayoutId id="2147485212" r:id="rId10"/>
    <p:sldLayoutId id="2147485213" r:id="rId11"/>
  </p:sldLayoutIdLst>
  <p:hf sldNum="0" hdr="0" dt="0"/>
  <p:txStyles>
    <p:titleStyle>
      <a:lvl1pPr algn="l" defTabSz="457200" rtl="0" eaLnBrk="1" latinLnBrk="0" hangingPunct="1">
        <a:spcBef>
          <a:spcPct val="0"/>
        </a:spcBef>
        <a:buNone/>
        <a:defRPr sz="3200" kern="1200">
          <a:solidFill>
            <a:schemeClr val="tx1">
              <a:lumMod val="75000"/>
              <a:lumOff val="25000"/>
            </a:schemeClr>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1">
            <a:lumMod val="75000"/>
            <a:lumOff val="25000"/>
          </a:schemeClr>
        </a:buClr>
        <a:buFont typeface="Wingdings 2"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ct val="20000"/>
        </a:spcBef>
        <a:spcAft>
          <a:spcPts val="600"/>
        </a:spcAft>
        <a:buClr>
          <a:schemeClr val="tx1">
            <a:lumMod val="75000"/>
            <a:lumOff val="25000"/>
          </a:schemeClr>
        </a:buClr>
        <a:buFont typeface="Wingdings 2"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spcAft>
          <a:spcPts val="600"/>
        </a:spcAft>
        <a:buClr>
          <a:schemeClr val="tx1">
            <a:lumMod val="75000"/>
            <a:lumOff val="25000"/>
          </a:schemeClr>
        </a:buClr>
        <a:buFont typeface="Wingdings 2"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8.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117475"/>
            <a:ext cx="8229600" cy="9271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7" name="Rectangle 3"/>
          <p:cNvSpPr>
            <a:spLocks noGrp="1" noChangeArrowheads="1"/>
          </p:cNvSpPr>
          <p:nvPr>
            <p:ph type="body" idx="1"/>
          </p:nvPr>
        </p:nvSpPr>
        <p:spPr bwMode="auto">
          <a:xfrm>
            <a:off x="457200" y="1268413"/>
            <a:ext cx="8229600" cy="48577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fld id="{8A743CD3-0831-4895-9B6A-2722EED23A56}" type="datetime1">
              <a:rPr lang="en-US" smtClean="0"/>
              <a:pPr/>
              <a:t>30/06/2017</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149302548"/>
      </p:ext>
    </p:extLst>
  </p:cSld>
  <p:clrMap bg1="lt1" tx1="dk1" bg2="lt2" tx2="dk2" accent1="accent1" accent2="accent2" accent3="accent3" accent4="accent4" accent5="accent5" accent6="accent6" hlink="hlink" folHlink="folHlink"/>
  <p:sldLayoutIdLst>
    <p:sldLayoutId id="2147485215" r:id="rId1"/>
    <p:sldLayoutId id="2147485216" r:id="rId2"/>
    <p:sldLayoutId id="2147485217" r:id="rId3"/>
    <p:sldLayoutId id="2147485218" r:id="rId4"/>
    <p:sldLayoutId id="2147485219" r:id="rId5"/>
    <p:sldLayoutId id="2147485220" r:id="rId6"/>
    <p:sldLayoutId id="2147485221" r:id="rId7"/>
    <p:sldLayoutId id="2147485222" r:id="rId8"/>
    <p:sldLayoutId id="2147485223" r:id="rId9"/>
    <p:sldLayoutId id="2147485224" r:id="rId10"/>
    <p:sldLayoutId id="2147485225" r:id="rId11"/>
  </p:sldLayoutIdLst>
  <p:timing>
    <p:tnLst>
      <p:par>
        <p:cTn id="1" dur="indefinite" restart="never" nodeType="tmRoot"/>
      </p:par>
    </p:tnLst>
  </p:timing>
  <p:hf sldNum="0" hdr="0" dt="0"/>
  <p:txStyles>
    <p:titleStyle>
      <a:lvl1pPr algn="l" rtl="0" eaLnBrk="1" fontAlgn="base" hangingPunct="1">
        <a:spcBef>
          <a:spcPct val="0"/>
        </a:spcBef>
        <a:spcAft>
          <a:spcPct val="0"/>
        </a:spcAft>
        <a:defRPr sz="3200" b="1">
          <a:solidFill>
            <a:schemeClr val="bg1"/>
          </a:solidFill>
          <a:latin typeface="+mj-lt"/>
          <a:ea typeface="+mj-ea"/>
          <a:cs typeface="+mj-cs"/>
        </a:defRPr>
      </a:lvl1pPr>
      <a:lvl2pPr algn="l" rtl="0" eaLnBrk="1" fontAlgn="base" hangingPunct="1">
        <a:spcBef>
          <a:spcPct val="0"/>
        </a:spcBef>
        <a:spcAft>
          <a:spcPct val="0"/>
        </a:spcAft>
        <a:defRPr sz="3200" b="1">
          <a:solidFill>
            <a:schemeClr val="bg1"/>
          </a:solidFill>
          <a:latin typeface="Arial" pitchFamily="34" charset="0"/>
          <a:ea typeface="Microsoft YaHei" pitchFamily="34" charset="-122"/>
        </a:defRPr>
      </a:lvl2pPr>
      <a:lvl3pPr algn="l" rtl="0" eaLnBrk="1" fontAlgn="base" hangingPunct="1">
        <a:spcBef>
          <a:spcPct val="0"/>
        </a:spcBef>
        <a:spcAft>
          <a:spcPct val="0"/>
        </a:spcAft>
        <a:defRPr sz="3200" b="1">
          <a:solidFill>
            <a:schemeClr val="bg1"/>
          </a:solidFill>
          <a:latin typeface="Arial" pitchFamily="34" charset="0"/>
          <a:ea typeface="Microsoft YaHei" pitchFamily="34" charset="-122"/>
        </a:defRPr>
      </a:lvl3pPr>
      <a:lvl4pPr algn="l" rtl="0" eaLnBrk="1" fontAlgn="base" hangingPunct="1">
        <a:spcBef>
          <a:spcPct val="0"/>
        </a:spcBef>
        <a:spcAft>
          <a:spcPct val="0"/>
        </a:spcAft>
        <a:defRPr sz="3200" b="1">
          <a:solidFill>
            <a:schemeClr val="bg1"/>
          </a:solidFill>
          <a:latin typeface="Arial" pitchFamily="34" charset="0"/>
          <a:ea typeface="Microsoft YaHei" pitchFamily="34" charset="-122"/>
        </a:defRPr>
      </a:lvl4pPr>
      <a:lvl5pPr algn="l" rtl="0" eaLnBrk="1" fontAlgn="base" hangingPunct="1">
        <a:spcBef>
          <a:spcPct val="0"/>
        </a:spcBef>
        <a:spcAft>
          <a:spcPct val="0"/>
        </a:spcAft>
        <a:defRPr sz="3200" b="1">
          <a:solidFill>
            <a:schemeClr val="bg1"/>
          </a:solidFill>
          <a:latin typeface="Arial" pitchFamily="34" charset="0"/>
          <a:ea typeface="Microsoft YaHei" pitchFamily="34" charset="-122"/>
        </a:defRPr>
      </a:lvl5pPr>
      <a:lvl6pPr marL="457200" algn="l" rtl="0" eaLnBrk="1" fontAlgn="base" hangingPunct="1">
        <a:spcBef>
          <a:spcPct val="0"/>
        </a:spcBef>
        <a:spcAft>
          <a:spcPct val="0"/>
        </a:spcAft>
        <a:defRPr sz="3200" b="1">
          <a:solidFill>
            <a:schemeClr val="bg1"/>
          </a:solidFill>
          <a:latin typeface="Arial" pitchFamily="34" charset="0"/>
          <a:ea typeface="Microsoft YaHei" pitchFamily="34" charset="-122"/>
        </a:defRPr>
      </a:lvl6pPr>
      <a:lvl7pPr marL="914400" algn="l" rtl="0" eaLnBrk="1" fontAlgn="base" hangingPunct="1">
        <a:spcBef>
          <a:spcPct val="0"/>
        </a:spcBef>
        <a:spcAft>
          <a:spcPct val="0"/>
        </a:spcAft>
        <a:defRPr sz="3200" b="1">
          <a:solidFill>
            <a:schemeClr val="bg1"/>
          </a:solidFill>
          <a:latin typeface="Arial" pitchFamily="34" charset="0"/>
          <a:ea typeface="Microsoft YaHei" pitchFamily="34" charset="-122"/>
        </a:defRPr>
      </a:lvl7pPr>
      <a:lvl8pPr marL="1371600" algn="l" rtl="0" eaLnBrk="1" fontAlgn="base" hangingPunct="1">
        <a:spcBef>
          <a:spcPct val="0"/>
        </a:spcBef>
        <a:spcAft>
          <a:spcPct val="0"/>
        </a:spcAft>
        <a:defRPr sz="3200" b="1">
          <a:solidFill>
            <a:schemeClr val="bg1"/>
          </a:solidFill>
          <a:latin typeface="Arial" pitchFamily="34" charset="0"/>
          <a:ea typeface="Microsoft YaHei" pitchFamily="34" charset="-122"/>
        </a:defRPr>
      </a:lvl8pPr>
      <a:lvl9pPr marL="1828800" algn="l" rtl="0" eaLnBrk="1" fontAlgn="base" hangingPunct="1">
        <a:spcBef>
          <a:spcPct val="0"/>
        </a:spcBef>
        <a:spcAft>
          <a:spcPct val="0"/>
        </a:spcAft>
        <a:defRPr sz="3200" b="1">
          <a:solidFill>
            <a:schemeClr val="bg1"/>
          </a:solidFill>
          <a:latin typeface="Arial" pitchFamily="34" charset="0"/>
          <a:ea typeface="Microsoft YaHei" pitchFamily="34" charset="-122"/>
        </a:defRPr>
      </a:lvl9pPr>
    </p:titleStyle>
    <p:body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ea typeface="+mn-ea"/>
        </a:defRPr>
      </a:lvl2pPr>
      <a:lvl3pPr marL="1143000" indent="-228600" algn="l" rtl="0" eaLnBrk="1" fontAlgn="base" hangingPunct="1">
        <a:spcBef>
          <a:spcPct val="20000"/>
        </a:spcBef>
        <a:spcAft>
          <a:spcPct val="0"/>
        </a:spcAft>
        <a:buChar char="•"/>
        <a:defRPr>
          <a:solidFill>
            <a:schemeClr val="tx1"/>
          </a:solidFill>
          <a:latin typeface="+mn-lt"/>
          <a:ea typeface="+mn-ea"/>
        </a:defRPr>
      </a:lvl3pPr>
      <a:lvl4pPr marL="1600200" indent="-228600" algn="l" rtl="0" eaLnBrk="1" fontAlgn="base" hangingPunct="1">
        <a:spcBef>
          <a:spcPct val="20000"/>
        </a:spcBef>
        <a:spcAft>
          <a:spcPct val="0"/>
        </a:spcAft>
        <a:buChar char="–"/>
        <a:defRPr sz="1600">
          <a:solidFill>
            <a:schemeClr val="tx1"/>
          </a:solidFill>
          <a:latin typeface="+mn-lt"/>
          <a:ea typeface="+mn-ea"/>
        </a:defRPr>
      </a:lvl4pPr>
      <a:lvl5pPr marL="2057400" indent="-228600" algn="l" rtl="0" eaLnBrk="1" fontAlgn="base" hangingPunct="1">
        <a:spcBef>
          <a:spcPct val="20000"/>
        </a:spcBef>
        <a:spcAft>
          <a:spcPct val="0"/>
        </a:spcAft>
        <a:buChar char="»"/>
        <a:defRPr sz="1600">
          <a:solidFill>
            <a:schemeClr val="tx1"/>
          </a:solidFill>
          <a:latin typeface="+mn-lt"/>
          <a:ea typeface="+mn-ea"/>
        </a:defRPr>
      </a:lvl5pPr>
      <a:lvl6pPr marL="2514600" indent="-228600" algn="l" rtl="0" eaLnBrk="1" fontAlgn="base" hangingPunct="1">
        <a:spcBef>
          <a:spcPct val="20000"/>
        </a:spcBef>
        <a:spcAft>
          <a:spcPct val="0"/>
        </a:spcAft>
        <a:buChar char="»"/>
        <a:defRPr sz="1600">
          <a:solidFill>
            <a:schemeClr val="tx1"/>
          </a:solidFill>
          <a:latin typeface="+mn-lt"/>
          <a:ea typeface="+mn-ea"/>
        </a:defRPr>
      </a:lvl6pPr>
      <a:lvl7pPr marL="2971800" indent="-228600" algn="l" rtl="0" eaLnBrk="1" fontAlgn="base" hangingPunct="1">
        <a:spcBef>
          <a:spcPct val="20000"/>
        </a:spcBef>
        <a:spcAft>
          <a:spcPct val="0"/>
        </a:spcAft>
        <a:buChar char="»"/>
        <a:defRPr sz="1600">
          <a:solidFill>
            <a:schemeClr val="tx1"/>
          </a:solidFill>
          <a:latin typeface="+mn-lt"/>
          <a:ea typeface="+mn-ea"/>
        </a:defRPr>
      </a:lvl7pPr>
      <a:lvl8pPr marL="3429000" indent="-228600" algn="l" rtl="0" eaLnBrk="1" fontAlgn="base" hangingPunct="1">
        <a:spcBef>
          <a:spcPct val="20000"/>
        </a:spcBef>
        <a:spcAft>
          <a:spcPct val="0"/>
        </a:spcAft>
        <a:buChar char="»"/>
        <a:defRPr sz="1600">
          <a:solidFill>
            <a:schemeClr val="tx1"/>
          </a:solidFill>
          <a:latin typeface="+mn-lt"/>
          <a:ea typeface="+mn-ea"/>
        </a:defRPr>
      </a:lvl8pPr>
      <a:lvl9pPr marL="3886200" indent="-228600" algn="l" rtl="0" eaLnBrk="1" fontAlgn="base" hangingPunct="1">
        <a:spcBef>
          <a:spcPct val="20000"/>
        </a:spcBef>
        <a:spcAft>
          <a:spcPct val="0"/>
        </a:spcAft>
        <a:buChar char="»"/>
        <a:defRPr sz="16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9.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endParaRPr lang="en-US" altLang="zh-CN"/>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25C7F0CD-1101-4049-9AB7-31D462A2023D}" type="slidenum">
              <a:rPr lang="en-US" altLang="zh-CN"/>
              <a:pPr/>
              <a:t>‹#›</a:t>
            </a:fld>
            <a:endParaRPr lang="en-US" altLang="zh-CN"/>
          </a:p>
        </p:txBody>
      </p:sp>
    </p:spTree>
    <p:extLst>
      <p:ext uri="{BB962C8B-B14F-4D97-AF65-F5344CB8AC3E}">
        <p14:creationId xmlns:p14="http://schemas.microsoft.com/office/powerpoint/2010/main" val="372390307"/>
      </p:ext>
    </p:extLst>
  </p:cSld>
  <p:clrMap bg1="lt1" tx1="dk1" bg2="lt2" tx2="dk2" accent1="accent1" accent2="accent2" accent3="accent3" accent4="accent4" accent5="accent5" accent6="accent6" hlink="hlink" folHlink="folHlink"/>
  <p:sldLayoutIdLst>
    <p:sldLayoutId id="2147485227" r:id="rId1"/>
    <p:sldLayoutId id="2147485228" r:id="rId2"/>
    <p:sldLayoutId id="2147485229" r:id="rId3"/>
    <p:sldLayoutId id="2147485230" r:id="rId4"/>
    <p:sldLayoutId id="2147485231" r:id="rId5"/>
    <p:sldLayoutId id="2147485232" r:id="rId6"/>
    <p:sldLayoutId id="2147485233" r:id="rId7"/>
    <p:sldLayoutId id="2147485234" r:id="rId8"/>
    <p:sldLayoutId id="2147485235" r:id="rId9"/>
    <p:sldLayoutId id="2147485236" r:id="rId10"/>
    <p:sldLayoutId id="2147485237"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DD0482DB-226A-4227-84F6-04B62883B8C2}"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3919" r:id="rId1"/>
    <p:sldLayoutId id="2147483920" r:id="rId2"/>
    <p:sldLayoutId id="2147483921" r:id="rId3"/>
    <p:sldLayoutId id="2147483922" r:id="rId4"/>
    <p:sldLayoutId id="2147483923" r:id="rId5"/>
    <p:sldLayoutId id="2147483924" r:id="rId6"/>
    <p:sldLayoutId id="2147483925" r:id="rId7"/>
    <p:sldLayoutId id="2147483926" r:id="rId8"/>
    <p:sldLayoutId id="2147483927" r:id="rId9"/>
    <p:sldLayoutId id="2147483928" r:id="rId10"/>
    <p:sldLayoutId id="2147483929"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0.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pic>
        <p:nvPicPr>
          <p:cNvPr id="1026" name="图片 6" descr="大祥云.png"/>
          <p:cNvPicPr>
            <a:picLocks noChangeAspect="1" noChangeArrowheads="1"/>
          </p:cNvPicPr>
          <p:nvPr/>
        </p:nvPicPr>
        <p:blipFill>
          <a:blip r:embed="rId14" cstate="print"/>
          <a:srcRect/>
          <a:stretch>
            <a:fillRect/>
          </a:stretch>
        </p:blipFill>
        <p:spPr bwMode="auto">
          <a:xfrm>
            <a:off x="-2386013" y="-28575"/>
            <a:ext cx="6529388" cy="6529388"/>
          </a:xfrm>
          <a:prstGeom prst="rect">
            <a:avLst/>
          </a:prstGeom>
          <a:noFill/>
          <a:ln w="9525">
            <a:noFill/>
            <a:miter lim="800000"/>
            <a:headEnd/>
            <a:tailEnd/>
          </a:ln>
        </p:spPr>
      </p:pic>
      <p:sp>
        <p:nvSpPr>
          <p:cNvPr id="1027"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8"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9"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8A743CD3-0831-4895-9B6A-2722EED23A56}" type="datetime1">
              <a:rPr lang="en-US" smtClean="0"/>
              <a:pPr/>
              <a:t>30/06/2017</a:t>
            </a:fld>
            <a:endParaRPr lang="en-US"/>
          </a:p>
        </p:txBody>
      </p:sp>
      <p:sp>
        <p:nvSpPr>
          <p:cNvPr id="1030"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r>
              <a:rPr lang="en-US" smtClean="0"/>
              <a:t>www.niir.org</a:t>
            </a:r>
            <a:endParaRPr lang="en-US"/>
          </a:p>
        </p:txBody>
      </p:sp>
      <p:sp>
        <p:nvSpPr>
          <p:cNvPr id="1031"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1312967655"/>
      </p:ext>
    </p:extLst>
  </p:cSld>
  <p:clrMap bg1="lt1" tx1="dk1" bg2="lt2" tx2="dk2" accent1="accent1" accent2="accent2" accent3="accent3" accent4="accent4" accent5="accent5" accent6="accent6" hlink="hlink" folHlink="folHlink"/>
  <p:sldLayoutIdLst>
    <p:sldLayoutId id="2147485239" r:id="rId1"/>
    <p:sldLayoutId id="2147485240" r:id="rId2"/>
    <p:sldLayoutId id="2147485241" r:id="rId3"/>
    <p:sldLayoutId id="2147485242" r:id="rId4"/>
    <p:sldLayoutId id="2147485243" r:id="rId5"/>
    <p:sldLayoutId id="2147485244" r:id="rId6"/>
    <p:sldLayoutId id="2147485245" r:id="rId7"/>
    <p:sldLayoutId id="2147485246" r:id="rId8"/>
    <p:sldLayoutId id="2147485247" r:id="rId9"/>
    <p:sldLayoutId id="2147485248" r:id="rId10"/>
    <p:sldLayoutId id="214748524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par>
                                <p:cTn id="8" presetID="8" presetClass="emph" presetSubtype="0" fill="hold" nodeType="withEffect">
                                  <p:stCondLst>
                                    <p:cond delay="0"/>
                                  </p:stCondLst>
                                  <p:childTnLst>
                                    <p:animRot by="21600000">
                                      <p:cBhvr>
                                        <p:cTn id="9" dur="2000" fill="hold"/>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dt="0"/>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pitchFamily="2" charset="-122"/>
        </a:defRPr>
      </a:lvl2pPr>
      <a:lvl3pPr algn="ctr" rtl="0" eaLnBrk="1" fontAlgn="base" hangingPunct="1">
        <a:spcBef>
          <a:spcPct val="0"/>
        </a:spcBef>
        <a:spcAft>
          <a:spcPct val="0"/>
        </a:spcAft>
        <a:defRPr sz="4400">
          <a:solidFill>
            <a:schemeClr val="tx1"/>
          </a:solidFill>
          <a:latin typeface="Calibri" pitchFamily="34" charset="0"/>
          <a:ea typeface="宋体" pitchFamily="2" charset="-122"/>
        </a:defRPr>
      </a:lvl3pPr>
      <a:lvl4pPr algn="ctr" rtl="0" eaLnBrk="1" fontAlgn="base" hangingPunct="1">
        <a:spcBef>
          <a:spcPct val="0"/>
        </a:spcBef>
        <a:spcAft>
          <a:spcPct val="0"/>
        </a:spcAft>
        <a:defRPr sz="4400">
          <a:solidFill>
            <a:schemeClr val="tx1"/>
          </a:solidFill>
          <a:latin typeface="Calibri" pitchFamily="34" charset="0"/>
          <a:ea typeface="宋体" pitchFamily="2" charset="-122"/>
        </a:defRPr>
      </a:lvl4pPr>
      <a:lvl5pPr algn="ctr" rtl="0" eaLnBrk="1" fontAlgn="base" hangingPunct="1">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1.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pic>
        <p:nvPicPr>
          <p:cNvPr id="2050" name="图片 6" descr="down.png"/>
          <p:cNvPicPr>
            <a:picLocks noChangeAspect="1" noChangeArrowheads="1"/>
          </p:cNvPicPr>
          <p:nvPr/>
        </p:nvPicPr>
        <p:blipFill>
          <a:blip r:embed="rId14" cstate="print"/>
          <a:srcRect/>
          <a:stretch>
            <a:fillRect/>
          </a:stretch>
        </p:blipFill>
        <p:spPr bwMode="auto">
          <a:xfrm>
            <a:off x="1588" y="5762625"/>
            <a:ext cx="9142412" cy="1095375"/>
          </a:xfrm>
          <a:prstGeom prst="rect">
            <a:avLst/>
          </a:prstGeom>
          <a:noFill/>
          <a:ln w="9525">
            <a:noFill/>
            <a:miter lim="800000"/>
            <a:headEnd/>
            <a:tailEnd/>
          </a:ln>
        </p:spPr>
      </p:pic>
      <p:pic>
        <p:nvPicPr>
          <p:cNvPr id="2051" name="图片 7" descr="up.png"/>
          <p:cNvPicPr>
            <a:picLocks noChangeAspect="1" noChangeArrowheads="1"/>
          </p:cNvPicPr>
          <p:nvPr/>
        </p:nvPicPr>
        <p:blipFill>
          <a:blip r:embed="rId15" cstate="print"/>
          <a:srcRect/>
          <a:stretch>
            <a:fillRect/>
          </a:stretch>
        </p:blipFill>
        <p:spPr bwMode="auto">
          <a:xfrm>
            <a:off x="1588" y="0"/>
            <a:ext cx="9142412" cy="704850"/>
          </a:xfrm>
          <a:prstGeom prst="rect">
            <a:avLst/>
          </a:prstGeom>
          <a:noFill/>
          <a:ln w="9525">
            <a:noFill/>
            <a:miter lim="800000"/>
            <a:headEnd/>
            <a:tailEnd/>
          </a:ln>
        </p:spPr>
      </p:pic>
      <p:sp>
        <p:nvSpPr>
          <p:cNvPr id="2052"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3"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4"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A6A9F818-BCFF-481C-A091-989BC191F5AB}" type="datetimeFigureOut">
              <a:rPr lang="zh-CN" altLang="en-US"/>
              <a:pPr/>
              <a:t>2017/6/30</a:t>
            </a:fld>
            <a:endParaRPr lang="zh-CN" altLang="en-US"/>
          </a:p>
        </p:txBody>
      </p:sp>
      <p:sp>
        <p:nvSpPr>
          <p:cNvPr id="2055"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2056"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B771A8E1-02A2-4C70-8A57-C82E0E7BA792}" type="slidenum">
              <a:rPr lang="zh-CN" altLang="en-US"/>
              <a:pPr/>
              <a:t>‹#›</a:t>
            </a:fld>
            <a:endParaRPr lang="zh-CN" altLang="en-US"/>
          </a:p>
        </p:txBody>
      </p:sp>
    </p:spTree>
    <p:extLst>
      <p:ext uri="{BB962C8B-B14F-4D97-AF65-F5344CB8AC3E}">
        <p14:creationId xmlns:p14="http://schemas.microsoft.com/office/powerpoint/2010/main" val="3285044367"/>
      </p:ext>
    </p:extLst>
  </p:cSld>
  <p:clrMap bg1="lt1" tx1="dk1" bg2="lt2" tx2="dk2" accent1="accent1" accent2="accent2" accent3="accent3" accent4="accent4" accent5="accent5" accent6="accent6" hlink="hlink" folHlink="folHlink"/>
  <p:sldLayoutIdLst>
    <p:sldLayoutId id="2147485251" r:id="rId1"/>
    <p:sldLayoutId id="2147485252" r:id="rId2"/>
    <p:sldLayoutId id="2147485253" r:id="rId3"/>
    <p:sldLayoutId id="2147485254" r:id="rId4"/>
    <p:sldLayoutId id="2147485255" r:id="rId5"/>
    <p:sldLayoutId id="2147485256" r:id="rId6"/>
    <p:sldLayoutId id="2147485257" r:id="rId7"/>
    <p:sldLayoutId id="2147485258" r:id="rId8"/>
    <p:sldLayoutId id="2147485259" r:id="rId9"/>
    <p:sldLayoutId id="2147485260" r:id="rId10"/>
    <p:sldLayoutId id="2147485261"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additive="base">
                                        <p:cTn id="11" dur="500" fill="hold"/>
                                        <p:tgtEl>
                                          <p:spTgt spid="2051"/>
                                        </p:tgtEl>
                                        <p:attrNameLst>
                                          <p:attrName>ppt_x</p:attrName>
                                        </p:attrNameLst>
                                      </p:cBhvr>
                                      <p:tavLst>
                                        <p:tav tm="0">
                                          <p:val>
                                            <p:strVal val="#ppt_x"/>
                                          </p:val>
                                        </p:tav>
                                        <p:tav tm="100000">
                                          <p:val>
                                            <p:strVal val="#ppt_x"/>
                                          </p:val>
                                        </p:tav>
                                      </p:tavLst>
                                    </p:anim>
                                    <p:anim calcmode="lin" valueType="num">
                                      <p:cBhvr additive="base">
                                        <p:cTn id="12" dur="500" fill="hold"/>
                                        <p:tgtEl>
                                          <p:spTgt spid="20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pitchFamily="2" charset="-122"/>
        </a:defRPr>
      </a:lvl2pPr>
      <a:lvl3pPr algn="ctr" rtl="0" eaLnBrk="1" fontAlgn="base" hangingPunct="1">
        <a:spcBef>
          <a:spcPct val="0"/>
        </a:spcBef>
        <a:spcAft>
          <a:spcPct val="0"/>
        </a:spcAft>
        <a:defRPr sz="4400">
          <a:solidFill>
            <a:schemeClr val="tx1"/>
          </a:solidFill>
          <a:latin typeface="Calibri" pitchFamily="34" charset="0"/>
          <a:ea typeface="宋体" pitchFamily="2" charset="-122"/>
        </a:defRPr>
      </a:lvl3pPr>
      <a:lvl4pPr algn="ctr" rtl="0" eaLnBrk="1" fontAlgn="base" hangingPunct="1">
        <a:spcBef>
          <a:spcPct val="0"/>
        </a:spcBef>
        <a:spcAft>
          <a:spcPct val="0"/>
        </a:spcAft>
        <a:defRPr sz="4400">
          <a:solidFill>
            <a:schemeClr val="tx1"/>
          </a:solidFill>
          <a:latin typeface="Calibri" pitchFamily="34" charset="0"/>
          <a:ea typeface="宋体" pitchFamily="2" charset="-122"/>
        </a:defRPr>
      </a:lvl4pPr>
      <a:lvl5pPr algn="ctr" rtl="0" eaLnBrk="1" fontAlgn="base" hangingPunct="1">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2.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3074"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E58937CE-D06A-4219-9053-30C58B1EC477}" type="datetimeFigureOut">
              <a:rPr lang="zh-CN" altLang="en-US"/>
              <a:pPr/>
              <a:t>2017/6/30</a:t>
            </a:fld>
            <a:endParaRPr lang="zh-CN" altLang="en-US"/>
          </a:p>
        </p:txBody>
      </p:sp>
      <p:sp>
        <p:nvSpPr>
          <p:cNvPr id="3077"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3078"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388940EC-6A29-4E8F-BE64-9981B8F6FF45}" type="slidenum">
              <a:rPr lang="zh-CN" altLang="en-US"/>
              <a:pPr/>
              <a:t>‹#›</a:t>
            </a:fld>
            <a:endParaRPr lang="zh-CN" altLang="en-US"/>
          </a:p>
        </p:txBody>
      </p:sp>
    </p:spTree>
    <p:extLst>
      <p:ext uri="{BB962C8B-B14F-4D97-AF65-F5344CB8AC3E}">
        <p14:creationId xmlns:p14="http://schemas.microsoft.com/office/powerpoint/2010/main" val="381744944"/>
      </p:ext>
    </p:extLst>
  </p:cSld>
  <p:clrMap bg1="lt1" tx1="dk1" bg2="lt2" tx2="dk2" accent1="accent1" accent2="accent2" accent3="accent3" accent4="accent4" accent5="accent5" accent6="accent6" hlink="hlink" folHlink="folHlink"/>
  <p:sldLayoutIdLst>
    <p:sldLayoutId id="2147485263" r:id="rId1"/>
    <p:sldLayoutId id="2147485264" r:id="rId2"/>
    <p:sldLayoutId id="2147485265" r:id="rId3"/>
    <p:sldLayoutId id="2147485266" r:id="rId4"/>
    <p:sldLayoutId id="2147485267" r:id="rId5"/>
    <p:sldLayoutId id="2147485268" r:id="rId6"/>
    <p:sldLayoutId id="2147485269" r:id="rId7"/>
    <p:sldLayoutId id="2147485270" r:id="rId8"/>
    <p:sldLayoutId id="2147485271" r:id="rId9"/>
    <p:sldLayoutId id="2147485272" r:id="rId10"/>
    <p:sldLayoutId id="2147485273"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pitchFamily="2" charset="-122"/>
        </a:defRPr>
      </a:lvl2pPr>
      <a:lvl3pPr algn="ctr" rtl="0" eaLnBrk="1" fontAlgn="base" hangingPunct="1">
        <a:spcBef>
          <a:spcPct val="0"/>
        </a:spcBef>
        <a:spcAft>
          <a:spcPct val="0"/>
        </a:spcAft>
        <a:defRPr sz="4400">
          <a:solidFill>
            <a:schemeClr val="tx1"/>
          </a:solidFill>
          <a:latin typeface="Calibri" pitchFamily="34" charset="0"/>
          <a:ea typeface="宋体" pitchFamily="2" charset="-122"/>
        </a:defRPr>
      </a:lvl3pPr>
      <a:lvl4pPr algn="ctr" rtl="0" eaLnBrk="1" fontAlgn="base" hangingPunct="1">
        <a:spcBef>
          <a:spcPct val="0"/>
        </a:spcBef>
        <a:spcAft>
          <a:spcPct val="0"/>
        </a:spcAft>
        <a:defRPr sz="4400">
          <a:solidFill>
            <a:schemeClr val="tx1"/>
          </a:solidFill>
          <a:latin typeface="Calibri" pitchFamily="34" charset="0"/>
          <a:ea typeface="宋体" pitchFamily="2" charset="-122"/>
        </a:defRPr>
      </a:lvl4pPr>
      <a:lvl5pPr algn="ctr" rtl="0" eaLnBrk="1" fontAlgn="base" hangingPunct="1">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3.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4098"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4099"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4100"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EA5CE298-A9E7-442B-828C-F4AF9DC82419}" type="datetimeFigureOut">
              <a:rPr lang="zh-CN" altLang="en-US"/>
              <a:pPr/>
              <a:t>2017/6/30</a:t>
            </a:fld>
            <a:endParaRPr lang="zh-CN" altLang="en-US"/>
          </a:p>
        </p:txBody>
      </p:sp>
      <p:sp>
        <p:nvSpPr>
          <p:cNvPr id="4101"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4102"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43AD62B0-7D43-403E-840C-D102FFE00D41}" type="slidenum">
              <a:rPr lang="zh-CN" altLang="en-US"/>
              <a:pPr/>
              <a:t>‹#›</a:t>
            </a:fld>
            <a:endParaRPr lang="zh-CN" altLang="en-US"/>
          </a:p>
        </p:txBody>
      </p:sp>
    </p:spTree>
    <p:extLst>
      <p:ext uri="{BB962C8B-B14F-4D97-AF65-F5344CB8AC3E}">
        <p14:creationId xmlns:p14="http://schemas.microsoft.com/office/powerpoint/2010/main" val="2508921763"/>
      </p:ext>
    </p:extLst>
  </p:cSld>
  <p:clrMap bg1="lt1" tx1="dk1" bg2="lt2" tx2="dk2" accent1="accent1" accent2="accent2" accent3="accent3" accent4="accent4" accent5="accent5" accent6="accent6" hlink="hlink" folHlink="folHlink"/>
  <p:sldLayoutIdLst>
    <p:sldLayoutId id="2147485275" r:id="rId1"/>
    <p:sldLayoutId id="2147485276" r:id="rId2"/>
    <p:sldLayoutId id="2147485277" r:id="rId3"/>
    <p:sldLayoutId id="2147485278" r:id="rId4"/>
    <p:sldLayoutId id="2147485279" r:id="rId5"/>
    <p:sldLayoutId id="2147485280" r:id="rId6"/>
    <p:sldLayoutId id="2147485281" r:id="rId7"/>
    <p:sldLayoutId id="2147485282" r:id="rId8"/>
    <p:sldLayoutId id="2147485283" r:id="rId9"/>
    <p:sldLayoutId id="2147485284" r:id="rId10"/>
    <p:sldLayoutId id="2147485285"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pitchFamily="2" charset="-122"/>
        </a:defRPr>
      </a:lvl2pPr>
      <a:lvl3pPr algn="ctr" rtl="0" eaLnBrk="1" fontAlgn="base" hangingPunct="1">
        <a:spcBef>
          <a:spcPct val="0"/>
        </a:spcBef>
        <a:spcAft>
          <a:spcPct val="0"/>
        </a:spcAft>
        <a:defRPr sz="4400">
          <a:solidFill>
            <a:schemeClr val="tx1"/>
          </a:solidFill>
          <a:latin typeface="Calibri" pitchFamily="34" charset="0"/>
          <a:ea typeface="宋体" pitchFamily="2" charset="-122"/>
        </a:defRPr>
      </a:lvl3pPr>
      <a:lvl4pPr algn="ctr" rtl="0" eaLnBrk="1" fontAlgn="base" hangingPunct="1">
        <a:spcBef>
          <a:spcPct val="0"/>
        </a:spcBef>
        <a:spcAft>
          <a:spcPct val="0"/>
        </a:spcAft>
        <a:defRPr sz="4400">
          <a:solidFill>
            <a:schemeClr val="tx1"/>
          </a:solidFill>
          <a:latin typeface="Calibri" pitchFamily="34" charset="0"/>
          <a:ea typeface="宋体" pitchFamily="2" charset="-122"/>
        </a:defRPr>
      </a:lvl4pPr>
      <a:lvl5pPr algn="ctr" rtl="0" eaLnBrk="1" fontAlgn="base" hangingPunct="1">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4.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pic>
        <p:nvPicPr>
          <p:cNvPr id="5122" name="图片 6" descr="小祥云.png"/>
          <p:cNvPicPr>
            <a:picLocks noChangeAspect="1" noChangeArrowheads="1"/>
          </p:cNvPicPr>
          <p:nvPr/>
        </p:nvPicPr>
        <p:blipFill>
          <a:blip r:embed="rId14" cstate="print"/>
          <a:srcRect/>
          <a:stretch>
            <a:fillRect/>
          </a:stretch>
        </p:blipFill>
        <p:spPr bwMode="auto">
          <a:xfrm>
            <a:off x="6500813" y="3714750"/>
            <a:ext cx="4171950" cy="4171950"/>
          </a:xfrm>
          <a:prstGeom prst="rect">
            <a:avLst/>
          </a:prstGeom>
          <a:noFill/>
          <a:ln w="9525">
            <a:noFill/>
            <a:miter lim="800000"/>
            <a:headEnd/>
            <a:tailEnd/>
          </a:ln>
        </p:spPr>
      </p:pic>
      <p:sp>
        <p:nvSpPr>
          <p:cNvPr id="5123"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5124"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5125" name="日期占位符 6"/>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8182294C-7C7F-48E6-B20B-43CF029B1E78}" type="datetimeFigureOut">
              <a:rPr lang="zh-CN" altLang="en-US"/>
              <a:pPr/>
              <a:t>2017/6/30</a:t>
            </a:fld>
            <a:endParaRPr lang="zh-CN" altLang="en-US"/>
          </a:p>
        </p:txBody>
      </p:sp>
      <p:sp>
        <p:nvSpPr>
          <p:cNvPr id="5126" name="页脚占位符 7"/>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5127" name="灯片编号占位符 8"/>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F2F54E45-D6CF-41BA-BE33-6B6B117F07CD}" type="slidenum">
              <a:rPr lang="zh-CN" altLang="en-US"/>
              <a:pPr/>
              <a:t>‹#›</a:t>
            </a:fld>
            <a:endParaRPr lang="zh-CN" altLang="en-US"/>
          </a:p>
        </p:txBody>
      </p:sp>
    </p:spTree>
    <p:extLst>
      <p:ext uri="{BB962C8B-B14F-4D97-AF65-F5344CB8AC3E}">
        <p14:creationId xmlns:p14="http://schemas.microsoft.com/office/powerpoint/2010/main" val="355981115"/>
      </p:ext>
    </p:extLst>
  </p:cSld>
  <p:clrMap bg1="lt1" tx1="dk1" bg2="lt2" tx2="dk2" accent1="accent1" accent2="accent2" accent3="accent3" accent4="accent4" accent5="accent5" accent6="accent6" hlink="hlink" folHlink="folHlink"/>
  <p:sldLayoutIdLst>
    <p:sldLayoutId id="2147485287" r:id="rId1"/>
    <p:sldLayoutId id="2147485288" r:id="rId2"/>
    <p:sldLayoutId id="2147485289" r:id="rId3"/>
    <p:sldLayoutId id="2147485290" r:id="rId4"/>
    <p:sldLayoutId id="2147485291" r:id="rId5"/>
    <p:sldLayoutId id="2147485292" r:id="rId6"/>
    <p:sldLayoutId id="2147485293" r:id="rId7"/>
    <p:sldLayoutId id="2147485294" r:id="rId8"/>
    <p:sldLayoutId id="2147485295" r:id="rId9"/>
    <p:sldLayoutId id="2147485296" r:id="rId10"/>
    <p:sldLayoutId id="2147485297"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2000" fill="hold"/>
                                        <p:tgtEl>
                                          <p:spTgt spid="5122"/>
                                        </p:tgtEl>
                                        <p:attrNameLst>
                                          <p:attrName>ppt_w</p:attrName>
                                        </p:attrNameLst>
                                      </p:cBhvr>
                                      <p:tavLst>
                                        <p:tav tm="0">
                                          <p:val>
                                            <p:fltVal val="0"/>
                                          </p:val>
                                        </p:tav>
                                        <p:tav tm="100000">
                                          <p:val>
                                            <p:strVal val="#ppt_w"/>
                                          </p:val>
                                        </p:tav>
                                      </p:tavLst>
                                    </p:anim>
                                    <p:anim calcmode="lin" valueType="num">
                                      <p:cBhvr>
                                        <p:cTn id="8" dur="2000" fill="hold"/>
                                        <p:tgtEl>
                                          <p:spTgt spid="5122"/>
                                        </p:tgtEl>
                                        <p:attrNameLst>
                                          <p:attrName>ppt_h</p:attrName>
                                        </p:attrNameLst>
                                      </p:cBhvr>
                                      <p:tavLst>
                                        <p:tav tm="0">
                                          <p:val>
                                            <p:fltVal val="0"/>
                                          </p:val>
                                        </p:tav>
                                        <p:tav tm="100000">
                                          <p:val>
                                            <p:strVal val="#ppt_h"/>
                                          </p:val>
                                        </p:tav>
                                      </p:tavLst>
                                    </p:anim>
                                    <p:animEffect transition="in" filter="fade">
                                      <p:cBhvr>
                                        <p:cTn id="9" dur="2000"/>
                                        <p:tgtEl>
                                          <p:spTgt spid="5122"/>
                                        </p:tgtEl>
                                      </p:cBhvr>
                                    </p:animEffect>
                                  </p:childTnLst>
                                </p:cTn>
                              </p:par>
                              <p:par>
                                <p:cTn id="10" presetID="8" presetClass="emph" presetSubtype="0" fill="hold" nodeType="withEffect">
                                  <p:stCondLst>
                                    <p:cond delay="0"/>
                                  </p:stCondLst>
                                  <p:childTnLst>
                                    <p:animRot by="-21599879">
                                      <p:cBhvr>
                                        <p:cTn id="11" dur="2000" fill="hold"/>
                                        <p:tgtEl>
                                          <p:spTgt spid="51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pitchFamily="2" charset="-122"/>
        </a:defRPr>
      </a:lvl2pPr>
      <a:lvl3pPr algn="ctr" rtl="0" eaLnBrk="1" fontAlgn="base" hangingPunct="1">
        <a:spcBef>
          <a:spcPct val="0"/>
        </a:spcBef>
        <a:spcAft>
          <a:spcPct val="0"/>
        </a:spcAft>
        <a:defRPr sz="4400">
          <a:solidFill>
            <a:schemeClr val="tx1"/>
          </a:solidFill>
          <a:latin typeface="Calibri" pitchFamily="34" charset="0"/>
          <a:ea typeface="宋体" pitchFamily="2" charset="-122"/>
        </a:defRPr>
      </a:lvl3pPr>
      <a:lvl4pPr algn="ctr" rtl="0" eaLnBrk="1" fontAlgn="base" hangingPunct="1">
        <a:spcBef>
          <a:spcPct val="0"/>
        </a:spcBef>
        <a:spcAft>
          <a:spcPct val="0"/>
        </a:spcAft>
        <a:defRPr sz="4400">
          <a:solidFill>
            <a:schemeClr val="tx1"/>
          </a:solidFill>
          <a:latin typeface="Calibri" pitchFamily="34" charset="0"/>
          <a:ea typeface="宋体" pitchFamily="2" charset="-122"/>
        </a:defRPr>
      </a:lvl4pPr>
      <a:lvl5pPr algn="ctr" rtl="0" eaLnBrk="1" fontAlgn="base" hangingPunct="1">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5.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6146"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6147"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6148"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3F8236FB-574F-4CF7-BFEE-94FE4FB3669D}" type="datetimeFigureOut">
              <a:rPr lang="zh-CN" altLang="en-US"/>
              <a:pPr/>
              <a:t>2017/6/30</a:t>
            </a:fld>
            <a:endParaRPr lang="zh-CN" altLang="en-US"/>
          </a:p>
        </p:txBody>
      </p:sp>
      <p:sp>
        <p:nvSpPr>
          <p:cNvPr id="6149"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6150"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16C6FEE0-4672-4C98-8292-82BD2A00B214}" type="slidenum">
              <a:rPr lang="zh-CN" altLang="en-US"/>
              <a:pPr/>
              <a:t>‹#›</a:t>
            </a:fld>
            <a:endParaRPr lang="zh-CN" altLang="en-US"/>
          </a:p>
        </p:txBody>
      </p:sp>
    </p:spTree>
    <p:extLst>
      <p:ext uri="{BB962C8B-B14F-4D97-AF65-F5344CB8AC3E}">
        <p14:creationId xmlns:p14="http://schemas.microsoft.com/office/powerpoint/2010/main" val="1124948377"/>
      </p:ext>
    </p:extLst>
  </p:cSld>
  <p:clrMap bg1="lt1" tx1="dk1" bg2="lt2" tx2="dk2" accent1="accent1" accent2="accent2" accent3="accent3" accent4="accent4" accent5="accent5" accent6="accent6" hlink="hlink" folHlink="folHlink"/>
  <p:sldLayoutIdLst>
    <p:sldLayoutId id="2147485299" r:id="rId1"/>
    <p:sldLayoutId id="2147485300" r:id="rId2"/>
    <p:sldLayoutId id="2147485301" r:id="rId3"/>
    <p:sldLayoutId id="2147485302" r:id="rId4"/>
    <p:sldLayoutId id="2147485303" r:id="rId5"/>
    <p:sldLayoutId id="2147485304" r:id="rId6"/>
    <p:sldLayoutId id="2147485305" r:id="rId7"/>
    <p:sldLayoutId id="2147485306" r:id="rId8"/>
    <p:sldLayoutId id="2147485307" r:id="rId9"/>
    <p:sldLayoutId id="2147485308" r:id="rId10"/>
    <p:sldLayoutId id="2147485309"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pitchFamily="2" charset="-122"/>
        </a:defRPr>
      </a:lvl2pPr>
      <a:lvl3pPr algn="ctr" rtl="0" eaLnBrk="1" fontAlgn="base" hangingPunct="1">
        <a:spcBef>
          <a:spcPct val="0"/>
        </a:spcBef>
        <a:spcAft>
          <a:spcPct val="0"/>
        </a:spcAft>
        <a:defRPr sz="4400">
          <a:solidFill>
            <a:schemeClr val="tx1"/>
          </a:solidFill>
          <a:latin typeface="Calibri" pitchFamily="34" charset="0"/>
          <a:ea typeface="宋体" pitchFamily="2" charset="-122"/>
        </a:defRPr>
      </a:lvl3pPr>
      <a:lvl4pPr algn="ctr" rtl="0" eaLnBrk="1" fontAlgn="base" hangingPunct="1">
        <a:spcBef>
          <a:spcPct val="0"/>
        </a:spcBef>
        <a:spcAft>
          <a:spcPct val="0"/>
        </a:spcAft>
        <a:defRPr sz="4400">
          <a:solidFill>
            <a:schemeClr val="tx1"/>
          </a:solidFill>
          <a:latin typeface="Calibri" pitchFamily="34" charset="0"/>
          <a:ea typeface="宋体" pitchFamily="2" charset="-122"/>
        </a:defRPr>
      </a:lvl4pPr>
      <a:lvl5pPr algn="ctr" rtl="0" eaLnBrk="1" fontAlgn="base" hangingPunct="1">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6.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Calibri" pitchFamily="34" charset="0"/>
              </a:defRPr>
            </a:lvl1pPr>
          </a:lstStyle>
          <a:p>
            <a:fld id="{41EF5F32-78F4-420A-9C80-CF500BE43BB3}" type="datetimeFigureOut">
              <a:rPr lang="zh-CN" altLang="en-US"/>
              <a:pPr/>
              <a:t>2017/6/30</a:t>
            </a:fld>
            <a:endParaRPr lang="en-US" altLang="zh-CN"/>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Calibri" pitchFamily="34" charset="0"/>
              </a:defRPr>
            </a:lvl1pPr>
          </a:lstStyle>
          <a:p>
            <a:endParaRPr lang="en-US" altLang="zh-CN"/>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libri" pitchFamily="34" charset="0"/>
              </a:defRPr>
            </a:lvl1pPr>
          </a:lstStyle>
          <a:p>
            <a:fld id="{D15771DD-EA77-488D-B9D3-83EFF0940488}" type="slidenum">
              <a:rPr lang="en-US" altLang="zh-CN"/>
              <a:pPr/>
              <a:t>‹#›</a:t>
            </a:fld>
            <a:endParaRPr lang="en-US" altLang="zh-CN"/>
          </a:p>
        </p:txBody>
      </p:sp>
    </p:spTree>
    <p:extLst>
      <p:ext uri="{BB962C8B-B14F-4D97-AF65-F5344CB8AC3E}">
        <p14:creationId xmlns:p14="http://schemas.microsoft.com/office/powerpoint/2010/main" val="3397549460"/>
      </p:ext>
    </p:extLst>
  </p:cSld>
  <p:clrMap bg1="lt1" tx1="dk1" bg2="lt2" tx2="dk2" accent1="accent1" accent2="accent2" accent3="accent3" accent4="accent4" accent5="accent5" accent6="accent6" hlink="hlink" folHlink="folHlink"/>
  <p:sldLayoutIdLst>
    <p:sldLayoutId id="2147485311" r:id="rId1"/>
    <p:sldLayoutId id="2147485312" r:id="rId2"/>
    <p:sldLayoutId id="2147485313" r:id="rId3"/>
    <p:sldLayoutId id="2147485314" r:id="rId4"/>
    <p:sldLayoutId id="2147485315" r:id="rId5"/>
    <p:sldLayoutId id="2147485316" r:id="rId6"/>
    <p:sldLayoutId id="2147485317" r:id="rId7"/>
    <p:sldLayoutId id="2147485318" r:id="rId8"/>
    <p:sldLayoutId id="2147485319" r:id="rId9"/>
    <p:sldLayoutId id="2147485320" r:id="rId10"/>
    <p:sldLayoutId id="214748532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7.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30/06/2017</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1666226230"/>
      </p:ext>
    </p:extLst>
  </p:cSld>
  <p:clrMap bg1="lt1" tx1="dk1" bg2="lt2" tx2="dk2" accent1="accent1" accent2="accent2" accent3="accent3" accent4="accent4" accent5="accent5" accent6="accent6" hlink="hlink" folHlink="folHlink"/>
  <p:sldLayoutIdLst>
    <p:sldLayoutId id="2147485323" r:id="rId1"/>
    <p:sldLayoutId id="2147485324" r:id="rId2"/>
    <p:sldLayoutId id="2147485325" r:id="rId3"/>
    <p:sldLayoutId id="2147485326" r:id="rId4"/>
    <p:sldLayoutId id="2147485327" r:id="rId5"/>
    <p:sldLayoutId id="2147485328" r:id="rId6"/>
    <p:sldLayoutId id="2147485329" r:id="rId7"/>
    <p:sldLayoutId id="2147485330" r:id="rId8"/>
    <p:sldLayoutId id="2147485331" r:id="rId9"/>
    <p:sldLayoutId id="2147485332" r:id="rId10"/>
    <p:sldLayoutId id="2147485333" r:id="rId11"/>
  </p:sldLayoutIdLst>
  <p:timing>
    <p:tnLst>
      <p:par>
        <p:cTn id="1" dur="indefinite" restart="never" nodeType="tmRoot"/>
      </p:par>
    </p:tnLst>
  </p:timing>
  <p:hf sldNum="0" hdr="0" dt="0"/>
  <p:txStyles>
    <p:titleStyle>
      <a:lvl1pPr algn="l" rtl="0" eaLnBrk="1" fontAlgn="base" hangingPunct="1">
        <a:spcBef>
          <a:spcPct val="0"/>
        </a:spcBef>
        <a:spcAft>
          <a:spcPct val="0"/>
        </a:spcAft>
        <a:defRPr sz="3200" b="1">
          <a:solidFill>
            <a:schemeClr val="tx2"/>
          </a:solidFill>
          <a:latin typeface="+mj-lt"/>
          <a:ea typeface="+mj-ea"/>
          <a:cs typeface="+mj-cs"/>
        </a:defRPr>
      </a:lvl1pPr>
      <a:lvl2pPr algn="l" rtl="0" eaLnBrk="1" fontAlgn="base" hangingPunct="1">
        <a:spcBef>
          <a:spcPct val="0"/>
        </a:spcBef>
        <a:spcAft>
          <a:spcPct val="0"/>
        </a:spcAft>
        <a:defRPr sz="3200" b="1">
          <a:solidFill>
            <a:schemeClr val="tx2"/>
          </a:solidFill>
          <a:latin typeface="Arial" pitchFamily="34" charset="0"/>
          <a:ea typeface="Microsoft YaHei" pitchFamily="34" charset="-122"/>
        </a:defRPr>
      </a:lvl2pPr>
      <a:lvl3pPr algn="l" rtl="0" eaLnBrk="1" fontAlgn="base" hangingPunct="1">
        <a:spcBef>
          <a:spcPct val="0"/>
        </a:spcBef>
        <a:spcAft>
          <a:spcPct val="0"/>
        </a:spcAft>
        <a:defRPr sz="3200" b="1">
          <a:solidFill>
            <a:schemeClr val="tx2"/>
          </a:solidFill>
          <a:latin typeface="Arial" pitchFamily="34" charset="0"/>
          <a:ea typeface="Microsoft YaHei" pitchFamily="34" charset="-122"/>
        </a:defRPr>
      </a:lvl3pPr>
      <a:lvl4pPr algn="l" rtl="0" eaLnBrk="1" fontAlgn="base" hangingPunct="1">
        <a:spcBef>
          <a:spcPct val="0"/>
        </a:spcBef>
        <a:spcAft>
          <a:spcPct val="0"/>
        </a:spcAft>
        <a:defRPr sz="3200" b="1">
          <a:solidFill>
            <a:schemeClr val="tx2"/>
          </a:solidFill>
          <a:latin typeface="Arial" pitchFamily="34" charset="0"/>
          <a:ea typeface="Microsoft YaHei" pitchFamily="34" charset="-122"/>
        </a:defRPr>
      </a:lvl4pPr>
      <a:lvl5pPr algn="l" rtl="0" eaLnBrk="1" fontAlgn="base" hangingPunct="1">
        <a:spcBef>
          <a:spcPct val="0"/>
        </a:spcBef>
        <a:spcAft>
          <a:spcPct val="0"/>
        </a:spcAft>
        <a:defRPr sz="3200" b="1">
          <a:solidFill>
            <a:schemeClr val="tx2"/>
          </a:solidFill>
          <a:latin typeface="Arial" pitchFamily="34" charset="0"/>
          <a:ea typeface="Microsoft YaHei" pitchFamily="34" charset="-122"/>
        </a:defRPr>
      </a:lvl5pPr>
      <a:lvl6pPr marL="457200" algn="l" rtl="0" eaLnBrk="1" fontAlgn="base" hangingPunct="1">
        <a:spcBef>
          <a:spcPct val="0"/>
        </a:spcBef>
        <a:spcAft>
          <a:spcPct val="0"/>
        </a:spcAft>
        <a:defRPr sz="3200" b="1">
          <a:solidFill>
            <a:schemeClr val="tx2"/>
          </a:solidFill>
          <a:latin typeface="Arial" pitchFamily="34" charset="0"/>
          <a:ea typeface="Microsoft YaHei" pitchFamily="34" charset="-122"/>
        </a:defRPr>
      </a:lvl6pPr>
      <a:lvl7pPr marL="914400" algn="l" rtl="0" eaLnBrk="1" fontAlgn="base" hangingPunct="1">
        <a:spcBef>
          <a:spcPct val="0"/>
        </a:spcBef>
        <a:spcAft>
          <a:spcPct val="0"/>
        </a:spcAft>
        <a:defRPr sz="3200" b="1">
          <a:solidFill>
            <a:schemeClr val="tx2"/>
          </a:solidFill>
          <a:latin typeface="Arial" pitchFamily="34" charset="0"/>
          <a:ea typeface="Microsoft YaHei" pitchFamily="34" charset="-122"/>
        </a:defRPr>
      </a:lvl7pPr>
      <a:lvl8pPr marL="1371600" algn="l" rtl="0" eaLnBrk="1" fontAlgn="base" hangingPunct="1">
        <a:spcBef>
          <a:spcPct val="0"/>
        </a:spcBef>
        <a:spcAft>
          <a:spcPct val="0"/>
        </a:spcAft>
        <a:defRPr sz="3200" b="1">
          <a:solidFill>
            <a:schemeClr val="tx2"/>
          </a:solidFill>
          <a:latin typeface="Arial" pitchFamily="34" charset="0"/>
          <a:ea typeface="Microsoft YaHei" pitchFamily="34" charset="-122"/>
        </a:defRPr>
      </a:lvl8pPr>
      <a:lvl9pPr marL="1828800" algn="l" rtl="0" eaLnBrk="1" fontAlgn="base" hangingPunct="1">
        <a:spcBef>
          <a:spcPct val="0"/>
        </a:spcBef>
        <a:spcAft>
          <a:spcPct val="0"/>
        </a:spcAft>
        <a:defRPr sz="3200" b="1">
          <a:solidFill>
            <a:schemeClr val="tx2"/>
          </a:solidFill>
          <a:latin typeface="Arial" pitchFamily="34" charset="0"/>
          <a:ea typeface="Microsoft YaHei" pitchFamily="34" charset="-122"/>
        </a:defRPr>
      </a:lvl9pPr>
    </p:titleStyle>
    <p:body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ea typeface="+mn-ea"/>
        </a:defRPr>
      </a:lvl2pPr>
      <a:lvl3pPr marL="1143000" indent="-228600" algn="l" rtl="0" eaLnBrk="1" fontAlgn="base" hangingPunct="1">
        <a:spcBef>
          <a:spcPct val="20000"/>
        </a:spcBef>
        <a:spcAft>
          <a:spcPct val="0"/>
        </a:spcAft>
        <a:buChar char="•"/>
        <a:defRPr>
          <a:solidFill>
            <a:schemeClr val="tx1"/>
          </a:solidFill>
          <a:latin typeface="+mn-lt"/>
          <a:ea typeface="+mn-ea"/>
        </a:defRPr>
      </a:lvl3pPr>
      <a:lvl4pPr marL="1600200" indent="-228600" algn="l" rtl="0" eaLnBrk="1" fontAlgn="base" hangingPunct="1">
        <a:spcBef>
          <a:spcPct val="20000"/>
        </a:spcBef>
        <a:spcAft>
          <a:spcPct val="0"/>
        </a:spcAft>
        <a:buChar char="–"/>
        <a:defRPr sz="1600">
          <a:solidFill>
            <a:schemeClr val="tx1"/>
          </a:solidFill>
          <a:latin typeface="+mn-lt"/>
          <a:ea typeface="+mn-ea"/>
        </a:defRPr>
      </a:lvl4pPr>
      <a:lvl5pPr marL="2057400" indent="-228600" algn="l" rtl="0" eaLnBrk="1" fontAlgn="base" hangingPunct="1">
        <a:spcBef>
          <a:spcPct val="20000"/>
        </a:spcBef>
        <a:spcAft>
          <a:spcPct val="0"/>
        </a:spcAft>
        <a:buChar char="»"/>
        <a:defRPr sz="1600">
          <a:solidFill>
            <a:schemeClr val="tx1"/>
          </a:solidFill>
          <a:latin typeface="+mn-lt"/>
          <a:ea typeface="+mn-ea"/>
        </a:defRPr>
      </a:lvl5pPr>
      <a:lvl6pPr marL="2514600" indent="-228600" algn="l" rtl="0" eaLnBrk="1" fontAlgn="base" hangingPunct="1">
        <a:spcBef>
          <a:spcPct val="20000"/>
        </a:spcBef>
        <a:spcAft>
          <a:spcPct val="0"/>
        </a:spcAft>
        <a:buChar char="»"/>
        <a:defRPr sz="1600">
          <a:solidFill>
            <a:schemeClr val="tx1"/>
          </a:solidFill>
          <a:latin typeface="+mn-lt"/>
          <a:ea typeface="+mn-ea"/>
        </a:defRPr>
      </a:lvl6pPr>
      <a:lvl7pPr marL="2971800" indent="-228600" algn="l" rtl="0" eaLnBrk="1" fontAlgn="base" hangingPunct="1">
        <a:spcBef>
          <a:spcPct val="20000"/>
        </a:spcBef>
        <a:spcAft>
          <a:spcPct val="0"/>
        </a:spcAft>
        <a:buChar char="»"/>
        <a:defRPr sz="1600">
          <a:solidFill>
            <a:schemeClr val="tx1"/>
          </a:solidFill>
          <a:latin typeface="+mn-lt"/>
          <a:ea typeface="+mn-ea"/>
        </a:defRPr>
      </a:lvl7pPr>
      <a:lvl8pPr marL="3429000" indent="-228600" algn="l" rtl="0" eaLnBrk="1" fontAlgn="base" hangingPunct="1">
        <a:spcBef>
          <a:spcPct val="20000"/>
        </a:spcBef>
        <a:spcAft>
          <a:spcPct val="0"/>
        </a:spcAft>
        <a:buChar char="»"/>
        <a:defRPr sz="1600">
          <a:solidFill>
            <a:schemeClr val="tx1"/>
          </a:solidFill>
          <a:latin typeface="+mn-lt"/>
          <a:ea typeface="+mn-ea"/>
        </a:defRPr>
      </a:lvl8pPr>
      <a:lvl9pPr marL="3886200" indent="-228600" algn="l" rtl="0" eaLnBrk="1" fontAlgn="base" hangingPunct="1">
        <a:spcBef>
          <a:spcPct val="20000"/>
        </a:spcBef>
        <a:spcAft>
          <a:spcPct val="0"/>
        </a:spcAft>
        <a:buChar char="»"/>
        <a:defRPr sz="16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8.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315B0F8C-E47E-4C18-8A41-1B36049AF31D}" type="slidenum">
              <a:rPr lang="en-US" altLang="zh-CN"/>
              <a:pPr/>
              <a:t>‹#›</a:t>
            </a:fld>
            <a:endParaRPr lang="en-US" altLang="zh-CN"/>
          </a:p>
        </p:txBody>
      </p:sp>
    </p:spTree>
    <p:extLst>
      <p:ext uri="{BB962C8B-B14F-4D97-AF65-F5344CB8AC3E}">
        <p14:creationId xmlns:p14="http://schemas.microsoft.com/office/powerpoint/2010/main" val="1722709000"/>
      </p:ext>
    </p:extLst>
  </p:cSld>
  <p:clrMap bg1="lt1" tx1="dk1" bg2="lt2" tx2="dk2" accent1="accent1" accent2="accent2" accent3="accent3" accent4="accent4" accent5="accent5" accent6="accent6" hlink="hlink" folHlink="folHlink"/>
  <p:sldLayoutIdLst>
    <p:sldLayoutId id="2147485335" r:id="rId1"/>
    <p:sldLayoutId id="2147485336" r:id="rId2"/>
    <p:sldLayoutId id="2147485337" r:id="rId3"/>
    <p:sldLayoutId id="2147485338" r:id="rId4"/>
    <p:sldLayoutId id="2147485339" r:id="rId5"/>
    <p:sldLayoutId id="2147485340" r:id="rId6"/>
    <p:sldLayoutId id="2147485341" r:id="rId7"/>
    <p:sldLayoutId id="2147485342" r:id="rId8"/>
    <p:sldLayoutId id="2147485343" r:id="rId9"/>
    <p:sldLayoutId id="2147485344" r:id="rId10"/>
    <p:sldLayoutId id="2147485345"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9.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pic>
        <p:nvPicPr>
          <p:cNvPr id="1026" name="Picture 2" descr="red"/>
          <p:cNvPicPr>
            <a:picLocks noChangeAspect="1" noChangeArrowheads="1"/>
          </p:cNvPicPr>
          <p:nvPr/>
        </p:nvPicPr>
        <p:blipFill>
          <a:blip r:embed="rId14" cstate="print"/>
          <a:srcRect/>
          <a:stretch>
            <a:fillRect/>
          </a:stretch>
        </p:blipFill>
        <p:spPr bwMode="auto">
          <a:xfrm>
            <a:off x="-6350" y="1989138"/>
            <a:ext cx="9159875" cy="4873625"/>
          </a:xfrm>
          <a:prstGeom prst="rect">
            <a:avLst/>
          </a:prstGeom>
          <a:noFill/>
          <a:ln w="9525">
            <a:noFill/>
            <a:miter lim="800000"/>
            <a:headEnd/>
            <a:tailEnd/>
          </a:ln>
        </p:spPr>
      </p:pic>
      <p:sp>
        <p:nvSpPr>
          <p:cNvPr id="1027" name="Rectangle 3"/>
          <p:cNvSpPr>
            <a:spLocks noGrp="1" noChangeArrowheads="1"/>
          </p:cNvSpPr>
          <p:nvPr>
            <p:ph type="sldNum" sz="quarter" idx="4"/>
          </p:nvPr>
        </p:nvSpPr>
        <p:spPr bwMode="auto">
          <a:xfrm>
            <a:off x="107950" y="6597650"/>
            <a:ext cx="982663" cy="214313"/>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spAutoFit/>
          </a:bodyPr>
          <a:lstStyle>
            <a:lvl1pPr>
              <a:defRPr sz="800">
                <a:solidFill>
                  <a:schemeClr val="bg1"/>
                </a:solidFill>
              </a:defRPr>
            </a:lvl1pPr>
          </a:lstStyle>
          <a:p>
            <a:fld id="{102BBB0A-A9B7-4161-9837-36DEB4F19D16}" type="slidenum">
              <a:rPr lang="en-US" smtClean="0"/>
              <a:pPr/>
              <a:t>‹#›</a:t>
            </a:fld>
            <a:endParaRPr lang="en-US"/>
          </a:p>
        </p:txBody>
      </p:sp>
      <p:sp>
        <p:nvSpPr>
          <p:cNvPr id="1028" name="未知"/>
          <p:cNvSpPr>
            <a:spLocks/>
          </p:cNvSpPr>
          <p:nvPr/>
        </p:nvSpPr>
        <p:spPr bwMode="auto">
          <a:xfrm>
            <a:off x="-6350" y="0"/>
            <a:ext cx="9178925" cy="6891338"/>
          </a:xfrm>
          <a:custGeom>
            <a:avLst/>
            <a:gdLst/>
            <a:ahLst/>
            <a:cxnLst>
              <a:cxn ang="0">
                <a:pos x="6" y="0"/>
              </a:cxn>
              <a:cxn ang="0">
                <a:pos x="0" y="2941"/>
              </a:cxn>
              <a:cxn ang="0">
                <a:pos x="5784" y="4171"/>
              </a:cxn>
              <a:cxn ang="0">
                <a:pos x="5761" y="2"/>
              </a:cxn>
              <a:cxn ang="0">
                <a:pos x="6" y="0"/>
              </a:cxn>
            </a:cxnLst>
            <a:rect l="0" t="0" r="r" b="b"/>
            <a:pathLst>
              <a:path w="5784" h="4341">
                <a:moveTo>
                  <a:pt x="6" y="0"/>
                </a:moveTo>
                <a:lnTo>
                  <a:pt x="0" y="2941"/>
                </a:lnTo>
                <a:cubicBezTo>
                  <a:pt x="1122" y="3547"/>
                  <a:pt x="4681" y="4341"/>
                  <a:pt x="5784" y="4171"/>
                </a:cubicBezTo>
                <a:lnTo>
                  <a:pt x="5761" y="2"/>
                </a:lnTo>
                <a:lnTo>
                  <a:pt x="6" y="0"/>
                </a:lnTo>
                <a:close/>
              </a:path>
            </a:pathLst>
          </a:custGeom>
          <a:solidFill>
            <a:srgbClr val="DDDDDD"/>
          </a:solidFill>
          <a:ln w="9525">
            <a:noFill/>
            <a:round/>
            <a:headEnd/>
            <a:tailEnd/>
          </a:ln>
          <a:effectLst/>
        </p:spPr>
        <p:txBody>
          <a:bodyPr wrap="none" anchor="ctr"/>
          <a:lstStyle/>
          <a:p>
            <a:endParaRPr lang="en-US"/>
          </a:p>
        </p:txBody>
      </p:sp>
      <p:sp>
        <p:nvSpPr>
          <p:cNvPr id="1029" name="未知"/>
          <p:cNvSpPr>
            <a:spLocks/>
          </p:cNvSpPr>
          <p:nvPr/>
        </p:nvSpPr>
        <p:spPr bwMode="auto">
          <a:xfrm>
            <a:off x="0" y="5949950"/>
            <a:ext cx="3924300" cy="676275"/>
          </a:xfrm>
          <a:custGeom>
            <a:avLst/>
            <a:gdLst/>
            <a:ahLst/>
            <a:cxnLst>
              <a:cxn ang="0">
                <a:pos x="2178" y="240"/>
              </a:cxn>
              <a:cxn ang="0">
                <a:pos x="1314" y="420"/>
              </a:cxn>
              <a:cxn ang="0">
                <a:pos x="714" y="378"/>
              </a:cxn>
              <a:cxn ang="0">
                <a:pos x="6" y="313"/>
              </a:cxn>
              <a:cxn ang="0">
                <a:pos x="0" y="41"/>
              </a:cxn>
              <a:cxn ang="0">
                <a:pos x="522" y="66"/>
              </a:cxn>
              <a:cxn ang="0">
                <a:pos x="1374" y="276"/>
              </a:cxn>
              <a:cxn ang="0">
                <a:pos x="2178" y="240"/>
              </a:cxn>
            </a:cxnLst>
            <a:rect l="0" t="0" r="r" b="b"/>
            <a:pathLst>
              <a:path w="2180" h="420">
                <a:moveTo>
                  <a:pt x="2178" y="240"/>
                </a:moveTo>
                <a:cubicBezTo>
                  <a:pt x="2180" y="264"/>
                  <a:pt x="1614" y="420"/>
                  <a:pt x="1314" y="420"/>
                </a:cubicBezTo>
                <a:cubicBezTo>
                  <a:pt x="1002" y="414"/>
                  <a:pt x="1004" y="408"/>
                  <a:pt x="714" y="378"/>
                </a:cubicBezTo>
                <a:cubicBezTo>
                  <a:pt x="424" y="349"/>
                  <a:pt x="15" y="305"/>
                  <a:pt x="6" y="313"/>
                </a:cubicBezTo>
                <a:lnTo>
                  <a:pt x="0" y="41"/>
                </a:lnTo>
                <a:cubicBezTo>
                  <a:pt x="86" y="0"/>
                  <a:pt x="378" y="42"/>
                  <a:pt x="522" y="66"/>
                </a:cubicBezTo>
                <a:cubicBezTo>
                  <a:pt x="803" y="111"/>
                  <a:pt x="1116" y="250"/>
                  <a:pt x="1374" y="276"/>
                </a:cubicBezTo>
                <a:cubicBezTo>
                  <a:pt x="1692" y="300"/>
                  <a:pt x="1968" y="294"/>
                  <a:pt x="2178" y="240"/>
                </a:cubicBezTo>
                <a:close/>
              </a:path>
            </a:pathLst>
          </a:custGeom>
          <a:solidFill>
            <a:srgbClr val="FF0066">
              <a:alpha val="25999"/>
            </a:srgbClr>
          </a:solidFill>
          <a:ln w="9525">
            <a:noFill/>
            <a:round/>
            <a:headEnd/>
            <a:tailEnd/>
          </a:ln>
          <a:effectLst/>
        </p:spPr>
        <p:txBody>
          <a:bodyPr/>
          <a:lstStyle/>
          <a:p>
            <a:endParaRPr lang="en-US"/>
          </a:p>
        </p:txBody>
      </p:sp>
      <p:sp>
        <p:nvSpPr>
          <p:cNvPr id="1030" name="未知"/>
          <p:cNvSpPr>
            <a:spLocks/>
          </p:cNvSpPr>
          <p:nvPr/>
        </p:nvSpPr>
        <p:spPr bwMode="auto">
          <a:xfrm>
            <a:off x="611188" y="5516563"/>
            <a:ext cx="8550275" cy="898525"/>
          </a:xfrm>
          <a:custGeom>
            <a:avLst/>
            <a:gdLst/>
            <a:ahLst/>
            <a:cxnLst>
              <a:cxn ang="0">
                <a:pos x="10" y="462"/>
              </a:cxn>
              <a:cxn ang="0">
                <a:pos x="1336" y="193"/>
              </a:cxn>
              <a:cxn ang="0">
                <a:pos x="3628" y="348"/>
              </a:cxn>
              <a:cxn ang="0">
                <a:pos x="5698" y="0"/>
              </a:cxn>
              <a:cxn ang="0">
                <a:pos x="5703" y="644"/>
              </a:cxn>
              <a:cxn ang="0">
                <a:pos x="3315" y="839"/>
              </a:cxn>
              <a:cxn ang="0">
                <a:pos x="1285" y="436"/>
              </a:cxn>
              <a:cxn ang="0">
                <a:pos x="10" y="462"/>
              </a:cxn>
            </a:cxnLst>
            <a:rect l="0" t="0" r="r" b="b"/>
            <a:pathLst>
              <a:path w="5703" h="874">
                <a:moveTo>
                  <a:pt x="10" y="462"/>
                </a:moveTo>
                <a:cubicBezTo>
                  <a:pt x="0" y="417"/>
                  <a:pt x="666" y="208"/>
                  <a:pt x="1336" y="193"/>
                </a:cubicBezTo>
                <a:cubicBezTo>
                  <a:pt x="2139" y="157"/>
                  <a:pt x="2901" y="380"/>
                  <a:pt x="3628" y="348"/>
                </a:cubicBezTo>
                <a:cubicBezTo>
                  <a:pt x="4355" y="316"/>
                  <a:pt x="5674" y="18"/>
                  <a:pt x="5698" y="0"/>
                </a:cubicBezTo>
                <a:lnTo>
                  <a:pt x="5703" y="644"/>
                </a:lnTo>
                <a:cubicBezTo>
                  <a:pt x="5306" y="784"/>
                  <a:pt x="4051" y="874"/>
                  <a:pt x="3315" y="839"/>
                </a:cubicBezTo>
                <a:cubicBezTo>
                  <a:pt x="2107" y="712"/>
                  <a:pt x="2132" y="520"/>
                  <a:pt x="1285" y="436"/>
                </a:cubicBezTo>
                <a:cubicBezTo>
                  <a:pt x="557" y="362"/>
                  <a:pt x="117" y="451"/>
                  <a:pt x="10" y="462"/>
                </a:cubicBezTo>
                <a:close/>
              </a:path>
            </a:pathLst>
          </a:custGeom>
          <a:solidFill>
            <a:srgbClr val="BD8DB0"/>
          </a:solidFill>
          <a:ln w="9525">
            <a:noFill/>
            <a:round/>
            <a:headEnd/>
            <a:tailEnd/>
          </a:ln>
          <a:effectLst/>
        </p:spPr>
        <p:txBody>
          <a:bodyPr/>
          <a:lstStyle/>
          <a:p>
            <a:endParaRPr lang="en-US"/>
          </a:p>
        </p:txBody>
      </p:sp>
      <p:sp>
        <p:nvSpPr>
          <p:cNvPr id="1031" name="未知"/>
          <p:cNvSpPr>
            <a:spLocks/>
          </p:cNvSpPr>
          <p:nvPr/>
        </p:nvSpPr>
        <p:spPr bwMode="auto">
          <a:xfrm>
            <a:off x="2843213" y="5949950"/>
            <a:ext cx="6327775" cy="620713"/>
          </a:xfrm>
          <a:custGeom>
            <a:avLst/>
            <a:gdLst/>
            <a:ahLst/>
            <a:cxnLst>
              <a:cxn ang="0">
                <a:pos x="5" y="247"/>
              </a:cxn>
              <a:cxn ang="0">
                <a:pos x="1089" y="38"/>
              </a:cxn>
              <a:cxn ang="0">
                <a:pos x="2731" y="184"/>
              </a:cxn>
              <a:cxn ang="0">
                <a:pos x="4533" y="68"/>
              </a:cxn>
              <a:cxn ang="0">
                <a:pos x="4516" y="669"/>
              </a:cxn>
              <a:cxn ang="0">
                <a:pos x="2469" y="623"/>
              </a:cxn>
              <a:cxn ang="0">
                <a:pos x="1075" y="241"/>
              </a:cxn>
              <a:cxn ang="0">
                <a:pos x="5" y="247"/>
              </a:cxn>
            </a:cxnLst>
            <a:rect l="0" t="0" r="r" b="b"/>
            <a:pathLst>
              <a:path w="4533" h="761">
                <a:moveTo>
                  <a:pt x="5" y="247"/>
                </a:moveTo>
                <a:cubicBezTo>
                  <a:pt x="0" y="214"/>
                  <a:pt x="581" y="0"/>
                  <a:pt x="1089" y="38"/>
                </a:cubicBezTo>
                <a:cubicBezTo>
                  <a:pt x="1700" y="71"/>
                  <a:pt x="2138" y="141"/>
                  <a:pt x="2731" y="184"/>
                </a:cubicBezTo>
                <a:cubicBezTo>
                  <a:pt x="3324" y="226"/>
                  <a:pt x="4514" y="79"/>
                  <a:pt x="4533" y="68"/>
                </a:cubicBezTo>
                <a:lnTo>
                  <a:pt x="4516" y="669"/>
                </a:lnTo>
                <a:cubicBezTo>
                  <a:pt x="4172" y="761"/>
                  <a:pt x="3088" y="728"/>
                  <a:pt x="2469" y="623"/>
                </a:cubicBezTo>
                <a:cubicBezTo>
                  <a:pt x="1562" y="443"/>
                  <a:pt x="1597" y="387"/>
                  <a:pt x="1075" y="241"/>
                </a:cubicBezTo>
                <a:cubicBezTo>
                  <a:pt x="534" y="97"/>
                  <a:pt x="73" y="241"/>
                  <a:pt x="5" y="247"/>
                </a:cubicBezTo>
                <a:close/>
              </a:path>
            </a:pathLst>
          </a:custGeom>
          <a:solidFill>
            <a:srgbClr val="FF66CC">
              <a:alpha val="50000"/>
            </a:srgbClr>
          </a:solidFill>
          <a:ln w="9525">
            <a:noFill/>
            <a:round/>
            <a:headEnd/>
            <a:tailEnd/>
          </a:ln>
          <a:effectLst/>
        </p:spPr>
        <p:txBody>
          <a:bodyPr/>
          <a:lstStyle/>
          <a:p>
            <a:endParaRPr lang="en-US"/>
          </a:p>
        </p:txBody>
      </p:sp>
      <p:sp>
        <p:nvSpPr>
          <p:cNvPr id="1032" name="Line 8"/>
          <p:cNvSpPr>
            <a:spLocks noChangeShapeType="1"/>
          </p:cNvSpPr>
          <p:nvPr/>
        </p:nvSpPr>
        <p:spPr bwMode="auto">
          <a:xfrm>
            <a:off x="-6350" y="796925"/>
            <a:ext cx="9150350" cy="0"/>
          </a:xfrm>
          <a:prstGeom prst="line">
            <a:avLst/>
          </a:prstGeom>
          <a:noFill/>
          <a:ln w="38100" cmpd="sng">
            <a:solidFill>
              <a:schemeClr val="tx1"/>
            </a:solidFill>
            <a:round/>
            <a:headEnd/>
            <a:tailEnd/>
          </a:ln>
          <a:effectLst/>
        </p:spPr>
        <p:txBody>
          <a:bodyPr wrap="none" anchor="ctr"/>
          <a:lstStyle/>
          <a:p>
            <a:endParaRPr lang="en-US"/>
          </a:p>
        </p:txBody>
      </p:sp>
      <p:sp>
        <p:nvSpPr>
          <p:cNvPr id="1033" name="Rectangle 9"/>
          <p:cNvSpPr>
            <a:spLocks noGrp="1" noChangeArrowheads="1"/>
          </p:cNvSpPr>
          <p:nvPr>
            <p:ph type="title"/>
          </p:nvPr>
        </p:nvSpPr>
        <p:spPr bwMode="auto">
          <a:xfrm>
            <a:off x="457200" y="117475"/>
            <a:ext cx="8229600" cy="6477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ko-KR" smtClean="0"/>
              <a:t>单击此处编辑母版标题样式</a:t>
            </a:r>
          </a:p>
        </p:txBody>
      </p:sp>
      <p:sp>
        <p:nvSpPr>
          <p:cNvPr id="1034" name="Rectangle 10"/>
          <p:cNvSpPr>
            <a:spLocks noGrp="1" noChangeArrowheads="1"/>
          </p:cNvSpPr>
          <p:nvPr>
            <p:ph type="body" idx="1"/>
          </p:nvPr>
        </p:nvSpPr>
        <p:spPr bwMode="auto">
          <a:xfrm>
            <a:off x="466725" y="1052513"/>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ko-KR" smtClean="0"/>
              <a:t>单击此处编辑母版文本样式</a:t>
            </a:r>
          </a:p>
          <a:p>
            <a:pPr lvl="1"/>
            <a:r>
              <a:rPr lang="ko-KR" smtClean="0"/>
              <a:t>第二级</a:t>
            </a:r>
          </a:p>
          <a:p>
            <a:pPr lvl="2"/>
            <a:r>
              <a:rPr lang="ko-KR" smtClean="0"/>
              <a:t>第三级</a:t>
            </a:r>
          </a:p>
          <a:p>
            <a:pPr lvl="3"/>
            <a:r>
              <a:rPr lang="ko-KR" smtClean="0"/>
              <a:t>第四级</a:t>
            </a:r>
          </a:p>
          <a:p>
            <a:pPr lvl="4"/>
            <a:r>
              <a:rPr lang="ko-KR" smtClean="0"/>
              <a:t>第五级</a:t>
            </a:r>
          </a:p>
        </p:txBody>
      </p:sp>
      <p:sp>
        <p:nvSpPr>
          <p:cNvPr id="1035" name="Rectangle 11"/>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Tree>
    <p:extLst>
      <p:ext uri="{BB962C8B-B14F-4D97-AF65-F5344CB8AC3E}">
        <p14:creationId xmlns:p14="http://schemas.microsoft.com/office/powerpoint/2010/main" val="1038383833"/>
      </p:ext>
    </p:extLst>
  </p:cSld>
  <p:clrMap bg1="lt1" tx1="dk1" bg2="lt2" tx2="dk2" accent1="accent1" accent2="accent2" accent3="accent3" accent4="accent4" accent5="accent5" accent6="accent6" hlink="hlink" folHlink="folHlink"/>
  <p:sldLayoutIdLst>
    <p:sldLayoutId id="2147485347" r:id="rId1"/>
    <p:sldLayoutId id="2147485348" r:id="rId2"/>
    <p:sldLayoutId id="2147485349" r:id="rId3"/>
    <p:sldLayoutId id="2147485350" r:id="rId4"/>
    <p:sldLayoutId id="2147485351" r:id="rId5"/>
    <p:sldLayoutId id="2147485352" r:id="rId6"/>
    <p:sldLayoutId id="2147485353" r:id="rId7"/>
    <p:sldLayoutId id="2147485354" r:id="rId8"/>
    <p:sldLayoutId id="2147485355" r:id="rId9"/>
    <p:sldLayoutId id="2147485356" r:id="rId10"/>
    <p:sldLayoutId id="2147485357" r:id="rId11"/>
  </p:sldLayoutIdLst>
  <p:hf sldNum="0" hdr="0" dt="0"/>
  <p:txStyles>
    <p:titleStyle>
      <a:lvl1pPr algn="l" rtl="0" eaLnBrk="1" fontAlgn="base" latinLnBrk="1" hangingPunct="1">
        <a:lnSpc>
          <a:spcPct val="90000"/>
        </a:lnSpc>
        <a:spcBef>
          <a:spcPct val="0"/>
        </a:spcBef>
        <a:spcAft>
          <a:spcPct val="0"/>
        </a:spcAft>
        <a:defRPr sz="3200">
          <a:solidFill>
            <a:schemeClr val="tx1"/>
          </a:solidFill>
          <a:latin typeface="+mj-lt"/>
          <a:ea typeface="+mj-ea"/>
          <a:cs typeface="+mj-cs"/>
        </a:defRPr>
      </a:lvl1pPr>
      <a:lvl2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2pPr>
      <a:lvl3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3pPr>
      <a:lvl4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4pPr>
      <a:lvl5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5pPr>
      <a:lvl6pPr marL="4572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6pPr>
      <a:lvl7pPr marL="9144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7pPr>
      <a:lvl8pPr marL="13716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8pPr>
      <a:lvl9pPr marL="18288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9pPr>
    </p:titleStyle>
    <p:bodyStyle>
      <a:lvl1pPr marL="342900" indent="-342900" algn="l" rtl="0" eaLnBrk="1" fontAlgn="base" latinLnBrk="1" hangingPunct="1">
        <a:spcBef>
          <a:spcPct val="20000"/>
        </a:spcBef>
        <a:spcAft>
          <a:spcPct val="0"/>
        </a:spcAft>
        <a:buClr>
          <a:schemeClr val="accent2"/>
        </a:buClr>
        <a:buSzPct val="75000"/>
        <a:buFont typeface="Wingdings" pitchFamily="2" charset="2"/>
        <a:buChar char="l"/>
        <a:defRPr sz="2400">
          <a:solidFill>
            <a:schemeClr val="tx1"/>
          </a:solidFill>
          <a:latin typeface="+mn-lt"/>
          <a:ea typeface="+mn-ea"/>
          <a:cs typeface="+mn-cs"/>
        </a:defRPr>
      </a:lvl1pPr>
      <a:lvl2pPr marL="742950" indent="-285750" algn="l" rtl="0" eaLnBrk="1" fontAlgn="base" latinLnBrk="1" hangingPunct="1">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2pPr>
      <a:lvl3pPr marL="1143000" indent="-228600" algn="l" rtl="0" eaLnBrk="1" fontAlgn="base" latinLnBrk="1" hangingPunct="1">
        <a:spcBef>
          <a:spcPct val="20000"/>
        </a:spcBef>
        <a:spcAft>
          <a:spcPct val="0"/>
        </a:spcAft>
        <a:buClr>
          <a:schemeClr val="accent2"/>
        </a:buClr>
        <a:buSzPct val="75000"/>
        <a:buFont typeface="Wingdings" pitchFamily="2" charset="2"/>
        <a:buChar char="l"/>
        <a:defRPr>
          <a:solidFill>
            <a:schemeClr val="tx1"/>
          </a:solidFill>
          <a:latin typeface="+mn-lt"/>
          <a:ea typeface="+mn-ea"/>
        </a:defRPr>
      </a:lvl3pPr>
      <a:lvl4pPr marL="1600200" indent="-228600" algn="l" rtl="0" eaLnBrk="1" fontAlgn="base" latinLnBrk="1" hangingPunct="1">
        <a:spcBef>
          <a:spcPct val="20000"/>
        </a:spcBef>
        <a:spcAft>
          <a:spcPct val="0"/>
        </a:spcAft>
        <a:buClr>
          <a:schemeClr val="accent1"/>
        </a:buClr>
        <a:buSzPct val="80000"/>
        <a:buFont typeface="Wingdings" pitchFamily="2" charset="2"/>
        <a:buChar char="£"/>
        <a:defRPr sz="1600">
          <a:solidFill>
            <a:schemeClr val="tx1"/>
          </a:solidFill>
          <a:latin typeface="+mn-lt"/>
          <a:ea typeface="+mn-ea"/>
        </a:defRPr>
      </a:lvl4pPr>
      <a:lvl5pPr marL="20574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5pPr>
      <a:lvl6pPr marL="25146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6pPr>
      <a:lvl7pPr marL="29718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7pPr>
      <a:lvl8pPr marL="34290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8pPr>
      <a:lvl9pPr marL="38862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30/06/2017</a:t>
            </a:fld>
            <a:endParaRPr lang="en-US" smtClean="0"/>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extLst>
      <p:ext uri="{BB962C8B-B14F-4D97-AF65-F5344CB8AC3E}">
        <p14:creationId xmlns:p14="http://schemas.microsoft.com/office/powerpoint/2010/main" val="3387258852"/>
      </p:ext>
    </p:extLst>
  </p:cSld>
  <p:clrMap bg1="lt1" tx1="dk1" bg2="lt2" tx2="dk2" accent1="accent1" accent2="accent2" accent3="accent3" accent4="accent4" accent5="accent5" accent6="accent6" hlink="hlink" folHlink="folHlink"/>
  <p:sldLayoutIdLst>
    <p:sldLayoutId id="2147484063" r:id="rId1"/>
    <p:sldLayoutId id="2147484064" r:id="rId2"/>
    <p:sldLayoutId id="2147484065" r:id="rId3"/>
    <p:sldLayoutId id="2147484066" r:id="rId4"/>
    <p:sldLayoutId id="2147484067" r:id="rId5"/>
    <p:sldLayoutId id="2147484068" r:id="rId6"/>
    <p:sldLayoutId id="2147484069" r:id="rId7"/>
    <p:sldLayoutId id="2147484070" r:id="rId8"/>
    <p:sldLayoutId id="2147484071" r:id="rId9"/>
    <p:sldLayoutId id="2147484072" r:id="rId10"/>
    <p:sldLayoutId id="214748407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20.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ko-KR" smtClean="0"/>
              <a:t>单击此处编辑母版标题样式</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ko-KR" smtClean="0"/>
              <a:t>单击此处编辑母版文本样式</a:t>
            </a:r>
          </a:p>
          <a:p>
            <a:pPr lvl="1"/>
            <a:r>
              <a:rPr lang="ko-KR" smtClean="0"/>
              <a:t>第二级</a:t>
            </a:r>
          </a:p>
          <a:p>
            <a:pPr lvl="2"/>
            <a:r>
              <a:rPr lang="ko-KR" smtClean="0"/>
              <a:t>第三级</a:t>
            </a:r>
          </a:p>
          <a:p>
            <a:pPr lvl="3"/>
            <a:r>
              <a:rPr lang="ko-KR" smtClean="0"/>
              <a:t>第四级</a:t>
            </a:r>
          </a:p>
          <a:p>
            <a:pPr lvl="4"/>
            <a:r>
              <a:rPr lang="ko-KR" smtClean="0"/>
              <a:t>第五级</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ko-KR"/>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ko-KR"/>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9AD5EBC-0824-4963-8CDD-0E01987C907F}" type="slidenum">
              <a:rPr lang="en-US" altLang="ko-KR"/>
              <a:pPr/>
              <a:t>‹#›</a:t>
            </a:fld>
            <a:endParaRPr lang="en-US" altLang="ko-KR"/>
          </a:p>
        </p:txBody>
      </p:sp>
    </p:spTree>
    <p:extLst>
      <p:ext uri="{BB962C8B-B14F-4D97-AF65-F5344CB8AC3E}">
        <p14:creationId xmlns:p14="http://schemas.microsoft.com/office/powerpoint/2010/main" val="1843592880"/>
      </p:ext>
    </p:extLst>
  </p:cSld>
  <p:clrMap bg1="lt1" tx1="dk1" bg2="lt2" tx2="dk2" accent1="accent1" accent2="accent2" accent3="accent3" accent4="accent4" accent5="accent5" accent6="accent6" hlink="hlink" folHlink="folHlink"/>
  <p:sldLayoutIdLst>
    <p:sldLayoutId id="2147485359" r:id="rId1"/>
    <p:sldLayoutId id="2147485360" r:id="rId2"/>
    <p:sldLayoutId id="2147485361" r:id="rId3"/>
    <p:sldLayoutId id="2147485362" r:id="rId4"/>
    <p:sldLayoutId id="2147485363" r:id="rId5"/>
    <p:sldLayoutId id="2147485364" r:id="rId6"/>
    <p:sldLayoutId id="2147485365" r:id="rId7"/>
    <p:sldLayoutId id="2147485366" r:id="rId8"/>
    <p:sldLayoutId id="2147485367" r:id="rId9"/>
    <p:sldLayoutId id="2147485368" r:id="rId10"/>
    <p:sldLayoutId id="2147485369" r:id="rId11"/>
  </p:sldLayoutIdLst>
  <p:hf hdr="0" ftr="0" dt="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1.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117475"/>
            <a:ext cx="8229600" cy="9271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7" name="Rectangle 3"/>
          <p:cNvSpPr>
            <a:spLocks noGrp="1" noChangeArrowheads="1"/>
          </p:cNvSpPr>
          <p:nvPr>
            <p:ph type="body" idx="1"/>
          </p:nvPr>
        </p:nvSpPr>
        <p:spPr bwMode="auto">
          <a:xfrm>
            <a:off x="457200" y="1268413"/>
            <a:ext cx="8229600" cy="48577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fld id="{8A743CD3-0831-4895-9B6A-2722EED23A56}" type="datetime1">
              <a:rPr lang="en-US" smtClean="0"/>
              <a:pPr/>
              <a:t>30/06/2017</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699931948"/>
      </p:ext>
    </p:extLst>
  </p:cSld>
  <p:clrMap bg1="lt1" tx1="dk1" bg2="lt2" tx2="dk2" accent1="accent1" accent2="accent2" accent3="accent3" accent4="accent4" accent5="accent5" accent6="accent6" hlink="hlink" folHlink="folHlink"/>
  <p:sldLayoutIdLst>
    <p:sldLayoutId id="2147485371" r:id="rId1"/>
    <p:sldLayoutId id="2147485372" r:id="rId2"/>
    <p:sldLayoutId id="2147485373" r:id="rId3"/>
    <p:sldLayoutId id="2147485374" r:id="rId4"/>
    <p:sldLayoutId id="2147485375" r:id="rId5"/>
    <p:sldLayoutId id="2147485376" r:id="rId6"/>
    <p:sldLayoutId id="2147485377" r:id="rId7"/>
    <p:sldLayoutId id="2147485378" r:id="rId8"/>
    <p:sldLayoutId id="2147485379" r:id="rId9"/>
    <p:sldLayoutId id="2147485380" r:id="rId10"/>
    <p:sldLayoutId id="2147485381" r:id="rId11"/>
  </p:sldLayoutIdLst>
  <p:hf sldNum="0" hdr="0" dt="0"/>
  <p:txStyles>
    <p:titleStyle>
      <a:lvl1pPr algn="l" rtl="0" eaLnBrk="1" fontAlgn="base" hangingPunct="1">
        <a:spcBef>
          <a:spcPct val="0"/>
        </a:spcBef>
        <a:spcAft>
          <a:spcPct val="0"/>
        </a:spcAft>
        <a:defRPr sz="3200" b="1">
          <a:solidFill>
            <a:schemeClr val="bg1"/>
          </a:solidFill>
          <a:latin typeface="+mj-lt"/>
          <a:ea typeface="+mj-ea"/>
          <a:cs typeface="+mj-cs"/>
        </a:defRPr>
      </a:lvl1pPr>
      <a:lvl2pPr algn="l" rtl="0" eaLnBrk="1" fontAlgn="base" hangingPunct="1">
        <a:spcBef>
          <a:spcPct val="0"/>
        </a:spcBef>
        <a:spcAft>
          <a:spcPct val="0"/>
        </a:spcAft>
        <a:defRPr sz="3200" b="1">
          <a:solidFill>
            <a:schemeClr val="bg1"/>
          </a:solidFill>
          <a:latin typeface="Arial" pitchFamily="34" charset="0"/>
          <a:ea typeface="Microsoft YaHei" pitchFamily="34" charset="-122"/>
        </a:defRPr>
      </a:lvl2pPr>
      <a:lvl3pPr algn="l" rtl="0" eaLnBrk="1" fontAlgn="base" hangingPunct="1">
        <a:spcBef>
          <a:spcPct val="0"/>
        </a:spcBef>
        <a:spcAft>
          <a:spcPct val="0"/>
        </a:spcAft>
        <a:defRPr sz="3200" b="1">
          <a:solidFill>
            <a:schemeClr val="bg1"/>
          </a:solidFill>
          <a:latin typeface="Arial" pitchFamily="34" charset="0"/>
          <a:ea typeface="Microsoft YaHei" pitchFamily="34" charset="-122"/>
        </a:defRPr>
      </a:lvl3pPr>
      <a:lvl4pPr algn="l" rtl="0" eaLnBrk="1" fontAlgn="base" hangingPunct="1">
        <a:spcBef>
          <a:spcPct val="0"/>
        </a:spcBef>
        <a:spcAft>
          <a:spcPct val="0"/>
        </a:spcAft>
        <a:defRPr sz="3200" b="1">
          <a:solidFill>
            <a:schemeClr val="bg1"/>
          </a:solidFill>
          <a:latin typeface="Arial" pitchFamily="34" charset="0"/>
          <a:ea typeface="Microsoft YaHei" pitchFamily="34" charset="-122"/>
        </a:defRPr>
      </a:lvl4pPr>
      <a:lvl5pPr algn="l" rtl="0" eaLnBrk="1" fontAlgn="base" hangingPunct="1">
        <a:spcBef>
          <a:spcPct val="0"/>
        </a:spcBef>
        <a:spcAft>
          <a:spcPct val="0"/>
        </a:spcAft>
        <a:defRPr sz="3200" b="1">
          <a:solidFill>
            <a:schemeClr val="bg1"/>
          </a:solidFill>
          <a:latin typeface="Arial" pitchFamily="34" charset="0"/>
          <a:ea typeface="Microsoft YaHei" pitchFamily="34" charset="-122"/>
        </a:defRPr>
      </a:lvl5pPr>
      <a:lvl6pPr marL="457200" algn="l" rtl="0" eaLnBrk="1" fontAlgn="base" hangingPunct="1">
        <a:spcBef>
          <a:spcPct val="0"/>
        </a:spcBef>
        <a:spcAft>
          <a:spcPct val="0"/>
        </a:spcAft>
        <a:defRPr sz="3200" b="1">
          <a:solidFill>
            <a:schemeClr val="bg1"/>
          </a:solidFill>
          <a:latin typeface="Arial" pitchFamily="34" charset="0"/>
          <a:ea typeface="Microsoft YaHei" pitchFamily="34" charset="-122"/>
        </a:defRPr>
      </a:lvl6pPr>
      <a:lvl7pPr marL="914400" algn="l" rtl="0" eaLnBrk="1" fontAlgn="base" hangingPunct="1">
        <a:spcBef>
          <a:spcPct val="0"/>
        </a:spcBef>
        <a:spcAft>
          <a:spcPct val="0"/>
        </a:spcAft>
        <a:defRPr sz="3200" b="1">
          <a:solidFill>
            <a:schemeClr val="bg1"/>
          </a:solidFill>
          <a:latin typeface="Arial" pitchFamily="34" charset="0"/>
          <a:ea typeface="Microsoft YaHei" pitchFamily="34" charset="-122"/>
        </a:defRPr>
      </a:lvl7pPr>
      <a:lvl8pPr marL="1371600" algn="l" rtl="0" eaLnBrk="1" fontAlgn="base" hangingPunct="1">
        <a:spcBef>
          <a:spcPct val="0"/>
        </a:spcBef>
        <a:spcAft>
          <a:spcPct val="0"/>
        </a:spcAft>
        <a:defRPr sz="3200" b="1">
          <a:solidFill>
            <a:schemeClr val="bg1"/>
          </a:solidFill>
          <a:latin typeface="Arial" pitchFamily="34" charset="0"/>
          <a:ea typeface="Microsoft YaHei" pitchFamily="34" charset="-122"/>
        </a:defRPr>
      </a:lvl8pPr>
      <a:lvl9pPr marL="1828800" algn="l" rtl="0" eaLnBrk="1" fontAlgn="base" hangingPunct="1">
        <a:spcBef>
          <a:spcPct val="0"/>
        </a:spcBef>
        <a:spcAft>
          <a:spcPct val="0"/>
        </a:spcAft>
        <a:defRPr sz="3200" b="1">
          <a:solidFill>
            <a:schemeClr val="bg1"/>
          </a:solidFill>
          <a:latin typeface="Arial" pitchFamily="34" charset="0"/>
          <a:ea typeface="Microsoft YaHei" pitchFamily="34" charset="-122"/>
        </a:defRPr>
      </a:lvl9pPr>
    </p:titleStyle>
    <p:body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ea typeface="+mn-ea"/>
        </a:defRPr>
      </a:lvl2pPr>
      <a:lvl3pPr marL="1143000" indent="-228600" algn="l" rtl="0" eaLnBrk="1" fontAlgn="base" hangingPunct="1">
        <a:spcBef>
          <a:spcPct val="20000"/>
        </a:spcBef>
        <a:spcAft>
          <a:spcPct val="0"/>
        </a:spcAft>
        <a:buChar char="•"/>
        <a:defRPr>
          <a:solidFill>
            <a:schemeClr val="tx1"/>
          </a:solidFill>
          <a:latin typeface="+mn-lt"/>
          <a:ea typeface="+mn-ea"/>
        </a:defRPr>
      </a:lvl3pPr>
      <a:lvl4pPr marL="1600200" indent="-228600" algn="l" rtl="0" eaLnBrk="1" fontAlgn="base" hangingPunct="1">
        <a:spcBef>
          <a:spcPct val="20000"/>
        </a:spcBef>
        <a:spcAft>
          <a:spcPct val="0"/>
        </a:spcAft>
        <a:buChar char="–"/>
        <a:defRPr sz="1600">
          <a:solidFill>
            <a:schemeClr val="tx1"/>
          </a:solidFill>
          <a:latin typeface="+mn-lt"/>
          <a:ea typeface="+mn-ea"/>
        </a:defRPr>
      </a:lvl4pPr>
      <a:lvl5pPr marL="2057400" indent="-228600" algn="l" rtl="0" eaLnBrk="1" fontAlgn="base" hangingPunct="1">
        <a:spcBef>
          <a:spcPct val="20000"/>
        </a:spcBef>
        <a:spcAft>
          <a:spcPct val="0"/>
        </a:spcAft>
        <a:buChar char="»"/>
        <a:defRPr sz="1600">
          <a:solidFill>
            <a:schemeClr val="tx1"/>
          </a:solidFill>
          <a:latin typeface="+mn-lt"/>
          <a:ea typeface="+mn-ea"/>
        </a:defRPr>
      </a:lvl5pPr>
      <a:lvl6pPr marL="2514600" indent="-228600" algn="l" rtl="0" eaLnBrk="1" fontAlgn="base" hangingPunct="1">
        <a:spcBef>
          <a:spcPct val="20000"/>
        </a:spcBef>
        <a:spcAft>
          <a:spcPct val="0"/>
        </a:spcAft>
        <a:buChar char="»"/>
        <a:defRPr sz="1600">
          <a:solidFill>
            <a:schemeClr val="tx1"/>
          </a:solidFill>
          <a:latin typeface="+mn-lt"/>
          <a:ea typeface="+mn-ea"/>
        </a:defRPr>
      </a:lvl6pPr>
      <a:lvl7pPr marL="2971800" indent="-228600" algn="l" rtl="0" eaLnBrk="1" fontAlgn="base" hangingPunct="1">
        <a:spcBef>
          <a:spcPct val="20000"/>
        </a:spcBef>
        <a:spcAft>
          <a:spcPct val="0"/>
        </a:spcAft>
        <a:buChar char="»"/>
        <a:defRPr sz="1600">
          <a:solidFill>
            <a:schemeClr val="tx1"/>
          </a:solidFill>
          <a:latin typeface="+mn-lt"/>
          <a:ea typeface="+mn-ea"/>
        </a:defRPr>
      </a:lvl7pPr>
      <a:lvl8pPr marL="3429000" indent="-228600" algn="l" rtl="0" eaLnBrk="1" fontAlgn="base" hangingPunct="1">
        <a:spcBef>
          <a:spcPct val="20000"/>
        </a:spcBef>
        <a:spcAft>
          <a:spcPct val="0"/>
        </a:spcAft>
        <a:buChar char="»"/>
        <a:defRPr sz="1600">
          <a:solidFill>
            <a:schemeClr val="tx1"/>
          </a:solidFill>
          <a:latin typeface="+mn-lt"/>
          <a:ea typeface="+mn-ea"/>
        </a:defRPr>
      </a:lvl8pPr>
      <a:lvl9pPr marL="3886200" indent="-228600" algn="l" rtl="0" eaLnBrk="1" fontAlgn="base" hangingPunct="1">
        <a:spcBef>
          <a:spcPct val="20000"/>
        </a:spcBef>
        <a:spcAft>
          <a:spcPct val="0"/>
        </a:spcAft>
        <a:buChar char="»"/>
        <a:defRPr sz="16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2.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endParaRPr lang="en-US" altLang="zh-CN"/>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CCD7BE4D-6E7C-4FBC-A20A-1C870118C95A}" type="slidenum">
              <a:rPr lang="en-US" altLang="zh-CN"/>
              <a:pPr/>
              <a:t>‹#›</a:t>
            </a:fld>
            <a:endParaRPr lang="en-US" altLang="zh-CN"/>
          </a:p>
        </p:txBody>
      </p:sp>
    </p:spTree>
    <p:extLst>
      <p:ext uri="{BB962C8B-B14F-4D97-AF65-F5344CB8AC3E}">
        <p14:creationId xmlns:p14="http://schemas.microsoft.com/office/powerpoint/2010/main" val="3228989953"/>
      </p:ext>
    </p:extLst>
  </p:cSld>
  <p:clrMap bg1="lt1" tx1="dk1" bg2="lt2" tx2="dk2" accent1="accent1" accent2="accent2" accent3="accent3" accent4="accent4" accent5="accent5" accent6="accent6" hlink="hlink" folHlink="folHlink"/>
  <p:sldLayoutIdLst>
    <p:sldLayoutId id="2147485383" r:id="rId1"/>
    <p:sldLayoutId id="2147485384" r:id="rId2"/>
    <p:sldLayoutId id="2147485385" r:id="rId3"/>
    <p:sldLayoutId id="2147485386" r:id="rId4"/>
    <p:sldLayoutId id="2147485387" r:id="rId5"/>
    <p:sldLayoutId id="2147485388" r:id="rId6"/>
    <p:sldLayoutId id="2147485389" r:id="rId7"/>
    <p:sldLayoutId id="2147485390" r:id="rId8"/>
    <p:sldLayoutId id="2147485391" r:id="rId9"/>
    <p:sldLayoutId id="2147485392" r:id="rId10"/>
    <p:sldLayoutId id="2147485393"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3.xml><?xml version="1.0" encoding="utf-8"?>
<p:sldMaster xmlns:a="http://schemas.openxmlformats.org/drawingml/2006/main" xmlns:r="http://schemas.openxmlformats.org/officeDocument/2006/relationships" xmlns:p="http://schemas.openxmlformats.org/presentationml/2006/main">
  <p:cSld>
    <p:bg>
      <p:bgPr>
        <a:blipFill dpi="0" rotWithShape="1">
          <a:blip r:embed="rId18" cstate="print">
            <a:lum/>
          </a:blip>
          <a:srcRect/>
          <a:stretch>
            <a:fillRect l="-16000" r="-16000"/>
          </a:stretch>
        </a:blip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7175" cy="6867525"/>
            <a:chOff x="0" y="0"/>
            <a:chExt cx="5762" cy="4326"/>
          </a:xfrm>
        </p:grpSpPr>
        <p:sp>
          <p:nvSpPr>
            <p:cNvPr id="1032" name="Rectangle 3"/>
            <p:cNvSpPr>
              <a:spLocks noChangeArrowheads="1"/>
            </p:cNvSpPr>
            <p:nvPr/>
          </p:nvSpPr>
          <p:spPr bwMode="hidden">
            <a:xfrm>
              <a:off x="0" y="0"/>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33" name="Rectangle 4"/>
            <p:cNvSpPr>
              <a:spLocks noChangeArrowheads="1"/>
            </p:cNvSpPr>
            <p:nvPr/>
          </p:nvSpPr>
          <p:spPr bwMode="hidden">
            <a:xfrm>
              <a:off x="9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34" name="Rectangle 5"/>
            <p:cNvSpPr>
              <a:spLocks noChangeArrowheads="1"/>
            </p:cNvSpPr>
            <p:nvPr/>
          </p:nvSpPr>
          <p:spPr bwMode="hidden">
            <a:xfrm>
              <a:off x="19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35" name="Rectangle 6"/>
            <p:cNvSpPr>
              <a:spLocks noChangeArrowheads="1"/>
            </p:cNvSpPr>
            <p:nvPr/>
          </p:nvSpPr>
          <p:spPr bwMode="hidden">
            <a:xfrm>
              <a:off x="28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36" name="Rectangle 7"/>
            <p:cNvSpPr>
              <a:spLocks noChangeArrowheads="1"/>
            </p:cNvSpPr>
            <p:nvPr/>
          </p:nvSpPr>
          <p:spPr bwMode="hidden">
            <a:xfrm>
              <a:off x="38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37" name="Rectangle 8"/>
            <p:cNvSpPr>
              <a:spLocks noChangeArrowheads="1"/>
            </p:cNvSpPr>
            <p:nvPr/>
          </p:nvSpPr>
          <p:spPr bwMode="hidden">
            <a:xfrm>
              <a:off x="48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38" name="Rectangle 9"/>
            <p:cNvSpPr>
              <a:spLocks noChangeArrowheads="1"/>
            </p:cNvSpPr>
            <p:nvPr/>
          </p:nvSpPr>
          <p:spPr bwMode="hidden">
            <a:xfrm>
              <a:off x="57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39" name="Rectangle 10"/>
            <p:cNvSpPr>
              <a:spLocks noChangeArrowheads="1"/>
            </p:cNvSpPr>
            <p:nvPr/>
          </p:nvSpPr>
          <p:spPr bwMode="hidden">
            <a:xfrm>
              <a:off x="67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40" name="Rectangle 11"/>
            <p:cNvSpPr>
              <a:spLocks noChangeArrowheads="1"/>
            </p:cNvSpPr>
            <p:nvPr/>
          </p:nvSpPr>
          <p:spPr bwMode="hidden">
            <a:xfrm>
              <a:off x="76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41" name="Rectangle 12"/>
            <p:cNvSpPr>
              <a:spLocks noChangeArrowheads="1"/>
            </p:cNvSpPr>
            <p:nvPr/>
          </p:nvSpPr>
          <p:spPr bwMode="hidden">
            <a:xfrm>
              <a:off x="86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42" name="Rectangle 13"/>
            <p:cNvSpPr>
              <a:spLocks noChangeArrowheads="1"/>
            </p:cNvSpPr>
            <p:nvPr/>
          </p:nvSpPr>
          <p:spPr bwMode="hidden">
            <a:xfrm>
              <a:off x="96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43" name="Rectangle 14"/>
            <p:cNvSpPr>
              <a:spLocks noChangeArrowheads="1"/>
            </p:cNvSpPr>
            <p:nvPr/>
          </p:nvSpPr>
          <p:spPr bwMode="hidden">
            <a:xfrm>
              <a:off x="105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44" name="Rectangle 15"/>
            <p:cNvSpPr>
              <a:spLocks noChangeArrowheads="1"/>
            </p:cNvSpPr>
            <p:nvPr/>
          </p:nvSpPr>
          <p:spPr bwMode="hidden">
            <a:xfrm>
              <a:off x="115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45" name="Rectangle 16"/>
            <p:cNvSpPr>
              <a:spLocks noChangeArrowheads="1"/>
            </p:cNvSpPr>
            <p:nvPr/>
          </p:nvSpPr>
          <p:spPr bwMode="hidden">
            <a:xfrm>
              <a:off x="124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46" name="Rectangle 17"/>
            <p:cNvSpPr>
              <a:spLocks noChangeArrowheads="1"/>
            </p:cNvSpPr>
            <p:nvPr/>
          </p:nvSpPr>
          <p:spPr bwMode="hidden">
            <a:xfrm>
              <a:off x="134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47" name="Rectangle 18"/>
            <p:cNvSpPr>
              <a:spLocks noChangeArrowheads="1"/>
            </p:cNvSpPr>
            <p:nvPr/>
          </p:nvSpPr>
          <p:spPr bwMode="hidden">
            <a:xfrm>
              <a:off x="144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48" name="Rectangle 19"/>
            <p:cNvSpPr>
              <a:spLocks noChangeArrowheads="1"/>
            </p:cNvSpPr>
            <p:nvPr/>
          </p:nvSpPr>
          <p:spPr bwMode="hidden">
            <a:xfrm>
              <a:off x="153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49" name="Rectangle 20"/>
            <p:cNvSpPr>
              <a:spLocks noChangeArrowheads="1"/>
            </p:cNvSpPr>
            <p:nvPr/>
          </p:nvSpPr>
          <p:spPr bwMode="hidden">
            <a:xfrm>
              <a:off x="163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50" name="Rectangle 21"/>
            <p:cNvSpPr>
              <a:spLocks noChangeArrowheads="1"/>
            </p:cNvSpPr>
            <p:nvPr/>
          </p:nvSpPr>
          <p:spPr bwMode="hidden">
            <a:xfrm>
              <a:off x="172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51" name="Rectangle 22"/>
            <p:cNvSpPr>
              <a:spLocks noChangeArrowheads="1"/>
            </p:cNvSpPr>
            <p:nvPr/>
          </p:nvSpPr>
          <p:spPr bwMode="hidden">
            <a:xfrm>
              <a:off x="182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52" name="Rectangle 23"/>
            <p:cNvSpPr>
              <a:spLocks noChangeArrowheads="1"/>
            </p:cNvSpPr>
            <p:nvPr/>
          </p:nvSpPr>
          <p:spPr bwMode="hidden">
            <a:xfrm>
              <a:off x="192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53" name="Rectangle 24"/>
            <p:cNvSpPr>
              <a:spLocks noChangeArrowheads="1"/>
            </p:cNvSpPr>
            <p:nvPr/>
          </p:nvSpPr>
          <p:spPr bwMode="hidden">
            <a:xfrm>
              <a:off x="201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54" name="Rectangle 25"/>
            <p:cNvSpPr>
              <a:spLocks noChangeArrowheads="1"/>
            </p:cNvSpPr>
            <p:nvPr/>
          </p:nvSpPr>
          <p:spPr bwMode="hidden">
            <a:xfrm>
              <a:off x="211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55" name="Rectangle 26"/>
            <p:cNvSpPr>
              <a:spLocks noChangeArrowheads="1"/>
            </p:cNvSpPr>
            <p:nvPr/>
          </p:nvSpPr>
          <p:spPr bwMode="hidden">
            <a:xfrm>
              <a:off x="220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56" name="Rectangle 27"/>
            <p:cNvSpPr>
              <a:spLocks noChangeArrowheads="1"/>
            </p:cNvSpPr>
            <p:nvPr/>
          </p:nvSpPr>
          <p:spPr bwMode="hidden">
            <a:xfrm>
              <a:off x="230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57" name="Rectangle 28"/>
            <p:cNvSpPr>
              <a:spLocks noChangeArrowheads="1"/>
            </p:cNvSpPr>
            <p:nvPr/>
          </p:nvSpPr>
          <p:spPr bwMode="hidden">
            <a:xfrm>
              <a:off x="240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58" name="Rectangle 29"/>
            <p:cNvSpPr>
              <a:spLocks noChangeArrowheads="1"/>
            </p:cNvSpPr>
            <p:nvPr/>
          </p:nvSpPr>
          <p:spPr bwMode="hidden">
            <a:xfrm>
              <a:off x="249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59" name="Rectangle 30"/>
            <p:cNvSpPr>
              <a:spLocks noChangeArrowheads="1"/>
            </p:cNvSpPr>
            <p:nvPr/>
          </p:nvSpPr>
          <p:spPr bwMode="hidden">
            <a:xfrm>
              <a:off x="259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60" name="Rectangle 31"/>
            <p:cNvSpPr>
              <a:spLocks noChangeArrowheads="1"/>
            </p:cNvSpPr>
            <p:nvPr/>
          </p:nvSpPr>
          <p:spPr bwMode="hidden">
            <a:xfrm>
              <a:off x="268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61" name="Rectangle 32"/>
            <p:cNvSpPr>
              <a:spLocks noChangeArrowheads="1"/>
            </p:cNvSpPr>
            <p:nvPr/>
          </p:nvSpPr>
          <p:spPr bwMode="hidden">
            <a:xfrm>
              <a:off x="278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62" name="Rectangle 33"/>
            <p:cNvSpPr>
              <a:spLocks noChangeArrowheads="1"/>
            </p:cNvSpPr>
            <p:nvPr/>
          </p:nvSpPr>
          <p:spPr bwMode="hidden">
            <a:xfrm>
              <a:off x="288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63" name="Rectangle 34"/>
            <p:cNvSpPr>
              <a:spLocks noChangeArrowheads="1"/>
            </p:cNvSpPr>
            <p:nvPr/>
          </p:nvSpPr>
          <p:spPr bwMode="hidden">
            <a:xfrm>
              <a:off x="297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64" name="Rectangle 35"/>
            <p:cNvSpPr>
              <a:spLocks noChangeArrowheads="1"/>
            </p:cNvSpPr>
            <p:nvPr/>
          </p:nvSpPr>
          <p:spPr bwMode="hidden">
            <a:xfrm>
              <a:off x="307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65" name="Rectangle 36"/>
            <p:cNvSpPr>
              <a:spLocks noChangeArrowheads="1"/>
            </p:cNvSpPr>
            <p:nvPr/>
          </p:nvSpPr>
          <p:spPr bwMode="hidden">
            <a:xfrm>
              <a:off x="316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66" name="Rectangle 37"/>
            <p:cNvSpPr>
              <a:spLocks noChangeArrowheads="1"/>
            </p:cNvSpPr>
            <p:nvPr/>
          </p:nvSpPr>
          <p:spPr bwMode="hidden">
            <a:xfrm>
              <a:off x="326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67" name="Rectangle 38"/>
            <p:cNvSpPr>
              <a:spLocks noChangeArrowheads="1"/>
            </p:cNvSpPr>
            <p:nvPr/>
          </p:nvSpPr>
          <p:spPr bwMode="hidden">
            <a:xfrm>
              <a:off x="336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68" name="Rectangle 39"/>
            <p:cNvSpPr>
              <a:spLocks noChangeArrowheads="1"/>
            </p:cNvSpPr>
            <p:nvPr/>
          </p:nvSpPr>
          <p:spPr bwMode="hidden">
            <a:xfrm>
              <a:off x="345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69" name="Rectangle 40"/>
            <p:cNvSpPr>
              <a:spLocks noChangeArrowheads="1"/>
            </p:cNvSpPr>
            <p:nvPr/>
          </p:nvSpPr>
          <p:spPr bwMode="hidden">
            <a:xfrm>
              <a:off x="355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70" name="Rectangle 41"/>
            <p:cNvSpPr>
              <a:spLocks noChangeArrowheads="1"/>
            </p:cNvSpPr>
            <p:nvPr/>
          </p:nvSpPr>
          <p:spPr bwMode="hidden">
            <a:xfrm>
              <a:off x="364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71" name="Rectangle 42"/>
            <p:cNvSpPr>
              <a:spLocks noChangeArrowheads="1"/>
            </p:cNvSpPr>
            <p:nvPr/>
          </p:nvSpPr>
          <p:spPr bwMode="hidden">
            <a:xfrm>
              <a:off x="374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72" name="Rectangle 43"/>
            <p:cNvSpPr>
              <a:spLocks noChangeArrowheads="1"/>
            </p:cNvSpPr>
            <p:nvPr/>
          </p:nvSpPr>
          <p:spPr bwMode="hidden">
            <a:xfrm>
              <a:off x="384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73" name="Rectangle 44"/>
            <p:cNvSpPr>
              <a:spLocks noChangeArrowheads="1"/>
            </p:cNvSpPr>
            <p:nvPr/>
          </p:nvSpPr>
          <p:spPr bwMode="hidden">
            <a:xfrm>
              <a:off x="393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74" name="Rectangle 45"/>
            <p:cNvSpPr>
              <a:spLocks noChangeArrowheads="1"/>
            </p:cNvSpPr>
            <p:nvPr/>
          </p:nvSpPr>
          <p:spPr bwMode="hidden">
            <a:xfrm>
              <a:off x="403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75" name="Rectangle 46"/>
            <p:cNvSpPr>
              <a:spLocks noChangeArrowheads="1"/>
            </p:cNvSpPr>
            <p:nvPr/>
          </p:nvSpPr>
          <p:spPr bwMode="hidden">
            <a:xfrm>
              <a:off x="412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76" name="Rectangle 47"/>
            <p:cNvSpPr>
              <a:spLocks noChangeArrowheads="1"/>
            </p:cNvSpPr>
            <p:nvPr/>
          </p:nvSpPr>
          <p:spPr bwMode="hidden">
            <a:xfrm>
              <a:off x="422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77" name="Rectangle 48"/>
            <p:cNvSpPr>
              <a:spLocks noChangeArrowheads="1"/>
            </p:cNvSpPr>
            <p:nvPr/>
          </p:nvSpPr>
          <p:spPr bwMode="hidden">
            <a:xfrm>
              <a:off x="432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78" name="Rectangle 49"/>
            <p:cNvSpPr>
              <a:spLocks noChangeArrowheads="1"/>
            </p:cNvSpPr>
            <p:nvPr/>
          </p:nvSpPr>
          <p:spPr bwMode="hidden">
            <a:xfrm>
              <a:off x="441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79" name="Rectangle 50"/>
            <p:cNvSpPr>
              <a:spLocks noChangeArrowheads="1"/>
            </p:cNvSpPr>
            <p:nvPr/>
          </p:nvSpPr>
          <p:spPr bwMode="hidden">
            <a:xfrm>
              <a:off x="451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80" name="Rectangle 51"/>
            <p:cNvSpPr>
              <a:spLocks noChangeArrowheads="1"/>
            </p:cNvSpPr>
            <p:nvPr/>
          </p:nvSpPr>
          <p:spPr bwMode="hidden">
            <a:xfrm>
              <a:off x="460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81" name="Rectangle 52"/>
            <p:cNvSpPr>
              <a:spLocks noChangeArrowheads="1"/>
            </p:cNvSpPr>
            <p:nvPr/>
          </p:nvSpPr>
          <p:spPr bwMode="hidden">
            <a:xfrm>
              <a:off x="470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82" name="Rectangle 53"/>
            <p:cNvSpPr>
              <a:spLocks noChangeArrowheads="1"/>
            </p:cNvSpPr>
            <p:nvPr/>
          </p:nvSpPr>
          <p:spPr bwMode="hidden">
            <a:xfrm>
              <a:off x="480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83" name="Rectangle 54"/>
            <p:cNvSpPr>
              <a:spLocks noChangeArrowheads="1"/>
            </p:cNvSpPr>
            <p:nvPr/>
          </p:nvSpPr>
          <p:spPr bwMode="hidden">
            <a:xfrm>
              <a:off x="489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84" name="Rectangle 55"/>
            <p:cNvSpPr>
              <a:spLocks noChangeArrowheads="1"/>
            </p:cNvSpPr>
            <p:nvPr/>
          </p:nvSpPr>
          <p:spPr bwMode="hidden">
            <a:xfrm>
              <a:off x="499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85" name="Rectangle 56"/>
            <p:cNvSpPr>
              <a:spLocks noChangeArrowheads="1"/>
            </p:cNvSpPr>
            <p:nvPr/>
          </p:nvSpPr>
          <p:spPr bwMode="hidden">
            <a:xfrm>
              <a:off x="508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86" name="Rectangle 57"/>
            <p:cNvSpPr>
              <a:spLocks noChangeArrowheads="1"/>
            </p:cNvSpPr>
            <p:nvPr/>
          </p:nvSpPr>
          <p:spPr bwMode="hidden">
            <a:xfrm>
              <a:off x="518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87" name="Rectangle 58"/>
            <p:cNvSpPr>
              <a:spLocks noChangeArrowheads="1"/>
            </p:cNvSpPr>
            <p:nvPr/>
          </p:nvSpPr>
          <p:spPr bwMode="hidden">
            <a:xfrm>
              <a:off x="5280"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88" name="Rectangle 59"/>
            <p:cNvSpPr>
              <a:spLocks noChangeArrowheads="1"/>
            </p:cNvSpPr>
            <p:nvPr/>
          </p:nvSpPr>
          <p:spPr bwMode="hidden">
            <a:xfrm>
              <a:off x="5376"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89" name="Rectangle 60"/>
            <p:cNvSpPr>
              <a:spLocks noChangeArrowheads="1"/>
            </p:cNvSpPr>
            <p:nvPr/>
          </p:nvSpPr>
          <p:spPr bwMode="hidden">
            <a:xfrm>
              <a:off x="5472"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90" name="Rectangle 61"/>
            <p:cNvSpPr>
              <a:spLocks noChangeArrowheads="1"/>
            </p:cNvSpPr>
            <p:nvPr/>
          </p:nvSpPr>
          <p:spPr bwMode="hidden">
            <a:xfrm>
              <a:off x="5568"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91" name="Rectangle 62"/>
            <p:cNvSpPr>
              <a:spLocks noChangeArrowheads="1"/>
            </p:cNvSpPr>
            <p:nvPr/>
          </p:nvSpPr>
          <p:spPr bwMode="hidden">
            <a:xfrm>
              <a:off x="5664" y="6"/>
              <a:ext cx="48" cy="4320"/>
            </a:xfrm>
            <a:prstGeom prst="rect">
              <a:avLst/>
            </a:prstGeom>
            <a:solidFill>
              <a:schemeClr val="accent2"/>
            </a:solidFill>
            <a:ln w="9525">
              <a:noFill/>
              <a:miter lim="800000"/>
              <a:headEnd/>
              <a:tailEnd/>
            </a:ln>
            <a:effectLst/>
          </p:spPr>
          <p:txBody>
            <a:bodyPr wrap="none" anchor="ctr"/>
            <a:lstStyle/>
            <a:p>
              <a:endParaRPr lang="en-US"/>
            </a:p>
          </p:txBody>
        </p:sp>
        <p:sp>
          <p:nvSpPr>
            <p:cNvPr id="1092" name="Rectangle 63"/>
            <p:cNvSpPr>
              <a:spLocks noChangeArrowheads="1"/>
            </p:cNvSpPr>
            <p:nvPr/>
          </p:nvSpPr>
          <p:spPr bwMode="hidden">
            <a:xfrm>
              <a:off x="431" y="0"/>
              <a:ext cx="5331" cy="4320"/>
            </a:xfrm>
            <a:prstGeom prst="rect">
              <a:avLst/>
            </a:prstGeom>
            <a:solidFill>
              <a:schemeClr val="accent1">
                <a:alpha val="50195"/>
              </a:schemeClr>
            </a:solidFill>
            <a:ln w="9525">
              <a:noFill/>
              <a:miter lim="800000"/>
              <a:headEnd/>
              <a:tailEnd/>
            </a:ln>
            <a:effectLst/>
          </p:spPr>
          <p:txBody>
            <a:bodyPr wrap="none" anchor="ctr"/>
            <a:lstStyle/>
            <a:p>
              <a:endParaRPr lang="en-US"/>
            </a:p>
          </p:txBody>
        </p:sp>
        <p:sp>
          <p:nvSpPr>
            <p:cNvPr id="1093" name="Rectangle 64"/>
            <p:cNvSpPr>
              <a:spLocks noChangeArrowheads="1"/>
            </p:cNvSpPr>
            <p:nvPr/>
          </p:nvSpPr>
          <p:spPr bwMode="blackGray">
            <a:xfrm>
              <a:off x="0" y="1081"/>
              <a:ext cx="4378" cy="47"/>
            </a:xfrm>
            <a:prstGeom prst="rect">
              <a:avLst/>
            </a:prstGeom>
            <a:solidFill>
              <a:schemeClr val="hlink">
                <a:alpha val="50195"/>
              </a:schemeClr>
            </a:solidFill>
            <a:ln w="9525">
              <a:noFill/>
              <a:miter lim="800000"/>
              <a:headEnd/>
              <a:tailEnd/>
            </a:ln>
            <a:effectLst/>
          </p:spPr>
          <p:txBody>
            <a:bodyPr wrap="none" anchor="ctr"/>
            <a:lstStyle/>
            <a:p>
              <a:endParaRPr lang="en-US"/>
            </a:p>
          </p:txBody>
        </p:sp>
      </p:grpSp>
      <p:sp>
        <p:nvSpPr>
          <p:cNvPr id="1027" name="Rectangle 65"/>
          <p:cNvSpPr>
            <a:spLocks noGrp="1" noChangeArrowheads="1"/>
          </p:cNvSpPr>
          <p:nvPr>
            <p:ph type="title"/>
          </p:nvPr>
        </p:nvSpPr>
        <p:spPr bwMode="auto">
          <a:xfrm>
            <a:off x="871538" y="533400"/>
            <a:ext cx="8162925" cy="10906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8" name="Rectangle 66"/>
          <p:cNvSpPr>
            <a:spLocks noGrp="1" noChangeArrowheads="1"/>
          </p:cNvSpPr>
          <p:nvPr>
            <p:ph type="body" idx="1"/>
          </p:nvPr>
        </p:nvSpPr>
        <p:spPr bwMode="auto">
          <a:xfrm>
            <a:off x="912813" y="1905000"/>
            <a:ext cx="8110537" cy="419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35587" name="Rectangle 67"/>
          <p:cNvSpPr>
            <a:spLocks noGrp="1" noChangeArrowheads="1"/>
          </p:cNvSpPr>
          <p:nvPr>
            <p:ph type="dt" sz="half" idx="2"/>
          </p:nvPr>
        </p:nvSpPr>
        <p:spPr bwMode="auto">
          <a:xfrm>
            <a:off x="1152525" y="62865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smtClean="0">
                <a:latin typeface="+mn-lt"/>
              </a:defRPr>
            </a:lvl1pPr>
          </a:lstStyle>
          <a:p>
            <a:fld id="{1D8BD707-D9CF-40AE-B4C6-C98DA3205C09}" type="datetimeFigureOut">
              <a:rPr lang="en-US" smtClean="0"/>
              <a:pPr/>
              <a:t>30/06/2017</a:t>
            </a:fld>
            <a:endParaRPr lang="en-US" smtClean="0"/>
          </a:p>
        </p:txBody>
      </p:sp>
      <p:sp>
        <p:nvSpPr>
          <p:cNvPr id="235588" name="Rectangle 68"/>
          <p:cNvSpPr>
            <a:spLocks noGrp="1" noChangeArrowheads="1"/>
          </p:cNvSpPr>
          <p:nvPr>
            <p:ph type="ftr" sz="quarter" idx="3"/>
          </p:nvPr>
        </p:nvSpPr>
        <p:spPr bwMode="auto">
          <a:xfrm>
            <a:off x="3590925" y="62865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smtClean="0">
                <a:latin typeface="+mn-lt"/>
              </a:defRPr>
            </a:lvl1pPr>
          </a:lstStyle>
          <a:p>
            <a:endParaRPr lang="en-US"/>
          </a:p>
        </p:txBody>
      </p:sp>
      <p:sp>
        <p:nvSpPr>
          <p:cNvPr id="235589" name="Rectangle 69"/>
          <p:cNvSpPr>
            <a:spLocks noGrp="1" noChangeArrowheads="1"/>
          </p:cNvSpPr>
          <p:nvPr>
            <p:ph type="sldNum" sz="quarter" idx="4"/>
          </p:nvPr>
        </p:nvSpPr>
        <p:spPr bwMode="auto">
          <a:xfrm>
            <a:off x="7019925" y="62865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latin typeface="Helvetica" pitchFamily="-48" charset="0"/>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5395" r:id="rId1"/>
    <p:sldLayoutId id="2147485396" r:id="rId2"/>
    <p:sldLayoutId id="2147485397" r:id="rId3"/>
    <p:sldLayoutId id="2147485398" r:id="rId4"/>
    <p:sldLayoutId id="2147485399" r:id="rId5"/>
    <p:sldLayoutId id="2147485400" r:id="rId6"/>
    <p:sldLayoutId id="2147485401" r:id="rId7"/>
    <p:sldLayoutId id="2147485402" r:id="rId8"/>
    <p:sldLayoutId id="2147485403" r:id="rId9"/>
    <p:sldLayoutId id="2147485404" r:id="rId10"/>
    <p:sldLayoutId id="2147485405" r:id="rId11"/>
    <p:sldLayoutId id="2147485406" r:id="rId12"/>
    <p:sldLayoutId id="2147485407" r:id="rId13"/>
    <p:sldLayoutId id="2147485408" r:id="rId14"/>
    <p:sldLayoutId id="2147485409" r:id="rId15"/>
    <p:sldLayoutId id="2147485410" r:id="rId16"/>
  </p:sldLayoutIdLst>
  <p:transition spd="slow">
    <p:blinds dir="vert"/>
  </p:transition>
  <p:txStyles>
    <p:titleStyle>
      <a:lvl1pPr algn="l" rtl="0" eaLnBrk="1" fontAlgn="base" hangingPunct="1">
        <a:spcBef>
          <a:spcPct val="0"/>
        </a:spcBef>
        <a:spcAft>
          <a:spcPct val="0"/>
        </a:spcAft>
        <a:defRPr sz="4400" kern="1200">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Helvetica" panose="020B0604020202030204" pitchFamily="34" charset="0"/>
        </a:defRPr>
      </a:lvl2pPr>
      <a:lvl3pPr algn="l" rtl="0" eaLnBrk="1" fontAlgn="base" hangingPunct="1">
        <a:spcBef>
          <a:spcPct val="0"/>
        </a:spcBef>
        <a:spcAft>
          <a:spcPct val="0"/>
        </a:spcAft>
        <a:defRPr sz="4400">
          <a:solidFill>
            <a:schemeClr val="tx2"/>
          </a:solidFill>
          <a:latin typeface="Helvetica" panose="020B0604020202030204" pitchFamily="34" charset="0"/>
        </a:defRPr>
      </a:lvl3pPr>
      <a:lvl4pPr algn="l" rtl="0" eaLnBrk="1" fontAlgn="base" hangingPunct="1">
        <a:spcBef>
          <a:spcPct val="0"/>
        </a:spcBef>
        <a:spcAft>
          <a:spcPct val="0"/>
        </a:spcAft>
        <a:defRPr sz="4400">
          <a:solidFill>
            <a:schemeClr val="tx2"/>
          </a:solidFill>
          <a:latin typeface="Helvetica" panose="020B0604020202030204" pitchFamily="34" charset="0"/>
        </a:defRPr>
      </a:lvl4pPr>
      <a:lvl5pPr algn="l" rtl="0" eaLnBrk="1" fontAlgn="base" hangingPunct="1">
        <a:spcBef>
          <a:spcPct val="0"/>
        </a:spcBef>
        <a:spcAft>
          <a:spcPct val="0"/>
        </a:spcAft>
        <a:defRPr sz="4400">
          <a:solidFill>
            <a:schemeClr val="tx2"/>
          </a:solidFill>
          <a:latin typeface="Helvetica" panose="020B0604020202030204" pitchFamily="34" charset="0"/>
        </a:defRPr>
      </a:lvl5pPr>
      <a:lvl6pPr marL="457200" algn="l" rtl="0" eaLnBrk="1" fontAlgn="base" hangingPunct="1">
        <a:spcBef>
          <a:spcPct val="0"/>
        </a:spcBef>
        <a:spcAft>
          <a:spcPct val="0"/>
        </a:spcAft>
        <a:defRPr sz="4400">
          <a:solidFill>
            <a:schemeClr val="tx2"/>
          </a:solidFill>
          <a:latin typeface="Helvetica" panose="020B0604020202030204" pitchFamily="34" charset="0"/>
        </a:defRPr>
      </a:lvl6pPr>
      <a:lvl7pPr marL="914400" algn="l" rtl="0" eaLnBrk="1" fontAlgn="base" hangingPunct="1">
        <a:spcBef>
          <a:spcPct val="0"/>
        </a:spcBef>
        <a:spcAft>
          <a:spcPct val="0"/>
        </a:spcAft>
        <a:defRPr sz="4400">
          <a:solidFill>
            <a:schemeClr val="tx2"/>
          </a:solidFill>
          <a:latin typeface="Helvetica" panose="020B0604020202030204" pitchFamily="34" charset="0"/>
        </a:defRPr>
      </a:lvl7pPr>
      <a:lvl8pPr marL="1371600" algn="l" rtl="0" eaLnBrk="1" fontAlgn="base" hangingPunct="1">
        <a:spcBef>
          <a:spcPct val="0"/>
        </a:spcBef>
        <a:spcAft>
          <a:spcPct val="0"/>
        </a:spcAft>
        <a:defRPr sz="4400">
          <a:solidFill>
            <a:schemeClr val="tx2"/>
          </a:solidFill>
          <a:latin typeface="Helvetica" panose="020B0604020202030204" pitchFamily="34" charset="0"/>
        </a:defRPr>
      </a:lvl8pPr>
      <a:lvl9pPr marL="1828800" algn="l" rtl="0" eaLnBrk="1" fontAlgn="base" hangingPunct="1">
        <a:spcBef>
          <a:spcPct val="0"/>
        </a:spcBef>
        <a:spcAft>
          <a:spcPct val="0"/>
        </a:spcAft>
        <a:defRPr sz="4400">
          <a:solidFill>
            <a:schemeClr val="tx2"/>
          </a:solidFill>
          <a:latin typeface="Helvetica" panose="020B0604020202030204" pitchFamily="34" charset="0"/>
        </a:defRPr>
      </a:lvl9pPr>
    </p:titleStyle>
    <p:bodyStyle>
      <a:lvl1pPr marL="342900" indent="-342900" algn="l" rtl="0" eaLnBrk="1" fontAlgn="base" hangingPunct="1">
        <a:spcBef>
          <a:spcPct val="20000"/>
        </a:spcBef>
        <a:spcAft>
          <a:spcPct val="0"/>
        </a:spcAft>
        <a:buClr>
          <a:schemeClr val="folHlink"/>
        </a:buClr>
        <a:buSzPct val="75000"/>
        <a:buFont typeface="Wingdings" pitchFamily="-48" charset="2"/>
        <a:buChar char="n"/>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lr>
          <a:schemeClr val="folHlink"/>
        </a:buClr>
        <a:buSzPct val="70000"/>
        <a:buFont typeface="Wingdings" pitchFamily="-48" charset="2"/>
        <a:buChar char="n"/>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tx2"/>
        </a:buClr>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hlink"/>
        </a:buClr>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tx1"/>
        </a:buClr>
        <a:buSzPct val="8500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pic>
        <p:nvPicPr>
          <p:cNvPr id="1026" name="图片 6" descr="大祥云.png"/>
          <p:cNvPicPr>
            <a:picLocks noChangeAspect="1" noChangeArrowheads="1"/>
          </p:cNvPicPr>
          <p:nvPr/>
        </p:nvPicPr>
        <p:blipFill>
          <a:blip r:embed="rId14" cstate="print"/>
          <a:srcRect/>
          <a:stretch>
            <a:fillRect/>
          </a:stretch>
        </p:blipFill>
        <p:spPr bwMode="auto">
          <a:xfrm>
            <a:off x="-2386013" y="-28575"/>
            <a:ext cx="6529388" cy="6529388"/>
          </a:xfrm>
          <a:prstGeom prst="rect">
            <a:avLst/>
          </a:prstGeom>
          <a:noFill/>
          <a:ln w="9525">
            <a:noFill/>
            <a:miter lim="800000"/>
            <a:headEnd/>
            <a:tailEnd/>
          </a:ln>
        </p:spPr>
      </p:pic>
      <p:sp>
        <p:nvSpPr>
          <p:cNvPr id="1027"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8"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9"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8A743CD3-0831-4895-9B6A-2722EED23A56}" type="datetime1">
              <a:rPr lang="en-US" smtClean="0"/>
              <a:pPr/>
              <a:t>30/06/2017</a:t>
            </a:fld>
            <a:endParaRPr lang="en-US"/>
          </a:p>
        </p:txBody>
      </p:sp>
      <p:sp>
        <p:nvSpPr>
          <p:cNvPr id="1030"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r>
              <a:rPr lang="en-US" smtClean="0"/>
              <a:t>www.niir.org</a:t>
            </a:r>
            <a:endParaRPr lang="en-US"/>
          </a:p>
        </p:txBody>
      </p:sp>
      <p:sp>
        <p:nvSpPr>
          <p:cNvPr id="1031"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3244111539"/>
      </p:ext>
    </p:extLst>
  </p:cSld>
  <p:clrMap bg1="lt1" tx1="dk1" bg2="lt2" tx2="dk2" accent1="accent1" accent2="accent2" accent3="accent3" accent4="accent4" accent5="accent5" accent6="accent6" hlink="hlink" folHlink="folHlink"/>
  <p:sldLayoutIdLst>
    <p:sldLayoutId id="2147484075" r:id="rId1"/>
    <p:sldLayoutId id="2147484076" r:id="rId2"/>
    <p:sldLayoutId id="2147484077" r:id="rId3"/>
    <p:sldLayoutId id="2147484078" r:id="rId4"/>
    <p:sldLayoutId id="2147484079" r:id="rId5"/>
    <p:sldLayoutId id="2147484080" r:id="rId6"/>
    <p:sldLayoutId id="2147484081" r:id="rId7"/>
    <p:sldLayoutId id="2147484082" r:id="rId8"/>
    <p:sldLayoutId id="2147484083" r:id="rId9"/>
    <p:sldLayoutId id="2147484084" r:id="rId10"/>
    <p:sldLayoutId id="2147484085"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par>
                                <p:cTn id="8" presetID="8" presetClass="emph" presetSubtype="0" fill="hold" nodeType="withEffect">
                                  <p:stCondLst>
                                    <p:cond delay="0"/>
                                  </p:stCondLst>
                                  <p:childTnLst>
                                    <p:animRot by="21600000">
                                      <p:cBhvr>
                                        <p:cTn id="9" dur="2000" fill="hold"/>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dt="0"/>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pic>
        <p:nvPicPr>
          <p:cNvPr id="2050" name="图片 6" descr="down.png"/>
          <p:cNvPicPr>
            <a:picLocks noChangeAspect="1" noChangeArrowheads="1"/>
          </p:cNvPicPr>
          <p:nvPr/>
        </p:nvPicPr>
        <p:blipFill>
          <a:blip r:embed="rId14" cstate="print"/>
          <a:srcRect/>
          <a:stretch>
            <a:fillRect/>
          </a:stretch>
        </p:blipFill>
        <p:spPr bwMode="auto">
          <a:xfrm>
            <a:off x="1588" y="5762625"/>
            <a:ext cx="9142412" cy="1095375"/>
          </a:xfrm>
          <a:prstGeom prst="rect">
            <a:avLst/>
          </a:prstGeom>
          <a:noFill/>
          <a:ln w="9525">
            <a:noFill/>
            <a:miter lim="800000"/>
            <a:headEnd/>
            <a:tailEnd/>
          </a:ln>
        </p:spPr>
      </p:pic>
      <p:pic>
        <p:nvPicPr>
          <p:cNvPr id="2051" name="图片 7" descr="up.png"/>
          <p:cNvPicPr>
            <a:picLocks noChangeAspect="1" noChangeArrowheads="1"/>
          </p:cNvPicPr>
          <p:nvPr/>
        </p:nvPicPr>
        <p:blipFill>
          <a:blip r:embed="rId15" cstate="print"/>
          <a:srcRect/>
          <a:stretch>
            <a:fillRect/>
          </a:stretch>
        </p:blipFill>
        <p:spPr bwMode="auto">
          <a:xfrm>
            <a:off x="1588" y="0"/>
            <a:ext cx="9142412" cy="704850"/>
          </a:xfrm>
          <a:prstGeom prst="rect">
            <a:avLst/>
          </a:prstGeom>
          <a:noFill/>
          <a:ln w="9525">
            <a:noFill/>
            <a:miter lim="800000"/>
            <a:headEnd/>
            <a:tailEnd/>
          </a:ln>
        </p:spPr>
      </p:pic>
      <p:sp>
        <p:nvSpPr>
          <p:cNvPr id="2052"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3"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4"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1CEAABC7-0143-4D5D-A23C-DE929921CE9F}" type="datetimeFigureOut">
              <a:rPr lang="zh-CN" altLang="en-US"/>
              <a:pPr/>
              <a:t>2017/6/30</a:t>
            </a:fld>
            <a:endParaRPr lang="zh-CN" altLang="en-US"/>
          </a:p>
        </p:txBody>
      </p:sp>
      <p:sp>
        <p:nvSpPr>
          <p:cNvPr id="2055"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2056"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F4FA676-2F71-443E-B2C3-F903B3391447}" type="slidenum">
              <a:rPr lang="zh-CN" altLang="en-US"/>
              <a:pPr/>
              <a:t>‹#›</a:t>
            </a:fld>
            <a:endParaRPr lang="zh-CN" altLang="en-US"/>
          </a:p>
        </p:txBody>
      </p:sp>
    </p:spTree>
    <p:extLst>
      <p:ext uri="{BB962C8B-B14F-4D97-AF65-F5344CB8AC3E}">
        <p14:creationId xmlns:p14="http://schemas.microsoft.com/office/powerpoint/2010/main" val="67957086"/>
      </p:ext>
    </p:extLst>
  </p:cSld>
  <p:clrMap bg1="lt1" tx1="dk1" bg2="lt2" tx2="dk2" accent1="accent1" accent2="accent2" accent3="accent3" accent4="accent4" accent5="accent5" accent6="accent6" hlink="hlink" folHlink="folHlink"/>
  <p:sldLayoutIdLst>
    <p:sldLayoutId id="2147484087" r:id="rId1"/>
    <p:sldLayoutId id="2147484088" r:id="rId2"/>
    <p:sldLayoutId id="2147484089" r:id="rId3"/>
    <p:sldLayoutId id="2147484090" r:id="rId4"/>
    <p:sldLayoutId id="2147484091" r:id="rId5"/>
    <p:sldLayoutId id="2147484092" r:id="rId6"/>
    <p:sldLayoutId id="2147484093" r:id="rId7"/>
    <p:sldLayoutId id="2147484094" r:id="rId8"/>
    <p:sldLayoutId id="2147484095" r:id="rId9"/>
    <p:sldLayoutId id="2147484096" r:id="rId10"/>
    <p:sldLayoutId id="2147484097"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additive="base">
                                        <p:cTn id="11" dur="500" fill="hold"/>
                                        <p:tgtEl>
                                          <p:spTgt spid="2051"/>
                                        </p:tgtEl>
                                        <p:attrNameLst>
                                          <p:attrName>ppt_x</p:attrName>
                                        </p:attrNameLst>
                                      </p:cBhvr>
                                      <p:tavLst>
                                        <p:tav tm="0">
                                          <p:val>
                                            <p:strVal val="#ppt_x"/>
                                          </p:val>
                                        </p:tav>
                                        <p:tav tm="100000">
                                          <p:val>
                                            <p:strVal val="#ppt_x"/>
                                          </p:val>
                                        </p:tav>
                                      </p:tavLst>
                                    </p:anim>
                                    <p:anim calcmode="lin" valueType="num">
                                      <p:cBhvr additive="base">
                                        <p:cTn id="12" dur="500" fill="hold"/>
                                        <p:tgtEl>
                                          <p:spTgt spid="20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3074"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C99A805C-666E-4CA6-B081-703D1C22B363}" type="datetimeFigureOut">
              <a:rPr lang="zh-CN" altLang="en-US"/>
              <a:pPr/>
              <a:t>2017/6/30</a:t>
            </a:fld>
            <a:endParaRPr lang="zh-CN" altLang="en-US"/>
          </a:p>
        </p:txBody>
      </p:sp>
      <p:sp>
        <p:nvSpPr>
          <p:cNvPr id="3077"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3078"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A838E59A-35AB-46B4-9F3A-3C7F9BFC55F7}" type="slidenum">
              <a:rPr lang="zh-CN" altLang="en-US"/>
              <a:pPr/>
              <a:t>‹#›</a:t>
            </a:fld>
            <a:endParaRPr lang="zh-CN" altLang="en-US"/>
          </a:p>
        </p:txBody>
      </p:sp>
    </p:spTree>
    <p:extLst>
      <p:ext uri="{BB962C8B-B14F-4D97-AF65-F5344CB8AC3E}">
        <p14:creationId xmlns:p14="http://schemas.microsoft.com/office/powerpoint/2010/main" val="1165568579"/>
      </p:ext>
    </p:extLst>
  </p:cSld>
  <p:clrMap bg1="lt1" tx1="dk1" bg2="lt2" tx2="dk2" accent1="accent1" accent2="accent2" accent3="accent3" accent4="accent4" accent5="accent5" accent6="accent6" hlink="hlink" folHlink="folHlink"/>
  <p:sldLayoutIdLst>
    <p:sldLayoutId id="2147484099" r:id="rId1"/>
    <p:sldLayoutId id="2147484100" r:id="rId2"/>
    <p:sldLayoutId id="2147484101" r:id="rId3"/>
    <p:sldLayoutId id="2147484102" r:id="rId4"/>
    <p:sldLayoutId id="2147484103" r:id="rId5"/>
    <p:sldLayoutId id="2147484104" r:id="rId6"/>
    <p:sldLayoutId id="2147484105" r:id="rId7"/>
    <p:sldLayoutId id="2147484106" r:id="rId8"/>
    <p:sldLayoutId id="2147484107" r:id="rId9"/>
    <p:sldLayoutId id="2147484108" r:id="rId10"/>
    <p:sldLayoutId id="2147484109"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4098"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4099"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4100"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5132AE9E-8EEE-4113-AEF2-E09F0CBD233E}" type="datetimeFigureOut">
              <a:rPr lang="zh-CN" altLang="en-US"/>
              <a:pPr/>
              <a:t>2017/6/30</a:t>
            </a:fld>
            <a:endParaRPr lang="zh-CN" altLang="en-US"/>
          </a:p>
        </p:txBody>
      </p:sp>
      <p:sp>
        <p:nvSpPr>
          <p:cNvPr id="4101"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4102"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FFE60E3A-29DB-415E-8B23-5D21462B2799}" type="slidenum">
              <a:rPr lang="zh-CN" altLang="en-US"/>
              <a:pPr/>
              <a:t>‹#›</a:t>
            </a:fld>
            <a:endParaRPr lang="zh-CN" altLang="en-US"/>
          </a:p>
        </p:txBody>
      </p:sp>
    </p:spTree>
    <p:extLst>
      <p:ext uri="{BB962C8B-B14F-4D97-AF65-F5344CB8AC3E}">
        <p14:creationId xmlns:p14="http://schemas.microsoft.com/office/powerpoint/2010/main" val="3065883265"/>
      </p:ext>
    </p:extLst>
  </p:cSld>
  <p:clrMap bg1="lt1" tx1="dk1" bg2="lt2" tx2="dk2" accent1="accent1" accent2="accent2" accent3="accent3" accent4="accent4" accent5="accent5" accent6="accent6" hlink="hlink" folHlink="folHlink"/>
  <p:sldLayoutIdLst>
    <p:sldLayoutId id="2147484111" r:id="rId1"/>
    <p:sldLayoutId id="2147484112" r:id="rId2"/>
    <p:sldLayoutId id="2147484113" r:id="rId3"/>
    <p:sldLayoutId id="2147484114" r:id="rId4"/>
    <p:sldLayoutId id="2147484115" r:id="rId5"/>
    <p:sldLayoutId id="2147484116" r:id="rId6"/>
    <p:sldLayoutId id="2147484117" r:id="rId7"/>
    <p:sldLayoutId id="2147484118" r:id="rId8"/>
    <p:sldLayoutId id="2147484119" r:id="rId9"/>
    <p:sldLayoutId id="2147484120" r:id="rId10"/>
    <p:sldLayoutId id="2147484121"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pic>
        <p:nvPicPr>
          <p:cNvPr id="5122" name="图片 6" descr="小祥云.png"/>
          <p:cNvPicPr>
            <a:picLocks noChangeAspect="1" noChangeArrowheads="1"/>
          </p:cNvPicPr>
          <p:nvPr/>
        </p:nvPicPr>
        <p:blipFill>
          <a:blip r:embed="rId14" cstate="print"/>
          <a:srcRect/>
          <a:stretch>
            <a:fillRect/>
          </a:stretch>
        </p:blipFill>
        <p:spPr bwMode="auto">
          <a:xfrm>
            <a:off x="6500813" y="3714750"/>
            <a:ext cx="4171950" cy="4171950"/>
          </a:xfrm>
          <a:prstGeom prst="rect">
            <a:avLst/>
          </a:prstGeom>
          <a:noFill/>
          <a:ln w="9525">
            <a:noFill/>
            <a:miter lim="800000"/>
            <a:headEnd/>
            <a:tailEnd/>
          </a:ln>
        </p:spPr>
      </p:pic>
      <p:sp>
        <p:nvSpPr>
          <p:cNvPr id="5123"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5124"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5125" name="日期占位符 6"/>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0615CE-53F2-47E3-9A36-62B92E895A52}" type="datetimeFigureOut">
              <a:rPr lang="zh-CN" altLang="en-US"/>
              <a:pPr/>
              <a:t>2017/6/30</a:t>
            </a:fld>
            <a:endParaRPr lang="zh-CN" altLang="en-US"/>
          </a:p>
        </p:txBody>
      </p:sp>
      <p:sp>
        <p:nvSpPr>
          <p:cNvPr id="5126" name="页脚占位符 7"/>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5127" name="灯片编号占位符 8"/>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6AE5A861-85EA-4A6D-B302-E959A60944FA}" type="slidenum">
              <a:rPr lang="zh-CN" altLang="en-US"/>
              <a:pPr/>
              <a:t>‹#›</a:t>
            </a:fld>
            <a:endParaRPr lang="zh-CN" altLang="en-US"/>
          </a:p>
        </p:txBody>
      </p:sp>
    </p:spTree>
    <p:extLst>
      <p:ext uri="{BB962C8B-B14F-4D97-AF65-F5344CB8AC3E}">
        <p14:creationId xmlns:p14="http://schemas.microsoft.com/office/powerpoint/2010/main" val="971920051"/>
      </p:ext>
    </p:extLst>
  </p:cSld>
  <p:clrMap bg1="lt1" tx1="dk1" bg2="lt2" tx2="dk2" accent1="accent1" accent2="accent2" accent3="accent3" accent4="accent4" accent5="accent5" accent6="accent6" hlink="hlink" folHlink="folHlink"/>
  <p:sldLayoutIdLst>
    <p:sldLayoutId id="2147484123" r:id="rId1"/>
    <p:sldLayoutId id="2147484124" r:id="rId2"/>
    <p:sldLayoutId id="2147484125" r:id="rId3"/>
    <p:sldLayoutId id="2147484126" r:id="rId4"/>
    <p:sldLayoutId id="2147484127" r:id="rId5"/>
    <p:sldLayoutId id="2147484128" r:id="rId6"/>
    <p:sldLayoutId id="2147484129" r:id="rId7"/>
    <p:sldLayoutId id="2147484130" r:id="rId8"/>
    <p:sldLayoutId id="2147484131" r:id="rId9"/>
    <p:sldLayoutId id="2147484132" r:id="rId10"/>
    <p:sldLayoutId id="2147484133"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2000" fill="hold"/>
                                        <p:tgtEl>
                                          <p:spTgt spid="5122"/>
                                        </p:tgtEl>
                                        <p:attrNameLst>
                                          <p:attrName>ppt_w</p:attrName>
                                        </p:attrNameLst>
                                      </p:cBhvr>
                                      <p:tavLst>
                                        <p:tav tm="0">
                                          <p:val>
                                            <p:fltVal val="0"/>
                                          </p:val>
                                        </p:tav>
                                        <p:tav tm="100000">
                                          <p:val>
                                            <p:strVal val="#ppt_w"/>
                                          </p:val>
                                        </p:tav>
                                      </p:tavLst>
                                    </p:anim>
                                    <p:anim calcmode="lin" valueType="num">
                                      <p:cBhvr>
                                        <p:cTn id="8" dur="2000" fill="hold"/>
                                        <p:tgtEl>
                                          <p:spTgt spid="5122"/>
                                        </p:tgtEl>
                                        <p:attrNameLst>
                                          <p:attrName>ppt_h</p:attrName>
                                        </p:attrNameLst>
                                      </p:cBhvr>
                                      <p:tavLst>
                                        <p:tav tm="0">
                                          <p:val>
                                            <p:fltVal val="0"/>
                                          </p:val>
                                        </p:tav>
                                        <p:tav tm="100000">
                                          <p:val>
                                            <p:strVal val="#ppt_h"/>
                                          </p:val>
                                        </p:tav>
                                      </p:tavLst>
                                    </p:anim>
                                    <p:animEffect transition="in" filter="fade">
                                      <p:cBhvr>
                                        <p:cTn id="9" dur="2000"/>
                                        <p:tgtEl>
                                          <p:spTgt spid="5122"/>
                                        </p:tgtEl>
                                      </p:cBhvr>
                                    </p:animEffect>
                                  </p:childTnLst>
                                </p:cTn>
                              </p:par>
                              <p:par>
                                <p:cTn id="10" presetID="8" presetClass="emph" presetSubtype="0" fill="hold" nodeType="withEffect">
                                  <p:stCondLst>
                                    <p:cond delay="0"/>
                                  </p:stCondLst>
                                  <p:childTnLst>
                                    <p:animRot by="-21599879">
                                      <p:cBhvr>
                                        <p:cTn id="11" dur="2000" fill="hold"/>
                                        <p:tgtEl>
                                          <p:spTgt spid="51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6146"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6147"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6148"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BBA6C7-577A-4A33-A509-4C964798FD81}" type="datetimeFigureOut">
              <a:rPr lang="zh-CN" altLang="en-US"/>
              <a:pPr/>
              <a:t>2017/6/30</a:t>
            </a:fld>
            <a:endParaRPr lang="zh-CN" altLang="en-US"/>
          </a:p>
        </p:txBody>
      </p:sp>
      <p:sp>
        <p:nvSpPr>
          <p:cNvPr id="6149"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6150"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E02F07E-186A-4651-9EC4-7429EB552798}" type="slidenum">
              <a:rPr lang="zh-CN" altLang="en-US"/>
              <a:pPr/>
              <a:t>‹#›</a:t>
            </a:fld>
            <a:endParaRPr lang="zh-CN" altLang="en-US"/>
          </a:p>
        </p:txBody>
      </p:sp>
    </p:spTree>
    <p:extLst>
      <p:ext uri="{BB962C8B-B14F-4D97-AF65-F5344CB8AC3E}">
        <p14:creationId xmlns:p14="http://schemas.microsoft.com/office/powerpoint/2010/main" val="1186766671"/>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Calibri" pitchFamily="34" charset="0"/>
              </a:defRPr>
            </a:lvl1pPr>
          </a:lstStyle>
          <a:p>
            <a:fld id="{0AB06CAE-674E-48D2-9CCA-DDC1FD460B8B}" type="datetimeFigureOut">
              <a:rPr lang="zh-CN" altLang="en-US"/>
              <a:pPr/>
              <a:t>2017/6/30</a:t>
            </a:fld>
            <a:endParaRPr lang="en-US" altLang="zh-CN"/>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Calibri" pitchFamily="34" charset="0"/>
              </a:defRPr>
            </a:lvl1pPr>
          </a:lstStyle>
          <a:p>
            <a:endParaRPr lang="en-US" altLang="zh-CN"/>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libri" pitchFamily="34" charset="0"/>
              </a:defRPr>
            </a:lvl1pPr>
          </a:lstStyle>
          <a:p>
            <a:fld id="{12F6CE22-A3F1-4058-841C-1235DD969DD3}" type="slidenum">
              <a:rPr lang="en-US" altLang="zh-CN"/>
              <a:pPr/>
              <a:t>‹#›</a:t>
            </a:fld>
            <a:endParaRPr lang="en-US" altLang="zh-CN"/>
          </a:p>
        </p:txBody>
      </p:sp>
    </p:spTree>
    <p:extLst>
      <p:ext uri="{BB962C8B-B14F-4D97-AF65-F5344CB8AC3E}">
        <p14:creationId xmlns:p14="http://schemas.microsoft.com/office/powerpoint/2010/main" val="169624207"/>
      </p:ext>
    </p:extLst>
  </p:cSld>
  <p:clrMap bg1="lt1" tx1="dk1" bg2="lt2" tx2="dk2" accent1="accent1" accent2="accent2" accent3="accent3" accent4="accent4" accent5="accent5" accent6="accent6" hlink="hlink" folHlink="folHlink"/>
  <p:sldLayoutIdLst>
    <p:sldLayoutId id="2147484147" r:id="rId1"/>
    <p:sldLayoutId id="2147484148" r:id="rId2"/>
    <p:sldLayoutId id="2147484149" r:id="rId3"/>
    <p:sldLayoutId id="2147484150" r:id="rId4"/>
    <p:sldLayoutId id="2147484151" r:id="rId5"/>
    <p:sldLayoutId id="2147484152" r:id="rId6"/>
    <p:sldLayoutId id="2147484153" r:id="rId7"/>
    <p:sldLayoutId id="2147484154" r:id="rId8"/>
    <p:sldLayoutId id="2147484155" r:id="rId9"/>
    <p:sldLayoutId id="2147484156" r:id="rId10"/>
    <p:sldLayoutId id="2147484157"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SimSun" pitchFamily="2" charset="-122"/>
        </a:defRPr>
      </a:lvl2pPr>
      <a:lvl3pPr algn="ctr" rtl="0" eaLnBrk="1" fontAlgn="base" hangingPunct="1">
        <a:spcBef>
          <a:spcPct val="0"/>
        </a:spcBef>
        <a:spcAft>
          <a:spcPct val="0"/>
        </a:spcAft>
        <a:defRPr sz="4400">
          <a:solidFill>
            <a:schemeClr val="tx2"/>
          </a:solidFill>
          <a:latin typeface="Arial" pitchFamily="34" charset="0"/>
          <a:ea typeface="SimSun" pitchFamily="2" charset="-122"/>
        </a:defRPr>
      </a:lvl3pPr>
      <a:lvl4pPr algn="ctr" rtl="0" eaLnBrk="1" fontAlgn="base" hangingPunct="1">
        <a:spcBef>
          <a:spcPct val="0"/>
        </a:spcBef>
        <a:spcAft>
          <a:spcPct val="0"/>
        </a:spcAft>
        <a:defRPr sz="4400">
          <a:solidFill>
            <a:schemeClr val="tx2"/>
          </a:solidFill>
          <a:latin typeface="Arial" pitchFamily="34" charset="0"/>
          <a:ea typeface="SimSun" pitchFamily="2" charset="-122"/>
        </a:defRPr>
      </a:lvl4pPr>
      <a:lvl5pPr algn="ctr" rtl="0" eaLnBrk="1" fontAlgn="base" hangingPunct="1">
        <a:spcBef>
          <a:spcPct val="0"/>
        </a:spcBef>
        <a:spcAft>
          <a:spcPct val="0"/>
        </a:spcAft>
        <a:defRPr sz="4400">
          <a:solidFill>
            <a:schemeClr val="tx2"/>
          </a:solidFill>
          <a:latin typeface="Arial" pitchFamily="34" charset="0"/>
          <a:ea typeface="SimSun"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SimSun"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SimSun"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SimSun"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SimSun"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endParaRPr lang="en-US" altLang="zh-CN"/>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4A642577-4EC7-4EC7-92B4-C1C957692271}"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30/06/2017</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2038668639"/>
      </p:ext>
    </p:extLst>
  </p:cSld>
  <p:clrMap bg1="lt1" tx1="dk1" bg2="lt2" tx2="dk2" accent1="accent1" accent2="accent2" accent3="accent3" accent4="accent4" accent5="accent5" accent6="accent6" hlink="hlink" folHlink="folHlink"/>
  <p:sldLayoutIdLst>
    <p:sldLayoutId id="2147484159" r:id="rId1"/>
    <p:sldLayoutId id="2147484160" r:id="rId2"/>
    <p:sldLayoutId id="2147484161" r:id="rId3"/>
    <p:sldLayoutId id="2147484162" r:id="rId4"/>
    <p:sldLayoutId id="2147484163" r:id="rId5"/>
    <p:sldLayoutId id="2147484164" r:id="rId6"/>
    <p:sldLayoutId id="2147484165" r:id="rId7"/>
    <p:sldLayoutId id="2147484166" r:id="rId8"/>
    <p:sldLayoutId id="2147484167" r:id="rId9"/>
    <p:sldLayoutId id="2147484168" r:id="rId10"/>
    <p:sldLayoutId id="2147484169"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FCC106F-44E9-43E4-B828-444B7EB670D2}" type="slidenum">
              <a:rPr lang="en-US" altLang="zh-CN"/>
              <a:pPr/>
              <a:t>‹#›</a:t>
            </a:fld>
            <a:endParaRPr lang="en-US" altLang="zh-CN"/>
          </a:p>
        </p:txBody>
      </p:sp>
    </p:spTree>
    <p:extLst>
      <p:ext uri="{BB962C8B-B14F-4D97-AF65-F5344CB8AC3E}">
        <p14:creationId xmlns:p14="http://schemas.microsoft.com/office/powerpoint/2010/main" val="2860111297"/>
      </p:ext>
    </p:extLst>
  </p:cSld>
  <p:clrMap bg1="lt1" tx1="dk1" bg2="lt2" tx2="dk2" accent1="accent1" accent2="accent2" accent3="accent3" accent4="accent4" accent5="accent5" accent6="accent6" hlink="hlink" folHlink="folHlink"/>
  <p:sldLayoutIdLst>
    <p:sldLayoutId id="2147484171" r:id="rId1"/>
    <p:sldLayoutId id="2147484172" r:id="rId2"/>
    <p:sldLayoutId id="2147484173" r:id="rId3"/>
    <p:sldLayoutId id="2147484174" r:id="rId4"/>
    <p:sldLayoutId id="2147484175" r:id="rId5"/>
    <p:sldLayoutId id="2147484176" r:id="rId6"/>
    <p:sldLayoutId id="2147484177" r:id="rId7"/>
    <p:sldLayoutId id="2147484178" r:id="rId8"/>
    <p:sldLayoutId id="2147484179" r:id="rId9"/>
    <p:sldLayoutId id="2147484180" r:id="rId10"/>
    <p:sldLayoutId id="214748418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idx="4294967295"/>
          </p:nvPr>
        </p:nvSpPr>
        <p:spPr bwMode="auto">
          <a:xfrm>
            <a:off x="533400" y="533400"/>
            <a:ext cx="822960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Calibri" pitchFamily="34" charset="0"/>
              </a:rPr>
              <a:t>单击此处编辑母版标题样式</a:t>
            </a:r>
          </a:p>
        </p:txBody>
      </p:sp>
      <p:sp>
        <p:nvSpPr>
          <p:cNvPr id="1027" name="Text Placeholder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Calibri" pitchFamily="34" charset="0"/>
              </a:rPr>
              <a:t>单击此处编辑母版文本样式</a:t>
            </a:r>
          </a:p>
          <a:p>
            <a:pPr lvl="1"/>
            <a:r>
              <a:rPr lang="zh-CN" smtClean="0">
                <a:sym typeface="Calibri" pitchFamily="34" charset="0"/>
              </a:rPr>
              <a:t>第二级</a:t>
            </a:r>
          </a:p>
          <a:p>
            <a:pPr lvl="2"/>
            <a:r>
              <a:rPr lang="zh-CN" smtClean="0">
                <a:sym typeface="Calibri" pitchFamily="34" charset="0"/>
              </a:rPr>
              <a:t>第三级</a:t>
            </a:r>
          </a:p>
          <a:p>
            <a:pPr lvl="3"/>
            <a:r>
              <a:rPr lang="zh-CN" smtClean="0">
                <a:sym typeface="Calibri" pitchFamily="34" charset="0"/>
              </a:rPr>
              <a:t>第四级</a:t>
            </a:r>
          </a:p>
          <a:p>
            <a:pPr lvl="4"/>
            <a:r>
              <a:rPr lang="zh-CN" smtClean="0">
                <a:sym typeface="Calibri" pitchFamily="34" charset="0"/>
              </a:rPr>
              <a:t>第五级</a:t>
            </a:r>
          </a:p>
        </p:txBody>
      </p:sp>
      <p:sp>
        <p:nvSpPr>
          <p:cNvPr id="1028" name="Date Placeholder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sym typeface="Calibri" pitchFamily="34" charset="0"/>
              </a:defRPr>
            </a:lvl1pPr>
          </a:lstStyle>
          <a:p>
            <a:fld id="{8A743CD3-0831-4895-9B6A-2722EED23A56}" type="datetime1">
              <a:rPr lang="en-US" smtClean="0"/>
              <a:pPr/>
              <a:t>30/06/2017</a:t>
            </a:fld>
            <a:endParaRPr lang="en-US"/>
          </a:p>
        </p:txBody>
      </p:sp>
      <p:sp>
        <p:nvSpPr>
          <p:cNvPr id="1029" name="Footer Placeholder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sym typeface="Calibri" pitchFamily="34" charset="0"/>
              </a:defRPr>
            </a:lvl1pPr>
          </a:lstStyle>
          <a:p>
            <a:r>
              <a:rPr lang="en-US" smtClean="0"/>
              <a:t>www.niir.org</a:t>
            </a:r>
            <a:endParaRPr lang="en-US"/>
          </a:p>
        </p:txBody>
      </p:sp>
      <p:sp>
        <p:nvSpPr>
          <p:cNvPr id="1030" name="Slide Number Placeholder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sym typeface="Calibri" pitchFamily="34" charset="0"/>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821262835"/>
      </p:ext>
    </p:extLst>
  </p:cSld>
  <p:clrMap bg1="lt1" tx1="dk1" bg2="lt2" tx2="dk2" accent1="accent1" accent2="accent2" accent3="accent3" accent4="accent4" accent5="accent5" accent6="accent6" hlink="hlink" folHlink="folHlink"/>
  <p:sldLayoutIdLst>
    <p:sldLayoutId id="2147484183" r:id="rId1"/>
    <p:sldLayoutId id="2147484184" r:id="rId2"/>
    <p:sldLayoutId id="2147484185" r:id="rId3"/>
    <p:sldLayoutId id="2147484186" r:id="rId4"/>
    <p:sldLayoutId id="2147484187" r:id="rId5"/>
    <p:sldLayoutId id="2147484188" r:id="rId6"/>
    <p:sldLayoutId id="2147484189" r:id="rId7"/>
    <p:sldLayoutId id="2147484190" r:id="rId8"/>
    <p:sldLayoutId id="2147484191" r:id="rId9"/>
    <p:sldLayoutId id="2147484192" r:id="rId10"/>
    <p:sldLayoutId id="2147484193" r:id="rId11"/>
  </p:sldLayoutIdLst>
  <p:hf sldNum="0" hdr="0" dt="0"/>
  <p:txStyles>
    <p:titleStyle>
      <a:lvl1pPr algn="ctr" rtl="0" eaLnBrk="1" fontAlgn="base" hangingPunct="1">
        <a:spcBef>
          <a:spcPct val="0"/>
        </a:spcBef>
        <a:spcAft>
          <a:spcPct val="0"/>
        </a:spcAft>
        <a:defRPr sz="4400">
          <a:solidFill>
            <a:schemeClr val="tx1"/>
          </a:solidFill>
          <a:latin typeface="+mj-lt"/>
          <a:ea typeface="+mj-ea"/>
          <a:cs typeface="+mj-cs"/>
          <a:sym typeface="Calibri" pitchFamily="34" charset="0"/>
        </a:defRPr>
      </a:lvl1pPr>
      <a:lvl2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2pPr>
      <a:lvl3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3pPr>
      <a:lvl4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4pPr>
      <a:lvl5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9pPr>
    </p:titleStyle>
    <p:bodyStyle>
      <a:lvl1pPr marL="342900" indent="-342900" algn="l" defTabSz="0" rtl="0" eaLnBrk="1" fontAlgn="base" hangingPunct="1">
        <a:spcBef>
          <a:spcPct val="20000"/>
        </a:spcBef>
        <a:spcAft>
          <a:spcPct val="0"/>
        </a:spcAft>
        <a:buFont typeface="Arial" pitchFamily="34" charset="0"/>
        <a:buChar char="•"/>
        <a:defRPr sz="3200">
          <a:solidFill>
            <a:schemeClr val="tx1"/>
          </a:solidFill>
          <a:latin typeface="+mn-lt"/>
          <a:ea typeface="+mn-ea"/>
          <a:cs typeface="+mn-cs"/>
          <a:sym typeface="Calibri" pitchFamily="34" charset="0"/>
        </a:defRPr>
      </a:lvl1pPr>
      <a:lvl2pPr marL="742950" indent="-285750" algn="l" defTabSz="0" rtl="0" eaLnBrk="1" fontAlgn="base" hangingPunct="1">
        <a:spcBef>
          <a:spcPct val="20000"/>
        </a:spcBef>
        <a:spcAft>
          <a:spcPct val="0"/>
        </a:spcAft>
        <a:buFont typeface="Arial" pitchFamily="34" charset="0"/>
        <a:buChar char="–"/>
        <a:defRPr sz="2800">
          <a:solidFill>
            <a:schemeClr val="tx1"/>
          </a:solidFill>
          <a:latin typeface="+mn-lt"/>
          <a:ea typeface="+mn-ea"/>
          <a:sym typeface="Calibri" pitchFamily="34" charset="0"/>
        </a:defRPr>
      </a:lvl2pPr>
      <a:lvl3pPr marL="1143000" indent="-228600" algn="l" defTabSz="0" rtl="0" eaLnBrk="1" fontAlgn="base" hangingPunct="1">
        <a:spcBef>
          <a:spcPct val="20000"/>
        </a:spcBef>
        <a:spcAft>
          <a:spcPct val="0"/>
        </a:spcAft>
        <a:buFont typeface="Arial" pitchFamily="34" charset="0"/>
        <a:buChar char="•"/>
        <a:defRPr sz="2400">
          <a:solidFill>
            <a:schemeClr val="tx1"/>
          </a:solidFill>
          <a:latin typeface="+mn-lt"/>
          <a:ea typeface="+mn-ea"/>
          <a:sym typeface="Calibri" pitchFamily="34" charset="0"/>
        </a:defRPr>
      </a:lvl3pPr>
      <a:lvl4pPr marL="1600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4pPr>
      <a:lvl5pPr marL="20574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5pPr>
      <a:lvl6pPr marL="25146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6pPr>
      <a:lvl7pPr marL="29718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7pPr>
      <a:lvl8pPr marL="34290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8pPr>
      <a:lvl9pPr marL="3886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121525F-6E0A-49F1-8DD6-D72CC0B21B6E}" type="slidenum">
              <a:rPr lang="en-US" altLang="zh-CN"/>
              <a:pPr/>
              <a:t>‹#›</a:t>
            </a:fld>
            <a:endParaRPr lang="en-US" altLang="zh-CN"/>
          </a:p>
        </p:txBody>
      </p:sp>
    </p:spTree>
    <p:extLst>
      <p:ext uri="{BB962C8B-B14F-4D97-AF65-F5344CB8AC3E}">
        <p14:creationId xmlns:p14="http://schemas.microsoft.com/office/powerpoint/2010/main" val="266792677"/>
      </p:ext>
    </p:extLst>
  </p:cSld>
  <p:clrMap bg1="lt1" tx1="dk1" bg2="lt2" tx2="dk2" accent1="accent1" accent2="accent2" accent3="accent3" accent4="accent4" accent5="accent5" accent6="accent6" hlink="hlink" folHlink="folHlink"/>
  <p:sldLayoutIdLst>
    <p:sldLayoutId id="2147484195" r:id="rId1"/>
    <p:sldLayoutId id="2147484196" r:id="rId2"/>
    <p:sldLayoutId id="2147484197" r:id="rId3"/>
    <p:sldLayoutId id="2147484198" r:id="rId4"/>
    <p:sldLayoutId id="2147484199" r:id="rId5"/>
    <p:sldLayoutId id="2147484200" r:id="rId6"/>
    <p:sldLayoutId id="2147484201" r:id="rId7"/>
    <p:sldLayoutId id="2147484202" r:id="rId8"/>
    <p:sldLayoutId id="2147484203" r:id="rId9"/>
    <p:sldLayoutId id="2147484204" r:id="rId10"/>
    <p:sldLayoutId id="2147484205"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30/06/2017</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3602679031"/>
      </p:ext>
    </p:extLst>
  </p:cSld>
  <p:clrMap bg1="lt1" tx1="dk1" bg2="lt2" tx2="dk2" accent1="accent1" accent2="accent2" accent3="accent3" accent4="accent4" accent5="accent5" accent6="accent6" hlink="hlink" folHlink="folHlink"/>
  <p:sldLayoutIdLst>
    <p:sldLayoutId id="2147484207" r:id="rId1"/>
    <p:sldLayoutId id="2147484208" r:id="rId2"/>
    <p:sldLayoutId id="2147484209" r:id="rId3"/>
    <p:sldLayoutId id="2147484210" r:id="rId4"/>
    <p:sldLayoutId id="2147484211" r:id="rId5"/>
    <p:sldLayoutId id="2147484212" r:id="rId6"/>
    <p:sldLayoutId id="2147484213" r:id="rId7"/>
    <p:sldLayoutId id="2147484214" r:id="rId8"/>
    <p:sldLayoutId id="2147484215" r:id="rId9"/>
    <p:sldLayoutId id="2147484216" r:id="rId10"/>
    <p:sldLayoutId id="2147484217"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03E023FA-1B6E-4056-B18E-3B7C09953079}" type="slidenum">
              <a:rPr lang="en-US" altLang="zh-CN"/>
              <a:pPr/>
              <a:t>‹#›</a:t>
            </a:fld>
            <a:endParaRPr lang="en-US" altLang="zh-CN"/>
          </a:p>
        </p:txBody>
      </p:sp>
    </p:spTree>
    <p:extLst>
      <p:ext uri="{BB962C8B-B14F-4D97-AF65-F5344CB8AC3E}">
        <p14:creationId xmlns:p14="http://schemas.microsoft.com/office/powerpoint/2010/main" val="2459127028"/>
      </p:ext>
    </p:extLst>
  </p:cSld>
  <p:clrMap bg1="lt1" tx1="dk1" bg2="lt2" tx2="dk2" accent1="accent1" accent2="accent2" accent3="accent3" accent4="accent4" accent5="accent5" accent6="accent6" hlink="hlink" folHlink="folHlink"/>
  <p:sldLayoutIdLst>
    <p:sldLayoutId id="2147484219" r:id="rId1"/>
    <p:sldLayoutId id="2147484220" r:id="rId2"/>
    <p:sldLayoutId id="2147484221" r:id="rId3"/>
    <p:sldLayoutId id="2147484222" r:id="rId4"/>
    <p:sldLayoutId id="2147484223" r:id="rId5"/>
    <p:sldLayoutId id="2147484224" r:id="rId6"/>
    <p:sldLayoutId id="2147484225" r:id="rId7"/>
    <p:sldLayoutId id="2147484226" r:id="rId8"/>
    <p:sldLayoutId id="2147484227" r:id="rId9"/>
    <p:sldLayoutId id="2147484228" r:id="rId10"/>
    <p:sldLayoutId id="2147484229"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pic>
        <p:nvPicPr>
          <p:cNvPr id="1026" name="图片 6" descr="大祥云.png"/>
          <p:cNvPicPr>
            <a:picLocks noChangeAspect="1" noChangeArrowheads="1"/>
          </p:cNvPicPr>
          <p:nvPr/>
        </p:nvPicPr>
        <p:blipFill>
          <a:blip r:embed="rId14" cstate="print"/>
          <a:srcRect/>
          <a:stretch>
            <a:fillRect/>
          </a:stretch>
        </p:blipFill>
        <p:spPr bwMode="auto">
          <a:xfrm>
            <a:off x="-2386013" y="-28575"/>
            <a:ext cx="6529388" cy="6529388"/>
          </a:xfrm>
          <a:prstGeom prst="rect">
            <a:avLst/>
          </a:prstGeom>
          <a:noFill/>
          <a:ln w="9525">
            <a:noFill/>
            <a:miter lim="800000"/>
            <a:headEnd/>
            <a:tailEnd/>
          </a:ln>
        </p:spPr>
      </p:pic>
      <p:sp>
        <p:nvSpPr>
          <p:cNvPr id="1027"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8"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9"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8A743CD3-0831-4895-9B6A-2722EED23A56}" type="datetime1">
              <a:rPr lang="en-US" smtClean="0"/>
              <a:pPr/>
              <a:t>30/06/2017</a:t>
            </a:fld>
            <a:endParaRPr lang="en-US"/>
          </a:p>
        </p:txBody>
      </p:sp>
      <p:sp>
        <p:nvSpPr>
          <p:cNvPr id="1030"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r>
              <a:rPr lang="en-US" smtClean="0"/>
              <a:t>www.niir.org</a:t>
            </a:r>
            <a:endParaRPr lang="en-US"/>
          </a:p>
        </p:txBody>
      </p:sp>
      <p:sp>
        <p:nvSpPr>
          <p:cNvPr id="1031"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3834708629"/>
      </p:ext>
    </p:extLst>
  </p:cSld>
  <p:clrMap bg1="lt1" tx1="dk1" bg2="lt2" tx2="dk2" accent1="accent1" accent2="accent2" accent3="accent3" accent4="accent4" accent5="accent5" accent6="accent6" hlink="hlink" folHlink="folHlink"/>
  <p:sldLayoutIdLst>
    <p:sldLayoutId id="2147484231" r:id="rId1"/>
    <p:sldLayoutId id="2147484232" r:id="rId2"/>
    <p:sldLayoutId id="2147484233" r:id="rId3"/>
    <p:sldLayoutId id="2147484234" r:id="rId4"/>
    <p:sldLayoutId id="2147484235" r:id="rId5"/>
    <p:sldLayoutId id="2147484236" r:id="rId6"/>
    <p:sldLayoutId id="2147484237" r:id="rId7"/>
    <p:sldLayoutId id="2147484238" r:id="rId8"/>
    <p:sldLayoutId id="2147484239" r:id="rId9"/>
    <p:sldLayoutId id="2147484240" r:id="rId10"/>
    <p:sldLayoutId id="2147484241"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par>
                                <p:cTn id="8" presetID="8" presetClass="emph" presetSubtype="0" fill="hold" nodeType="withEffect">
                                  <p:stCondLst>
                                    <p:cond delay="0"/>
                                  </p:stCondLst>
                                  <p:childTnLst>
                                    <p:animRot by="21600000">
                                      <p:cBhvr>
                                        <p:cTn id="9" dur="2000" fill="hold"/>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dt="0"/>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pic>
        <p:nvPicPr>
          <p:cNvPr id="2050" name="图片 6" descr="down.png"/>
          <p:cNvPicPr>
            <a:picLocks noChangeAspect="1" noChangeArrowheads="1"/>
          </p:cNvPicPr>
          <p:nvPr/>
        </p:nvPicPr>
        <p:blipFill>
          <a:blip r:embed="rId14" cstate="print"/>
          <a:srcRect/>
          <a:stretch>
            <a:fillRect/>
          </a:stretch>
        </p:blipFill>
        <p:spPr bwMode="auto">
          <a:xfrm>
            <a:off x="1588" y="5762625"/>
            <a:ext cx="9142412" cy="1095375"/>
          </a:xfrm>
          <a:prstGeom prst="rect">
            <a:avLst/>
          </a:prstGeom>
          <a:noFill/>
          <a:ln w="9525">
            <a:noFill/>
            <a:miter lim="800000"/>
            <a:headEnd/>
            <a:tailEnd/>
          </a:ln>
        </p:spPr>
      </p:pic>
      <p:pic>
        <p:nvPicPr>
          <p:cNvPr id="2051" name="图片 7" descr="up.png"/>
          <p:cNvPicPr>
            <a:picLocks noChangeAspect="1" noChangeArrowheads="1"/>
          </p:cNvPicPr>
          <p:nvPr/>
        </p:nvPicPr>
        <p:blipFill>
          <a:blip r:embed="rId15" cstate="print"/>
          <a:srcRect/>
          <a:stretch>
            <a:fillRect/>
          </a:stretch>
        </p:blipFill>
        <p:spPr bwMode="auto">
          <a:xfrm>
            <a:off x="1588" y="0"/>
            <a:ext cx="9142412" cy="704850"/>
          </a:xfrm>
          <a:prstGeom prst="rect">
            <a:avLst/>
          </a:prstGeom>
          <a:noFill/>
          <a:ln w="9525">
            <a:noFill/>
            <a:miter lim="800000"/>
            <a:headEnd/>
            <a:tailEnd/>
          </a:ln>
        </p:spPr>
      </p:pic>
      <p:sp>
        <p:nvSpPr>
          <p:cNvPr id="2052"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3"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4"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1CEAABC7-0143-4D5D-A23C-DE929921CE9F}" type="datetimeFigureOut">
              <a:rPr lang="zh-CN" altLang="en-US"/>
              <a:pPr/>
              <a:t>2017/6/30</a:t>
            </a:fld>
            <a:endParaRPr lang="zh-CN" altLang="en-US"/>
          </a:p>
        </p:txBody>
      </p:sp>
      <p:sp>
        <p:nvSpPr>
          <p:cNvPr id="2055"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2056"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F4FA676-2F71-443E-B2C3-F903B3391447}" type="slidenum">
              <a:rPr lang="zh-CN" altLang="en-US"/>
              <a:pPr/>
              <a:t>‹#›</a:t>
            </a:fld>
            <a:endParaRPr lang="zh-CN" altLang="en-US"/>
          </a:p>
        </p:txBody>
      </p:sp>
    </p:spTree>
    <p:extLst>
      <p:ext uri="{BB962C8B-B14F-4D97-AF65-F5344CB8AC3E}">
        <p14:creationId xmlns:p14="http://schemas.microsoft.com/office/powerpoint/2010/main" val="3862350358"/>
      </p:ext>
    </p:extLst>
  </p:cSld>
  <p:clrMap bg1="lt1" tx1="dk1" bg2="lt2" tx2="dk2" accent1="accent1" accent2="accent2" accent3="accent3" accent4="accent4" accent5="accent5" accent6="accent6" hlink="hlink" folHlink="folHlink"/>
  <p:sldLayoutIdLst>
    <p:sldLayoutId id="2147484243" r:id="rId1"/>
    <p:sldLayoutId id="2147484244" r:id="rId2"/>
    <p:sldLayoutId id="2147484245" r:id="rId3"/>
    <p:sldLayoutId id="2147484246" r:id="rId4"/>
    <p:sldLayoutId id="2147484247" r:id="rId5"/>
    <p:sldLayoutId id="2147484248" r:id="rId6"/>
    <p:sldLayoutId id="2147484249" r:id="rId7"/>
    <p:sldLayoutId id="2147484250" r:id="rId8"/>
    <p:sldLayoutId id="2147484251" r:id="rId9"/>
    <p:sldLayoutId id="2147484252" r:id="rId10"/>
    <p:sldLayoutId id="2147484253"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additive="base">
                                        <p:cTn id="11" dur="500" fill="hold"/>
                                        <p:tgtEl>
                                          <p:spTgt spid="2051"/>
                                        </p:tgtEl>
                                        <p:attrNameLst>
                                          <p:attrName>ppt_x</p:attrName>
                                        </p:attrNameLst>
                                      </p:cBhvr>
                                      <p:tavLst>
                                        <p:tav tm="0">
                                          <p:val>
                                            <p:strVal val="#ppt_x"/>
                                          </p:val>
                                        </p:tav>
                                        <p:tav tm="100000">
                                          <p:val>
                                            <p:strVal val="#ppt_x"/>
                                          </p:val>
                                        </p:tav>
                                      </p:tavLst>
                                    </p:anim>
                                    <p:anim calcmode="lin" valueType="num">
                                      <p:cBhvr additive="base">
                                        <p:cTn id="12" dur="500" fill="hold"/>
                                        <p:tgtEl>
                                          <p:spTgt spid="20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3074"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C99A805C-666E-4CA6-B081-703D1C22B363}" type="datetimeFigureOut">
              <a:rPr lang="zh-CN" altLang="en-US"/>
              <a:pPr/>
              <a:t>2017/6/30</a:t>
            </a:fld>
            <a:endParaRPr lang="zh-CN" altLang="en-US"/>
          </a:p>
        </p:txBody>
      </p:sp>
      <p:sp>
        <p:nvSpPr>
          <p:cNvPr id="3077"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3078"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A838E59A-35AB-46B4-9F3A-3C7F9BFC55F7}" type="slidenum">
              <a:rPr lang="zh-CN" altLang="en-US"/>
              <a:pPr/>
              <a:t>‹#›</a:t>
            </a:fld>
            <a:endParaRPr lang="zh-CN" altLang="en-US"/>
          </a:p>
        </p:txBody>
      </p:sp>
    </p:spTree>
    <p:extLst>
      <p:ext uri="{BB962C8B-B14F-4D97-AF65-F5344CB8AC3E}">
        <p14:creationId xmlns:p14="http://schemas.microsoft.com/office/powerpoint/2010/main" val="1486817773"/>
      </p:ext>
    </p:extLst>
  </p:cSld>
  <p:clrMap bg1="lt1" tx1="dk1" bg2="lt2" tx2="dk2" accent1="accent1" accent2="accent2" accent3="accent3" accent4="accent4" accent5="accent5" accent6="accent6" hlink="hlink" folHlink="folHlink"/>
  <p:sldLayoutIdLst>
    <p:sldLayoutId id="2147484255" r:id="rId1"/>
    <p:sldLayoutId id="2147484256" r:id="rId2"/>
    <p:sldLayoutId id="2147484257" r:id="rId3"/>
    <p:sldLayoutId id="2147484258" r:id="rId4"/>
    <p:sldLayoutId id="2147484259" r:id="rId5"/>
    <p:sldLayoutId id="2147484260" r:id="rId6"/>
    <p:sldLayoutId id="2147484261" r:id="rId7"/>
    <p:sldLayoutId id="2147484262" r:id="rId8"/>
    <p:sldLayoutId id="2147484263" r:id="rId9"/>
    <p:sldLayoutId id="2147484264" r:id="rId10"/>
    <p:sldLayoutId id="2147484265"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4098"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4099"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4100"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5132AE9E-8EEE-4113-AEF2-E09F0CBD233E}" type="datetimeFigureOut">
              <a:rPr lang="zh-CN" altLang="en-US"/>
              <a:pPr/>
              <a:t>2017/6/30</a:t>
            </a:fld>
            <a:endParaRPr lang="zh-CN" altLang="en-US"/>
          </a:p>
        </p:txBody>
      </p:sp>
      <p:sp>
        <p:nvSpPr>
          <p:cNvPr id="4101"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4102"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FFE60E3A-29DB-415E-8B23-5D21462B2799}" type="slidenum">
              <a:rPr lang="zh-CN" altLang="en-US"/>
              <a:pPr/>
              <a:t>‹#›</a:t>
            </a:fld>
            <a:endParaRPr lang="zh-CN" altLang="en-US"/>
          </a:p>
        </p:txBody>
      </p:sp>
    </p:spTree>
    <p:extLst>
      <p:ext uri="{BB962C8B-B14F-4D97-AF65-F5344CB8AC3E}">
        <p14:creationId xmlns:p14="http://schemas.microsoft.com/office/powerpoint/2010/main" val="952737415"/>
      </p:ext>
    </p:extLst>
  </p:cSld>
  <p:clrMap bg1="lt1" tx1="dk1" bg2="lt2" tx2="dk2" accent1="accent1" accent2="accent2" accent3="accent3" accent4="accent4" accent5="accent5" accent6="accent6" hlink="hlink" folHlink="folHlink"/>
  <p:sldLayoutIdLst>
    <p:sldLayoutId id="2147484267" r:id="rId1"/>
    <p:sldLayoutId id="2147484268" r:id="rId2"/>
    <p:sldLayoutId id="2147484269" r:id="rId3"/>
    <p:sldLayoutId id="2147484270" r:id="rId4"/>
    <p:sldLayoutId id="2147484271" r:id="rId5"/>
    <p:sldLayoutId id="2147484272" r:id="rId6"/>
    <p:sldLayoutId id="2147484273" r:id="rId7"/>
    <p:sldLayoutId id="2147484274" r:id="rId8"/>
    <p:sldLayoutId id="2147484275" r:id="rId9"/>
    <p:sldLayoutId id="2147484276" r:id="rId10"/>
    <p:sldLayoutId id="2147484277"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pic>
        <p:nvPicPr>
          <p:cNvPr id="1026" name="图片 6" descr="大祥云.png"/>
          <p:cNvPicPr>
            <a:picLocks noChangeAspect="1" noChangeArrowheads="1"/>
          </p:cNvPicPr>
          <p:nvPr/>
        </p:nvPicPr>
        <p:blipFill>
          <a:blip r:embed="rId14" cstate="print"/>
          <a:srcRect/>
          <a:stretch>
            <a:fillRect/>
          </a:stretch>
        </p:blipFill>
        <p:spPr bwMode="auto">
          <a:xfrm>
            <a:off x="-2386013" y="-28575"/>
            <a:ext cx="6529388" cy="6529388"/>
          </a:xfrm>
          <a:prstGeom prst="rect">
            <a:avLst/>
          </a:prstGeom>
          <a:noFill/>
          <a:ln w="9525">
            <a:noFill/>
            <a:miter lim="800000"/>
            <a:headEnd/>
            <a:tailEnd/>
          </a:ln>
        </p:spPr>
      </p:pic>
      <p:sp>
        <p:nvSpPr>
          <p:cNvPr id="1027"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8"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9"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1D8BD707-D9CF-40AE-B4C6-C98DA3205C09}" type="datetimeFigureOut">
              <a:rPr lang="en-US" smtClean="0"/>
              <a:pPr/>
              <a:t>30/06/2017</a:t>
            </a:fld>
            <a:endParaRPr lang="en-US" smtClean="0"/>
          </a:p>
        </p:txBody>
      </p:sp>
      <p:sp>
        <p:nvSpPr>
          <p:cNvPr id="1030"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en-US"/>
          </a:p>
        </p:txBody>
      </p:sp>
      <p:sp>
        <p:nvSpPr>
          <p:cNvPr id="1031"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par>
                                <p:cTn id="8" presetID="8" presetClass="emph" presetSubtype="0" fill="hold" nodeType="withEffect">
                                  <p:stCondLst>
                                    <p:cond delay="0"/>
                                  </p:stCondLst>
                                  <p:childTnLst>
                                    <p:animRot by="21600000">
                                      <p:cBhvr>
                                        <p:cTn id="9" dur="2000" fill="hold"/>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pitchFamily="2" charset="-122"/>
        </a:defRPr>
      </a:lvl2pPr>
      <a:lvl3pPr algn="ctr" rtl="0" eaLnBrk="1" fontAlgn="base" hangingPunct="1">
        <a:spcBef>
          <a:spcPct val="0"/>
        </a:spcBef>
        <a:spcAft>
          <a:spcPct val="0"/>
        </a:spcAft>
        <a:defRPr sz="4400">
          <a:solidFill>
            <a:schemeClr val="tx1"/>
          </a:solidFill>
          <a:latin typeface="Calibri" pitchFamily="34" charset="0"/>
          <a:ea typeface="宋体" pitchFamily="2" charset="-122"/>
        </a:defRPr>
      </a:lvl3pPr>
      <a:lvl4pPr algn="ctr" rtl="0" eaLnBrk="1" fontAlgn="base" hangingPunct="1">
        <a:spcBef>
          <a:spcPct val="0"/>
        </a:spcBef>
        <a:spcAft>
          <a:spcPct val="0"/>
        </a:spcAft>
        <a:defRPr sz="4400">
          <a:solidFill>
            <a:schemeClr val="tx1"/>
          </a:solidFill>
          <a:latin typeface="Calibri" pitchFamily="34" charset="0"/>
          <a:ea typeface="宋体" pitchFamily="2" charset="-122"/>
        </a:defRPr>
      </a:lvl4pPr>
      <a:lvl5pPr algn="ctr" rtl="0" eaLnBrk="1" fontAlgn="base" hangingPunct="1">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pic>
        <p:nvPicPr>
          <p:cNvPr id="5122" name="图片 6" descr="小祥云.png"/>
          <p:cNvPicPr>
            <a:picLocks noChangeAspect="1" noChangeArrowheads="1"/>
          </p:cNvPicPr>
          <p:nvPr/>
        </p:nvPicPr>
        <p:blipFill>
          <a:blip r:embed="rId14" cstate="print"/>
          <a:srcRect/>
          <a:stretch>
            <a:fillRect/>
          </a:stretch>
        </p:blipFill>
        <p:spPr bwMode="auto">
          <a:xfrm>
            <a:off x="6500813" y="3714750"/>
            <a:ext cx="4171950" cy="4171950"/>
          </a:xfrm>
          <a:prstGeom prst="rect">
            <a:avLst/>
          </a:prstGeom>
          <a:noFill/>
          <a:ln w="9525">
            <a:noFill/>
            <a:miter lim="800000"/>
            <a:headEnd/>
            <a:tailEnd/>
          </a:ln>
        </p:spPr>
      </p:pic>
      <p:sp>
        <p:nvSpPr>
          <p:cNvPr id="5123"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5124"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5125" name="日期占位符 6"/>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0615CE-53F2-47E3-9A36-62B92E895A52}" type="datetimeFigureOut">
              <a:rPr lang="zh-CN" altLang="en-US"/>
              <a:pPr/>
              <a:t>2017/6/30</a:t>
            </a:fld>
            <a:endParaRPr lang="zh-CN" altLang="en-US"/>
          </a:p>
        </p:txBody>
      </p:sp>
      <p:sp>
        <p:nvSpPr>
          <p:cNvPr id="5126" name="页脚占位符 7"/>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5127" name="灯片编号占位符 8"/>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6AE5A861-85EA-4A6D-B302-E959A60944FA}" type="slidenum">
              <a:rPr lang="zh-CN" altLang="en-US"/>
              <a:pPr/>
              <a:t>‹#›</a:t>
            </a:fld>
            <a:endParaRPr lang="zh-CN" altLang="en-US"/>
          </a:p>
        </p:txBody>
      </p:sp>
    </p:spTree>
    <p:extLst>
      <p:ext uri="{BB962C8B-B14F-4D97-AF65-F5344CB8AC3E}">
        <p14:creationId xmlns:p14="http://schemas.microsoft.com/office/powerpoint/2010/main" val="731881757"/>
      </p:ext>
    </p:extLst>
  </p:cSld>
  <p:clrMap bg1="lt1" tx1="dk1" bg2="lt2" tx2="dk2" accent1="accent1" accent2="accent2" accent3="accent3" accent4="accent4" accent5="accent5" accent6="accent6" hlink="hlink" folHlink="folHlink"/>
  <p:sldLayoutIdLst>
    <p:sldLayoutId id="2147484279" r:id="rId1"/>
    <p:sldLayoutId id="2147484280" r:id="rId2"/>
    <p:sldLayoutId id="2147484281" r:id="rId3"/>
    <p:sldLayoutId id="2147484282" r:id="rId4"/>
    <p:sldLayoutId id="2147484283" r:id="rId5"/>
    <p:sldLayoutId id="2147484284" r:id="rId6"/>
    <p:sldLayoutId id="2147484285" r:id="rId7"/>
    <p:sldLayoutId id="2147484286" r:id="rId8"/>
    <p:sldLayoutId id="2147484287" r:id="rId9"/>
    <p:sldLayoutId id="2147484288" r:id="rId10"/>
    <p:sldLayoutId id="214748428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2000" fill="hold"/>
                                        <p:tgtEl>
                                          <p:spTgt spid="5122"/>
                                        </p:tgtEl>
                                        <p:attrNameLst>
                                          <p:attrName>ppt_w</p:attrName>
                                        </p:attrNameLst>
                                      </p:cBhvr>
                                      <p:tavLst>
                                        <p:tav tm="0">
                                          <p:val>
                                            <p:fltVal val="0"/>
                                          </p:val>
                                        </p:tav>
                                        <p:tav tm="100000">
                                          <p:val>
                                            <p:strVal val="#ppt_w"/>
                                          </p:val>
                                        </p:tav>
                                      </p:tavLst>
                                    </p:anim>
                                    <p:anim calcmode="lin" valueType="num">
                                      <p:cBhvr>
                                        <p:cTn id="8" dur="2000" fill="hold"/>
                                        <p:tgtEl>
                                          <p:spTgt spid="5122"/>
                                        </p:tgtEl>
                                        <p:attrNameLst>
                                          <p:attrName>ppt_h</p:attrName>
                                        </p:attrNameLst>
                                      </p:cBhvr>
                                      <p:tavLst>
                                        <p:tav tm="0">
                                          <p:val>
                                            <p:fltVal val="0"/>
                                          </p:val>
                                        </p:tav>
                                        <p:tav tm="100000">
                                          <p:val>
                                            <p:strVal val="#ppt_h"/>
                                          </p:val>
                                        </p:tav>
                                      </p:tavLst>
                                    </p:anim>
                                    <p:animEffect transition="in" filter="fade">
                                      <p:cBhvr>
                                        <p:cTn id="9" dur="2000"/>
                                        <p:tgtEl>
                                          <p:spTgt spid="5122"/>
                                        </p:tgtEl>
                                      </p:cBhvr>
                                    </p:animEffect>
                                  </p:childTnLst>
                                </p:cTn>
                              </p:par>
                              <p:par>
                                <p:cTn id="10" presetID="8" presetClass="emph" presetSubtype="0" fill="hold" nodeType="withEffect">
                                  <p:stCondLst>
                                    <p:cond delay="0"/>
                                  </p:stCondLst>
                                  <p:childTnLst>
                                    <p:animRot by="-21599879">
                                      <p:cBhvr>
                                        <p:cTn id="11" dur="2000" fill="hold"/>
                                        <p:tgtEl>
                                          <p:spTgt spid="51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6146"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6147"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6148"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BBA6C7-577A-4A33-A509-4C964798FD81}" type="datetimeFigureOut">
              <a:rPr lang="zh-CN" altLang="en-US"/>
              <a:pPr/>
              <a:t>2017/6/30</a:t>
            </a:fld>
            <a:endParaRPr lang="zh-CN" altLang="en-US"/>
          </a:p>
        </p:txBody>
      </p:sp>
      <p:sp>
        <p:nvSpPr>
          <p:cNvPr id="6149"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6150"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E02F07E-186A-4651-9EC4-7429EB552798}" type="slidenum">
              <a:rPr lang="zh-CN" altLang="en-US"/>
              <a:pPr/>
              <a:t>‹#›</a:t>
            </a:fld>
            <a:endParaRPr lang="zh-CN" altLang="en-US"/>
          </a:p>
        </p:txBody>
      </p:sp>
    </p:spTree>
    <p:extLst>
      <p:ext uri="{BB962C8B-B14F-4D97-AF65-F5344CB8AC3E}">
        <p14:creationId xmlns:p14="http://schemas.microsoft.com/office/powerpoint/2010/main" val="2336744113"/>
      </p:ext>
    </p:extLst>
  </p:cSld>
  <p:clrMap bg1="lt1" tx1="dk1" bg2="lt2" tx2="dk2" accent1="accent1" accent2="accent2" accent3="accent3" accent4="accent4" accent5="accent5" accent6="accent6" hlink="hlink" folHlink="folHlink"/>
  <p:sldLayoutIdLst>
    <p:sldLayoutId id="2147484291" r:id="rId1"/>
    <p:sldLayoutId id="2147484292" r:id="rId2"/>
    <p:sldLayoutId id="2147484293" r:id="rId3"/>
    <p:sldLayoutId id="2147484294" r:id="rId4"/>
    <p:sldLayoutId id="2147484295" r:id="rId5"/>
    <p:sldLayoutId id="2147484296" r:id="rId6"/>
    <p:sldLayoutId id="2147484297" r:id="rId7"/>
    <p:sldLayoutId id="2147484298" r:id="rId8"/>
    <p:sldLayoutId id="2147484299" r:id="rId9"/>
    <p:sldLayoutId id="2147484300" r:id="rId10"/>
    <p:sldLayoutId id="2147484301"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Calibri" pitchFamily="34" charset="0"/>
              </a:defRPr>
            </a:lvl1pPr>
          </a:lstStyle>
          <a:p>
            <a:fld id="{0AB06CAE-674E-48D2-9CCA-DDC1FD460B8B}" type="datetimeFigureOut">
              <a:rPr lang="zh-CN" altLang="en-US"/>
              <a:pPr/>
              <a:t>2017/6/30</a:t>
            </a:fld>
            <a:endParaRPr lang="en-US" altLang="zh-CN"/>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Calibri" pitchFamily="34" charset="0"/>
              </a:defRPr>
            </a:lvl1pPr>
          </a:lstStyle>
          <a:p>
            <a:endParaRPr lang="en-US" altLang="zh-CN"/>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libri" pitchFamily="34" charset="0"/>
              </a:defRPr>
            </a:lvl1pPr>
          </a:lstStyle>
          <a:p>
            <a:fld id="{12F6CE22-A3F1-4058-841C-1235DD969DD3}" type="slidenum">
              <a:rPr lang="en-US" altLang="zh-CN"/>
              <a:pPr/>
              <a:t>‹#›</a:t>
            </a:fld>
            <a:endParaRPr lang="en-US" altLang="zh-CN"/>
          </a:p>
        </p:txBody>
      </p:sp>
    </p:spTree>
    <p:extLst>
      <p:ext uri="{BB962C8B-B14F-4D97-AF65-F5344CB8AC3E}">
        <p14:creationId xmlns:p14="http://schemas.microsoft.com/office/powerpoint/2010/main" val="2870823045"/>
      </p:ext>
    </p:extLst>
  </p:cSld>
  <p:clrMap bg1="lt1" tx1="dk1" bg2="lt2" tx2="dk2" accent1="accent1" accent2="accent2" accent3="accent3" accent4="accent4" accent5="accent5" accent6="accent6" hlink="hlink" folHlink="folHlink"/>
  <p:sldLayoutIdLst>
    <p:sldLayoutId id="2147484303" r:id="rId1"/>
    <p:sldLayoutId id="2147484304" r:id="rId2"/>
    <p:sldLayoutId id="2147484305" r:id="rId3"/>
    <p:sldLayoutId id="2147484306" r:id="rId4"/>
    <p:sldLayoutId id="2147484307" r:id="rId5"/>
    <p:sldLayoutId id="2147484308" r:id="rId6"/>
    <p:sldLayoutId id="2147484309" r:id="rId7"/>
    <p:sldLayoutId id="2147484310" r:id="rId8"/>
    <p:sldLayoutId id="2147484311" r:id="rId9"/>
    <p:sldLayoutId id="2147484312" r:id="rId10"/>
    <p:sldLayoutId id="2147484313"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SimSun" pitchFamily="2" charset="-122"/>
        </a:defRPr>
      </a:lvl2pPr>
      <a:lvl3pPr algn="ctr" rtl="0" eaLnBrk="1" fontAlgn="base" hangingPunct="1">
        <a:spcBef>
          <a:spcPct val="0"/>
        </a:spcBef>
        <a:spcAft>
          <a:spcPct val="0"/>
        </a:spcAft>
        <a:defRPr sz="4400">
          <a:solidFill>
            <a:schemeClr val="tx2"/>
          </a:solidFill>
          <a:latin typeface="Arial" pitchFamily="34" charset="0"/>
          <a:ea typeface="SimSun" pitchFamily="2" charset="-122"/>
        </a:defRPr>
      </a:lvl3pPr>
      <a:lvl4pPr algn="ctr" rtl="0" eaLnBrk="1" fontAlgn="base" hangingPunct="1">
        <a:spcBef>
          <a:spcPct val="0"/>
        </a:spcBef>
        <a:spcAft>
          <a:spcPct val="0"/>
        </a:spcAft>
        <a:defRPr sz="4400">
          <a:solidFill>
            <a:schemeClr val="tx2"/>
          </a:solidFill>
          <a:latin typeface="Arial" pitchFamily="34" charset="0"/>
          <a:ea typeface="SimSun" pitchFamily="2" charset="-122"/>
        </a:defRPr>
      </a:lvl4pPr>
      <a:lvl5pPr algn="ctr" rtl="0" eaLnBrk="1" fontAlgn="base" hangingPunct="1">
        <a:spcBef>
          <a:spcPct val="0"/>
        </a:spcBef>
        <a:spcAft>
          <a:spcPct val="0"/>
        </a:spcAft>
        <a:defRPr sz="4400">
          <a:solidFill>
            <a:schemeClr val="tx2"/>
          </a:solidFill>
          <a:latin typeface="Arial" pitchFamily="34" charset="0"/>
          <a:ea typeface="SimSun"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SimSun"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SimSun"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SimSun"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SimSun"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30/06/2017</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2195459598"/>
      </p:ext>
    </p:extLst>
  </p:cSld>
  <p:clrMap bg1="lt1" tx1="dk1" bg2="lt2" tx2="dk2" accent1="accent1" accent2="accent2" accent3="accent3" accent4="accent4" accent5="accent5" accent6="accent6" hlink="hlink" folHlink="folHlink"/>
  <p:sldLayoutIdLst>
    <p:sldLayoutId id="2147484315" r:id="rId1"/>
    <p:sldLayoutId id="2147484316" r:id="rId2"/>
    <p:sldLayoutId id="2147484317" r:id="rId3"/>
    <p:sldLayoutId id="2147484318" r:id="rId4"/>
    <p:sldLayoutId id="2147484319" r:id="rId5"/>
    <p:sldLayoutId id="2147484320" r:id="rId6"/>
    <p:sldLayoutId id="2147484321" r:id="rId7"/>
    <p:sldLayoutId id="2147484322" r:id="rId8"/>
    <p:sldLayoutId id="2147484323" r:id="rId9"/>
    <p:sldLayoutId id="2147484324" r:id="rId10"/>
    <p:sldLayoutId id="2147484325"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FCC106F-44E9-43E4-B828-444B7EB670D2}" type="slidenum">
              <a:rPr lang="en-US" altLang="zh-CN"/>
              <a:pPr/>
              <a:t>‹#›</a:t>
            </a:fld>
            <a:endParaRPr lang="en-US" altLang="zh-CN"/>
          </a:p>
        </p:txBody>
      </p:sp>
    </p:spTree>
    <p:extLst>
      <p:ext uri="{BB962C8B-B14F-4D97-AF65-F5344CB8AC3E}">
        <p14:creationId xmlns:p14="http://schemas.microsoft.com/office/powerpoint/2010/main" val="2908625458"/>
      </p:ext>
    </p:extLst>
  </p:cSld>
  <p:clrMap bg1="lt1" tx1="dk1" bg2="lt2" tx2="dk2" accent1="accent1" accent2="accent2" accent3="accent3" accent4="accent4" accent5="accent5" accent6="accent6" hlink="hlink" folHlink="folHlink"/>
  <p:sldLayoutIdLst>
    <p:sldLayoutId id="2147484327" r:id="rId1"/>
    <p:sldLayoutId id="2147484328" r:id="rId2"/>
    <p:sldLayoutId id="2147484329" r:id="rId3"/>
    <p:sldLayoutId id="2147484330" r:id="rId4"/>
    <p:sldLayoutId id="2147484331" r:id="rId5"/>
    <p:sldLayoutId id="2147484332" r:id="rId6"/>
    <p:sldLayoutId id="2147484333" r:id="rId7"/>
    <p:sldLayoutId id="2147484334" r:id="rId8"/>
    <p:sldLayoutId id="2147484335" r:id="rId9"/>
    <p:sldLayoutId id="2147484336" r:id="rId10"/>
    <p:sldLayoutId id="2147484337"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idx="4294967295"/>
          </p:nvPr>
        </p:nvSpPr>
        <p:spPr bwMode="auto">
          <a:xfrm>
            <a:off x="533400" y="533400"/>
            <a:ext cx="822960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Calibri" pitchFamily="34" charset="0"/>
              </a:rPr>
              <a:t>单击此处编辑母版标题样式</a:t>
            </a:r>
          </a:p>
        </p:txBody>
      </p:sp>
      <p:sp>
        <p:nvSpPr>
          <p:cNvPr id="1027" name="Text Placeholder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Calibri" pitchFamily="34" charset="0"/>
              </a:rPr>
              <a:t>单击此处编辑母版文本样式</a:t>
            </a:r>
          </a:p>
          <a:p>
            <a:pPr lvl="1"/>
            <a:r>
              <a:rPr lang="zh-CN" smtClean="0">
                <a:sym typeface="Calibri" pitchFamily="34" charset="0"/>
              </a:rPr>
              <a:t>第二级</a:t>
            </a:r>
          </a:p>
          <a:p>
            <a:pPr lvl="2"/>
            <a:r>
              <a:rPr lang="zh-CN" smtClean="0">
                <a:sym typeface="Calibri" pitchFamily="34" charset="0"/>
              </a:rPr>
              <a:t>第三级</a:t>
            </a:r>
          </a:p>
          <a:p>
            <a:pPr lvl="3"/>
            <a:r>
              <a:rPr lang="zh-CN" smtClean="0">
                <a:sym typeface="Calibri" pitchFamily="34" charset="0"/>
              </a:rPr>
              <a:t>第四级</a:t>
            </a:r>
          </a:p>
          <a:p>
            <a:pPr lvl="4"/>
            <a:r>
              <a:rPr lang="zh-CN" smtClean="0">
                <a:sym typeface="Calibri" pitchFamily="34" charset="0"/>
              </a:rPr>
              <a:t>第五级</a:t>
            </a:r>
          </a:p>
        </p:txBody>
      </p:sp>
      <p:sp>
        <p:nvSpPr>
          <p:cNvPr id="1028" name="Date Placeholder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sym typeface="Calibri" pitchFamily="34" charset="0"/>
              </a:defRPr>
            </a:lvl1pPr>
          </a:lstStyle>
          <a:p>
            <a:fld id="{8A743CD3-0831-4895-9B6A-2722EED23A56}" type="datetime1">
              <a:rPr lang="en-US" smtClean="0"/>
              <a:pPr/>
              <a:t>30/06/2017</a:t>
            </a:fld>
            <a:endParaRPr lang="en-US"/>
          </a:p>
        </p:txBody>
      </p:sp>
      <p:sp>
        <p:nvSpPr>
          <p:cNvPr id="1029" name="Footer Placeholder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sym typeface="Calibri" pitchFamily="34" charset="0"/>
              </a:defRPr>
            </a:lvl1pPr>
          </a:lstStyle>
          <a:p>
            <a:r>
              <a:rPr lang="en-US" smtClean="0"/>
              <a:t>www.niir.org</a:t>
            </a:r>
            <a:endParaRPr lang="en-US"/>
          </a:p>
        </p:txBody>
      </p:sp>
      <p:sp>
        <p:nvSpPr>
          <p:cNvPr id="1030" name="Slide Number Placeholder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sym typeface="Calibri" pitchFamily="34" charset="0"/>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310960201"/>
      </p:ext>
    </p:extLst>
  </p:cSld>
  <p:clrMap bg1="lt1" tx1="dk1" bg2="lt2" tx2="dk2" accent1="accent1" accent2="accent2" accent3="accent3" accent4="accent4" accent5="accent5" accent6="accent6" hlink="hlink" folHlink="folHlink"/>
  <p:sldLayoutIdLst>
    <p:sldLayoutId id="2147484339" r:id="rId1"/>
    <p:sldLayoutId id="2147484340" r:id="rId2"/>
    <p:sldLayoutId id="2147484341" r:id="rId3"/>
    <p:sldLayoutId id="2147484342" r:id="rId4"/>
    <p:sldLayoutId id="2147484343" r:id="rId5"/>
    <p:sldLayoutId id="2147484344" r:id="rId6"/>
    <p:sldLayoutId id="2147484345" r:id="rId7"/>
    <p:sldLayoutId id="2147484346" r:id="rId8"/>
    <p:sldLayoutId id="2147484347" r:id="rId9"/>
    <p:sldLayoutId id="2147484348" r:id="rId10"/>
    <p:sldLayoutId id="2147484349" r:id="rId11"/>
  </p:sldLayoutIdLst>
  <p:hf sldNum="0" hdr="0" dt="0"/>
  <p:txStyles>
    <p:titleStyle>
      <a:lvl1pPr algn="ctr" rtl="0" eaLnBrk="1" fontAlgn="base" hangingPunct="1">
        <a:spcBef>
          <a:spcPct val="0"/>
        </a:spcBef>
        <a:spcAft>
          <a:spcPct val="0"/>
        </a:spcAft>
        <a:defRPr sz="4400">
          <a:solidFill>
            <a:schemeClr val="tx1"/>
          </a:solidFill>
          <a:latin typeface="+mj-lt"/>
          <a:ea typeface="+mj-ea"/>
          <a:cs typeface="+mj-cs"/>
          <a:sym typeface="Calibri" pitchFamily="34" charset="0"/>
        </a:defRPr>
      </a:lvl1pPr>
      <a:lvl2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2pPr>
      <a:lvl3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3pPr>
      <a:lvl4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4pPr>
      <a:lvl5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9pPr>
    </p:titleStyle>
    <p:bodyStyle>
      <a:lvl1pPr marL="342900" indent="-342900" algn="l" defTabSz="0" rtl="0" eaLnBrk="1" fontAlgn="base" hangingPunct="1">
        <a:spcBef>
          <a:spcPct val="20000"/>
        </a:spcBef>
        <a:spcAft>
          <a:spcPct val="0"/>
        </a:spcAft>
        <a:buFont typeface="Arial" pitchFamily="34" charset="0"/>
        <a:buChar char="•"/>
        <a:defRPr sz="3200">
          <a:solidFill>
            <a:schemeClr val="tx1"/>
          </a:solidFill>
          <a:latin typeface="+mn-lt"/>
          <a:ea typeface="+mn-ea"/>
          <a:cs typeface="+mn-cs"/>
          <a:sym typeface="Calibri" pitchFamily="34" charset="0"/>
        </a:defRPr>
      </a:lvl1pPr>
      <a:lvl2pPr marL="742950" indent="-285750" algn="l" defTabSz="0" rtl="0" eaLnBrk="1" fontAlgn="base" hangingPunct="1">
        <a:spcBef>
          <a:spcPct val="20000"/>
        </a:spcBef>
        <a:spcAft>
          <a:spcPct val="0"/>
        </a:spcAft>
        <a:buFont typeface="Arial" pitchFamily="34" charset="0"/>
        <a:buChar char="–"/>
        <a:defRPr sz="2800">
          <a:solidFill>
            <a:schemeClr val="tx1"/>
          </a:solidFill>
          <a:latin typeface="+mn-lt"/>
          <a:ea typeface="+mn-ea"/>
          <a:sym typeface="Calibri" pitchFamily="34" charset="0"/>
        </a:defRPr>
      </a:lvl2pPr>
      <a:lvl3pPr marL="1143000" indent="-228600" algn="l" defTabSz="0" rtl="0" eaLnBrk="1" fontAlgn="base" hangingPunct="1">
        <a:spcBef>
          <a:spcPct val="20000"/>
        </a:spcBef>
        <a:spcAft>
          <a:spcPct val="0"/>
        </a:spcAft>
        <a:buFont typeface="Arial" pitchFamily="34" charset="0"/>
        <a:buChar char="•"/>
        <a:defRPr sz="2400">
          <a:solidFill>
            <a:schemeClr val="tx1"/>
          </a:solidFill>
          <a:latin typeface="+mn-lt"/>
          <a:ea typeface="+mn-ea"/>
          <a:sym typeface="Calibri" pitchFamily="34" charset="0"/>
        </a:defRPr>
      </a:lvl3pPr>
      <a:lvl4pPr marL="1600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4pPr>
      <a:lvl5pPr marL="20574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5pPr>
      <a:lvl6pPr marL="25146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6pPr>
      <a:lvl7pPr marL="29718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7pPr>
      <a:lvl8pPr marL="34290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8pPr>
      <a:lvl9pPr marL="3886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121525F-6E0A-49F1-8DD6-D72CC0B21B6E}" type="slidenum">
              <a:rPr lang="en-US" altLang="zh-CN"/>
              <a:pPr/>
              <a:t>‹#›</a:t>
            </a:fld>
            <a:endParaRPr lang="en-US" altLang="zh-CN"/>
          </a:p>
        </p:txBody>
      </p:sp>
    </p:spTree>
    <p:extLst>
      <p:ext uri="{BB962C8B-B14F-4D97-AF65-F5344CB8AC3E}">
        <p14:creationId xmlns:p14="http://schemas.microsoft.com/office/powerpoint/2010/main" val="2452691923"/>
      </p:ext>
    </p:extLst>
  </p:cSld>
  <p:clrMap bg1="lt1" tx1="dk1" bg2="lt2" tx2="dk2" accent1="accent1" accent2="accent2" accent3="accent3" accent4="accent4" accent5="accent5" accent6="accent6" hlink="hlink" folHlink="folHlink"/>
  <p:sldLayoutIdLst>
    <p:sldLayoutId id="2147484351" r:id="rId1"/>
    <p:sldLayoutId id="2147484352" r:id="rId2"/>
    <p:sldLayoutId id="2147484353" r:id="rId3"/>
    <p:sldLayoutId id="2147484354" r:id="rId4"/>
    <p:sldLayoutId id="2147484355" r:id="rId5"/>
    <p:sldLayoutId id="2147484356" r:id="rId6"/>
    <p:sldLayoutId id="2147484357" r:id="rId7"/>
    <p:sldLayoutId id="2147484358" r:id="rId8"/>
    <p:sldLayoutId id="2147484359" r:id="rId9"/>
    <p:sldLayoutId id="2147484360" r:id="rId10"/>
    <p:sldLayoutId id="214748436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30/06/2017</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3905873316"/>
      </p:ext>
    </p:extLst>
  </p:cSld>
  <p:clrMap bg1="lt1" tx1="dk1" bg2="lt2" tx2="dk2" accent1="accent1" accent2="accent2" accent3="accent3" accent4="accent4" accent5="accent5" accent6="accent6" hlink="hlink" folHlink="folHlink"/>
  <p:sldLayoutIdLst>
    <p:sldLayoutId id="2147484363" r:id="rId1"/>
    <p:sldLayoutId id="2147484364" r:id="rId2"/>
    <p:sldLayoutId id="2147484365" r:id="rId3"/>
    <p:sldLayoutId id="2147484366" r:id="rId4"/>
    <p:sldLayoutId id="2147484367" r:id="rId5"/>
    <p:sldLayoutId id="2147484368" r:id="rId6"/>
    <p:sldLayoutId id="2147484369" r:id="rId7"/>
    <p:sldLayoutId id="2147484370" r:id="rId8"/>
    <p:sldLayoutId id="2147484371" r:id="rId9"/>
    <p:sldLayoutId id="2147484372" r:id="rId10"/>
    <p:sldLayoutId id="2147484373"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03E023FA-1B6E-4056-B18E-3B7C09953079}" type="slidenum">
              <a:rPr lang="en-US" altLang="zh-CN"/>
              <a:pPr/>
              <a:t>‹#›</a:t>
            </a:fld>
            <a:endParaRPr lang="en-US" altLang="zh-CN"/>
          </a:p>
        </p:txBody>
      </p:sp>
    </p:spTree>
    <p:extLst>
      <p:ext uri="{BB962C8B-B14F-4D97-AF65-F5344CB8AC3E}">
        <p14:creationId xmlns:p14="http://schemas.microsoft.com/office/powerpoint/2010/main" val="4132189999"/>
      </p:ext>
    </p:extLst>
  </p:cSld>
  <p:clrMap bg1="lt1" tx1="dk1" bg2="lt2" tx2="dk2" accent1="accent1" accent2="accent2" accent3="accent3" accent4="accent4" accent5="accent5" accent6="accent6" hlink="hlink" folHlink="folHlink"/>
  <p:sldLayoutIdLst>
    <p:sldLayoutId id="2147484375" r:id="rId1"/>
    <p:sldLayoutId id="2147484376" r:id="rId2"/>
    <p:sldLayoutId id="2147484377" r:id="rId3"/>
    <p:sldLayoutId id="2147484378" r:id="rId4"/>
    <p:sldLayoutId id="2147484379" r:id="rId5"/>
    <p:sldLayoutId id="2147484380" r:id="rId6"/>
    <p:sldLayoutId id="2147484381" r:id="rId7"/>
    <p:sldLayoutId id="2147484382" r:id="rId8"/>
    <p:sldLayoutId id="2147484383" r:id="rId9"/>
    <p:sldLayoutId id="2147484384" r:id="rId10"/>
    <p:sldLayoutId id="2147484385"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8A743CD3-0831-4895-9B6A-2722EED23A56}" type="datetime1">
              <a:rPr lang="en-US" smtClean="0"/>
              <a:pPr/>
              <a:t>30/06/2017</a:t>
            </a:fld>
            <a:endParaRPr lang="en-US"/>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r>
              <a:rPr lang="en-US" smtClean="0"/>
              <a:t>www.niir.org</a:t>
            </a:r>
            <a:endParaRPr lang="en-US"/>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2884740820"/>
      </p:ext>
    </p:extLst>
  </p:cSld>
  <p:clrMap bg1="lt1" tx1="dk1" bg2="lt2" tx2="dk2" accent1="accent1" accent2="accent2" accent3="accent3" accent4="accent4" accent5="accent5" accent6="accent6" hlink="hlink" folHlink="folHlink"/>
  <p:sldLayoutIdLst>
    <p:sldLayoutId id="2147484387" r:id="rId1"/>
    <p:sldLayoutId id="2147484388" r:id="rId2"/>
    <p:sldLayoutId id="2147484389" r:id="rId3"/>
    <p:sldLayoutId id="2147484390" r:id="rId4"/>
    <p:sldLayoutId id="2147484391" r:id="rId5"/>
    <p:sldLayoutId id="2147484392" r:id="rId6"/>
    <p:sldLayoutId id="2147484393" r:id="rId7"/>
    <p:sldLayoutId id="2147484394" r:id="rId8"/>
    <p:sldLayoutId id="2147484395" r:id="rId9"/>
    <p:sldLayoutId id="2147484396" r:id="rId10"/>
    <p:sldLayoutId id="2147484397" r:id="rId11"/>
  </p:sldLayoutIdLst>
  <p:timing>
    <p:tnLst>
      <p:par>
        <p:cTn id="1" dur="indefinite" restart="never" nodeType="tmRoot"/>
      </p:par>
    </p:tnLst>
  </p:timing>
  <p:hf sldNum="0" hdr="0" dt="0"/>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pic>
        <p:nvPicPr>
          <p:cNvPr id="2050" name="图片 6" descr="down.png"/>
          <p:cNvPicPr>
            <a:picLocks noChangeAspect="1" noChangeArrowheads="1"/>
          </p:cNvPicPr>
          <p:nvPr/>
        </p:nvPicPr>
        <p:blipFill>
          <a:blip r:embed="rId14" cstate="print"/>
          <a:srcRect/>
          <a:stretch>
            <a:fillRect/>
          </a:stretch>
        </p:blipFill>
        <p:spPr bwMode="auto">
          <a:xfrm>
            <a:off x="1588" y="5762625"/>
            <a:ext cx="9142412" cy="1095375"/>
          </a:xfrm>
          <a:prstGeom prst="rect">
            <a:avLst/>
          </a:prstGeom>
          <a:noFill/>
          <a:ln w="9525">
            <a:noFill/>
            <a:miter lim="800000"/>
            <a:headEnd/>
            <a:tailEnd/>
          </a:ln>
        </p:spPr>
      </p:pic>
      <p:pic>
        <p:nvPicPr>
          <p:cNvPr id="2051" name="图片 7" descr="up.png"/>
          <p:cNvPicPr>
            <a:picLocks noChangeAspect="1" noChangeArrowheads="1"/>
          </p:cNvPicPr>
          <p:nvPr/>
        </p:nvPicPr>
        <p:blipFill>
          <a:blip r:embed="rId15" cstate="print"/>
          <a:srcRect/>
          <a:stretch>
            <a:fillRect/>
          </a:stretch>
        </p:blipFill>
        <p:spPr bwMode="auto">
          <a:xfrm>
            <a:off x="1588" y="0"/>
            <a:ext cx="9142412" cy="704850"/>
          </a:xfrm>
          <a:prstGeom prst="rect">
            <a:avLst/>
          </a:prstGeom>
          <a:noFill/>
          <a:ln w="9525">
            <a:noFill/>
            <a:miter lim="800000"/>
            <a:headEnd/>
            <a:tailEnd/>
          </a:ln>
        </p:spPr>
      </p:pic>
      <p:sp>
        <p:nvSpPr>
          <p:cNvPr id="2052"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3"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4"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425B5C49-208D-4931-883E-53036E895FF9}" type="datetimeFigureOut">
              <a:rPr lang="zh-CN" altLang="en-US"/>
              <a:pPr/>
              <a:t>2017/6/30</a:t>
            </a:fld>
            <a:endParaRPr lang="zh-CN" altLang="en-US"/>
          </a:p>
        </p:txBody>
      </p:sp>
      <p:sp>
        <p:nvSpPr>
          <p:cNvPr id="2055"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2056"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E35FECF3-BFE6-47B5-B90E-4DCCF91FC4C8}"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additive="base">
                                        <p:cTn id="11" dur="500" fill="hold"/>
                                        <p:tgtEl>
                                          <p:spTgt spid="2051"/>
                                        </p:tgtEl>
                                        <p:attrNameLst>
                                          <p:attrName>ppt_x</p:attrName>
                                        </p:attrNameLst>
                                      </p:cBhvr>
                                      <p:tavLst>
                                        <p:tav tm="0">
                                          <p:val>
                                            <p:strVal val="#ppt_x"/>
                                          </p:val>
                                        </p:tav>
                                        <p:tav tm="100000">
                                          <p:val>
                                            <p:strVal val="#ppt_x"/>
                                          </p:val>
                                        </p:tav>
                                      </p:tavLst>
                                    </p:anim>
                                    <p:anim calcmode="lin" valueType="num">
                                      <p:cBhvr additive="base">
                                        <p:cTn id="12" dur="500" fill="hold"/>
                                        <p:tgtEl>
                                          <p:spTgt spid="20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pitchFamily="2" charset="-122"/>
        </a:defRPr>
      </a:lvl2pPr>
      <a:lvl3pPr algn="ctr" rtl="0" eaLnBrk="1" fontAlgn="base" hangingPunct="1">
        <a:spcBef>
          <a:spcPct val="0"/>
        </a:spcBef>
        <a:spcAft>
          <a:spcPct val="0"/>
        </a:spcAft>
        <a:defRPr sz="4400">
          <a:solidFill>
            <a:schemeClr val="tx1"/>
          </a:solidFill>
          <a:latin typeface="Calibri" pitchFamily="34" charset="0"/>
          <a:ea typeface="宋体" pitchFamily="2" charset="-122"/>
        </a:defRPr>
      </a:lvl3pPr>
      <a:lvl4pPr algn="ctr" rtl="0" eaLnBrk="1" fontAlgn="base" hangingPunct="1">
        <a:spcBef>
          <a:spcPct val="0"/>
        </a:spcBef>
        <a:spcAft>
          <a:spcPct val="0"/>
        </a:spcAft>
        <a:defRPr sz="4400">
          <a:solidFill>
            <a:schemeClr val="tx1"/>
          </a:solidFill>
          <a:latin typeface="Calibri" pitchFamily="34" charset="0"/>
          <a:ea typeface="宋体" pitchFamily="2" charset="-122"/>
        </a:defRPr>
      </a:lvl4pPr>
      <a:lvl5pPr algn="ctr" rtl="0" eaLnBrk="1" fontAlgn="base" hangingPunct="1">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30/06/2017</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2672412281"/>
      </p:ext>
    </p:extLst>
  </p:cSld>
  <p:clrMap bg1="lt1" tx1="dk1" bg2="lt2" tx2="dk2" accent1="accent1" accent2="accent2" accent3="accent3" accent4="accent4" accent5="accent5" accent6="accent6" hlink="hlink" folHlink="folHlink"/>
  <p:sldLayoutIdLst>
    <p:sldLayoutId id="2147484399" r:id="rId1"/>
    <p:sldLayoutId id="2147484400" r:id="rId2"/>
    <p:sldLayoutId id="2147484401" r:id="rId3"/>
    <p:sldLayoutId id="2147484402" r:id="rId4"/>
    <p:sldLayoutId id="2147484403" r:id="rId5"/>
    <p:sldLayoutId id="2147484404" r:id="rId6"/>
    <p:sldLayoutId id="2147484405" r:id="rId7"/>
    <p:sldLayoutId id="2147484406" r:id="rId8"/>
    <p:sldLayoutId id="2147484407" r:id="rId9"/>
    <p:sldLayoutId id="2147484408" r:id="rId10"/>
    <p:sldLayoutId id="2147484409" r:id="rId11"/>
  </p:sldLayoutIdLst>
  <p:timing>
    <p:tnLst>
      <p:par>
        <p:cTn id="1" dur="indefinite" restart="never" nodeType="tmRoot"/>
      </p:par>
    </p:tnLst>
  </p:timing>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C261B13-1D7C-45E1-8EF7-38F306FDD7F7}" type="slidenum">
              <a:rPr lang="en-US" altLang="zh-CN"/>
              <a:pPr/>
              <a:t>‹#›</a:t>
            </a:fld>
            <a:endParaRPr lang="en-US" altLang="zh-CN"/>
          </a:p>
        </p:txBody>
      </p:sp>
    </p:spTree>
    <p:extLst>
      <p:ext uri="{BB962C8B-B14F-4D97-AF65-F5344CB8AC3E}">
        <p14:creationId xmlns:p14="http://schemas.microsoft.com/office/powerpoint/2010/main" val="194473199"/>
      </p:ext>
    </p:extLst>
  </p:cSld>
  <p:clrMap bg1="lt1" tx1="dk1" bg2="lt2" tx2="dk2" accent1="accent1" accent2="accent2" accent3="accent3" accent4="accent4" accent5="accent5" accent6="accent6" hlink="hlink" folHlink="folHlink"/>
  <p:sldLayoutIdLst>
    <p:sldLayoutId id="2147484411" r:id="rId1"/>
    <p:sldLayoutId id="2147484412" r:id="rId2"/>
    <p:sldLayoutId id="2147484413" r:id="rId3"/>
    <p:sldLayoutId id="2147484414" r:id="rId4"/>
    <p:sldLayoutId id="2147484415" r:id="rId5"/>
    <p:sldLayoutId id="2147484416" r:id="rId6"/>
    <p:sldLayoutId id="2147484417" r:id="rId7"/>
    <p:sldLayoutId id="2147484418" r:id="rId8"/>
    <p:sldLayoutId id="2147484419" r:id="rId9"/>
    <p:sldLayoutId id="2147484420" r:id="rId10"/>
    <p:sldLayoutId id="214748442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pic>
        <p:nvPicPr>
          <p:cNvPr id="1026" name="Picture 2" descr="red"/>
          <p:cNvPicPr>
            <a:picLocks noChangeAspect="1" noChangeArrowheads="1"/>
          </p:cNvPicPr>
          <p:nvPr/>
        </p:nvPicPr>
        <p:blipFill>
          <a:blip r:embed="rId14" cstate="print"/>
          <a:srcRect/>
          <a:stretch>
            <a:fillRect/>
          </a:stretch>
        </p:blipFill>
        <p:spPr bwMode="auto">
          <a:xfrm>
            <a:off x="-6350" y="1989138"/>
            <a:ext cx="9159875" cy="4873625"/>
          </a:xfrm>
          <a:prstGeom prst="rect">
            <a:avLst/>
          </a:prstGeom>
          <a:noFill/>
          <a:ln w="9525">
            <a:noFill/>
            <a:miter lim="800000"/>
            <a:headEnd/>
            <a:tailEnd/>
          </a:ln>
        </p:spPr>
      </p:pic>
      <p:sp>
        <p:nvSpPr>
          <p:cNvPr id="1027" name="Rectangle 3"/>
          <p:cNvSpPr>
            <a:spLocks noGrp="1" noChangeArrowheads="1"/>
          </p:cNvSpPr>
          <p:nvPr>
            <p:ph type="sldNum" sz="quarter" idx="4"/>
          </p:nvPr>
        </p:nvSpPr>
        <p:spPr bwMode="auto">
          <a:xfrm>
            <a:off x="107950" y="6597650"/>
            <a:ext cx="982663" cy="214313"/>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spAutoFit/>
          </a:bodyPr>
          <a:lstStyle>
            <a:lvl1pPr>
              <a:defRPr sz="800">
                <a:solidFill>
                  <a:schemeClr val="bg1"/>
                </a:solidFill>
              </a:defRPr>
            </a:lvl1pPr>
          </a:lstStyle>
          <a:p>
            <a:fld id="{102BBB0A-A9B7-4161-9837-36DEB4F19D16}" type="slidenum">
              <a:rPr lang="en-US" smtClean="0"/>
              <a:pPr/>
              <a:t>‹#›</a:t>
            </a:fld>
            <a:endParaRPr lang="en-US"/>
          </a:p>
        </p:txBody>
      </p:sp>
      <p:sp>
        <p:nvSpPr>
          <p:cNvPr id="1028" name="未知"/>
          <p:cNvSpPr>
            <a:spLocks/>
          </p:cNvSpPr>
          <p:nvPr/>
        </p:nvSpPr>
        <p:spPr bwMode="auto">
          <a:xfrm>
            <a:off x="-6350" y="0"/>
            <a:ext cx="9178925" cy="6891338"/>
          </a:xfrm>
          <a:custGeom>
            <a:avLst/>
            <a:gdLst/>
            <a:ahLst/>
            <a:cxnLst>
              <a:cxn ang="0">
                <a:pos x="6" y="0"/>
              </a:cxn>
              <a:cxn ang="0">
                <a:pos x="0" y="2941"/>
              </a:cxn>
              <a:cxn ang="0">
                <a:pos x="5784" y="4171"/>
              </a:cxn>
              <a:cxn ang="0">
                <a:pos x="5761" y="2"/>
              </a:cxn>
              <a:cxn ang="0">
                <a:pos x="6" y="0"/>
              </a:cxn>
            </a:cxnLst>
            <a:rect l="0" t="0" r="r" b="b"/>
            <a:pathLst>
              <a:path w="5784" h="4341">
                <a:moveTo>
                  <a:pt x="6" y="0"/>
                </a:moveTo>
                <a:lnTo>
                  <a:pt x="0" y="2941"/>
                </a:lnTo>
                <a:cubicBezTo>
                  <a:pt x="1122" y="3547"/>
                  <a:pt x="4681" y="4341"/>
                  <a:pt x="5784" y="4171"/>
                </a:cubicBezTo>
                <a:lnTo>
                  <a:pt x="5761" y="2"/>
                </a:lnTo>
                <a:lnTo>
                  <a:pt x="6" y="0"/>
                </a:lnTo>
                <a:close/>
              </a:path>
            </a:pathLst>
          </a:custGeom>
          <a:solidFill>
            <a:srgbClr val="DDDDDD"/>
          </a:solidFill>
          <a:ln w="9525">
            <a:noFill/>
            <a:round/>
            <a:headEnd/>
            <a:tailEnd/>
          </a:ln>
          <a:effectLst/>
        </p:spPr>
        <p:txBody>
          <a:bodyPr wrap="none" anchor="ctr"/>
          <a:lstStyle/>
          <a:p>
            <a:endParaRPr lang="en-US"/>
          </a:p>
        </p:txBody>
      </p:sp>
      <p:sp>
        <p:nvSpPr>
          <p:cNvPr id="1029" name="未知"/>
          <p:cNvSpPr>
            <a:spLocks/>
          </p:cNvSpPr>
          <p:nvPr/>
        </p:nvSpPr>
        <p:spPr bwMode="auto">
          <a:xfrm>
            <a:off x="0" y="5949950"/>
            <a:ext cx="3924300" cy="676275"/>
          </a:xfrm>
          <a:custGeom>
            <a:avLst/>
            <a:gdLst/>
            <a:ahLst/>
            <a:cxnLst>
              <a:cxn ang="0">
                <a:pos x="2178" y="240"/>
              </a:cxn>
              <a:cxn ang="0">
                <a:pos x="1314" y="420"/>
              </a:cxn>
              <a:cxn ang="0">
                <a:pos x="714" y="378"/>
              </a:cxn>
              <a:cxn ang="0">
                <a:pos x="6" y="313"/>
              </a:cxn>
              <a:cxn ang="0">
                <a:pos x="0" y="41"/>
              </a:cxn>
              <a:cxn ang="0">
                <a:pos x="522" y="66"/>
              </a:cxn>
              <a:cxn ang="0">
                <a:pos x="1374" y="276"/>
              </a:cxn>
              <a:cxn ang="0">
                <a:pos x="2178" y="240"/>
              </a:cxn>
            </a:cxnLst>
            <a:rect l="0" t="0" r="r" b="b"/>
            <a:pathLst>
              <a:path w="2180" h="420">
                <a:moveTo>
                  <a:pt x="2178" y="240"/>
                </a:moveTo>
                <a:cubicBezTo>
                  <a:pt x="2180" y="264"/>
                  <a:pt x="1614" y="420"/>
                  <a:pt x="1314" y="420"/>
                </a:cubicBezTo>
                <a:cubicBezTo>
                  <a:pt x="1002" y="414"/>
                  <a:pt x="1004" y="408"/>
                  <a:pt x="714" y="378"/>
                </a:cubicBezTo>
                <a:cubicBezTo>
                  <a:pt x="424" y="349"/>
                  <a:pt x="15" y="305"/>
                  <a:pt x="6" y="313"/>
                </a:cubicBezTo>
                <a:lnTo>
                  <a:pt x="0" y="41"/>
                </a:lnTo>
                <a:cubicBezTo>
                  <a:pt x="86" y="0"/>
                  <a:pt x="378" y="42"/>
                  <a:pt x="522" y="66"/>
                </a:cubicBezTo>
                <a:cubicBezTo>
                  <a:pt x="803" y="111"/>
                  <a:pt x="1116" y="250"/>
                  <a:pt x="1374" y="276"/>
                </a:cubicBezTo>
                <a:cubicBezTo>
                  <a:pt x="1692" y="300"/>
                  <a:pt x="1968" y="294"/>
                  <a:pt x="2178" y="240"/>
                </a:cubicBezTo>
                <a:close/>
              </a:path>
            </a:pathLst>
          </a:custGeom>
          <a:solidFill>
            <a:srgbClr val="FF0066">
              <a:alpha val="25999"/>
            </a:srgbClr>
          </a:solidFill>
          <a:ln w="9525">
            <a:noFill/>
            <a:round/>
            <a:headEnd/>
            <a:tailEnd/>
          </a:ln>
          <a:effectLst/>
        </p:spPr>
        <p:txBody>
          <a:bodyPr/>
          <a:lstStyle/>
          <a:p>
            <a:endParaRPr lang="en-US"/>
          </a:p>
        </p:txBody>
      </p:sp>
      <p:sp>
        <p:nvSpPr>
          <p:cNvPr id="1030" name="未知"/>
          <p:cNvSpPr>
            <a:spLocks/>
          </p:cNvSpPr>
          <p:nvPr/>
        </p:nvSpPr>
        <p:spPr bwMode="auto">
          <a:xfrm>
            <a:off x="611188" y="5516563"/>
            <a:ext cx="8550275" cy="898525"/>
          </a:xfrm>
          <a:custGeom>
            <a:avLst/>
            <a:gdLst/>
            <a:ahLst/>
            <a:cxnLst>
              <a:cxn ang="0">
                <a:pos x="10" y="462"/>
              </a:cxn>
              <a:cxn ang="0">
                <a:pos x="1336" y="193"/>
              </a:cxn>
              <a:cxn ang="0">
                <a:pos x="3628" y="348"/>
              </a:cxn>
              <a:cxn ang="0">
                <a:pos x="5698" y="0"/>
              </a:cxn>
              <a:cxn ang="0">
                <a:pos x="5703" y="644"/>
              </a:cxn>
              <a:cxn ang="0">
                <a:pos x="3315" y="839"/>
              </a:cxn>
              <a:cxn ang="0">
                <a:pos x="1285" y="436"/>
              </a:cxn>
              <a:cxn ang="0">
                <a:pos x="10" y="462"/>
              </a:cxn>
            </a:cxnLst>
            <a:rect l="0" t="0" r="r" b="b"/>
            <a:pathLst>
              <a:path w="5703" h="874">
                <a:moveTo>
                  <a:pt x="10" y="462"/>
                </a:moveTo>
                <a:cubicBezTo>
                  <a:pt x="0" y="417"/>
                  <a:pt x="666" y="208"/>
                  <a:pt x="1336" y="193"/>
                </a:cubicBezTo>
                <a:cubicBezTo>
                  <a:pt x="2139" y="157"/>
                  <a:pt x="2901" y="380"/>
                  <a:pt x="3628" y="348"/>
                </a:cubicBezTo>
                <a:cubicBezTo>
                  <a:pt x="4355" y="316"/>
                  <a:pt x="5674" y="18"/>
                  <a:pt x="5698" y="0"/>
                </a:cubicBezTo>
                <a:lnTo>
                  <a:pt x="5703" y="644"/>
                </a:lnTo>
                <a:cubicBezTo>
                  <a:pt x="5306" y="784"/>
                  <a:pt x="4051" y="874"/>
                  <a:pt x="3315" y="839"/>
                </a:cubicBezTo>
                <a:cubicBezTo>
                  <a:pt x="2107" y="712"/>
                  <a:pt x="2132" y="520"/>
                  <a:pt x="1285" y="436"/>
                </a:cubicBezTo>
                <a:cubicBezTo>
                  <a:pt x="557" y="362"/>
                  <a:pt x="117" y="451"/>
                  <a:pt x="10" y="462"/>
                </a:cubicBezTo>
                <a:close/>
              </a:path>
            </a:pathLst>
          </a:custGeom>
          <a:solidFill>
            <a:srgbClr val="BD8DB0"/>
          </a:solidFill>
          <a:ln w="9525">
            <a:noFill/>
            <a:round/>
            <a:headEnd/>
            <a:tailEnd/>
          </a:ln>
          <a:effectLst/>
        </p:spPr>
        <p:txBody>
          <a:bodyPr/>
          <a:lstStyle/>
          <a:p>
            <a:endParaRPr lang="en-US"/>
          </a:p>
        </p:txBody>
      </p:sp>
      <p:sp>
        <p:nvSpPr>
          <p:cNvPr id="1031" name="未知"/>
          <p:cNvSpPr>
            <a:spLocks/>
          </p:cNvSpPr>
          <p:nvPr/>
        </p:nvSpPr>
        <p:spPr bwMode="auto">
          <a:xfrm>
            <a:off x="2843213" y="5949950"/>
            <a:ext cx="6327775" cy="620713"/>
          </a:xfrm>
          <a:custGeom>
            <a:avLst/>
            <a:gdLst/>
            <a:ahLst/>
            <a:cxnLst>
              <a:cxn ang="0">
                <a:pos x="5" y="247"/>
              </a:cxn>
              <a:cxn ang="0">
                <a:pos x="1089" y="38"/>
              </a:cxn>
              <a:cxn ang="0">
                <a:pos x="2731" y="184"/>
              </a:cxn>
              <a:cxn ang="0">
                <a:pos x="4533" y="68"/>
              </a:cxn>
              <a:cxn ang="0">
                <a:pos x="4516" y="669"/>
              </a:cxn>
              <a:cxn ang="0">
                <a:pos x="2469" y="623"/>
              </a:cxn>
              <a:cxn ang="0">
                <a:pos x="1075" y="241"/>
              </a:cxn>
              <a:cxn ang="0">
                <a:pos x="5" y="247"/>
              </a:cxn>
            </a:cxnLst>
            <a:rect l="0" t="0" r="r" b="b"/>
            <a:pathLst>
              <a:path w="4533" h="761">
                <a:moveTo>
                  <a:pt x="5" y="247"/>
                </a:moveTo>
                <a:cubicBezTo>
                  <a:pt x="0" y="214"/>
                  <a:pt x="581" y="0"/>
                  <a:pt x="1089" y="38"/>
                </a:cubicBezTo>
                <a:cubicBezTo>
                  <a:pt x="1700" y="71"/>
                  <a:pt x="2138" y="141"/>
                  <a:pt x="2731" y="184"/>
                </a:cubicBezTo>
                <a:cubicBezTo>
                  <a:pt x="3324" y="226"/>
                  <a:pt x="4514" y="79"/>
                  <a:pt x="4533" y="68"/>
                </a:cubicBezTo>
                <a:lnTo>
                  <a:pt x="4516" y="669"/>
                </a:lnTo>
                <a:cubicBezTo>
                  <a:pt x="4172" y="761"/>
                  <a:pt x="3088" y="728"/>
                  <a:pt x="2469" y="623"/>
                </a:cubicBezTo>
                <a:cubicBezTo>
                  <a:pt x="1562" y="443"/>
                  <a:pt x="1597" y="387"/>
                  <a:pt x="1075" y="241"/>
                </a:cubicBezTo>
                <a:cubicBezTo>
                  <a:pt x="534" y="97"/>
                  <a:pt x="73" y="241"/>
                  <a:pt x="5" y="247"/>
                </a:cubicBezTo>
                <a:close/>
              </a:path>
            </a:pathLst>
          </a:custGeom>
          <a:solidFill>
            <a:srgbClr val="FF66CC">
              <a:alpha val="50000"/>
            </a:srgbClr>
          </a:solidFill>
          <a:ln w="9525">
            <a:noFill/>
            <a:round/>
            <a:headEnd/>
            <a:tailEnd/>
          </a:ln>
          <a:effectLst/>
        </p:spPr>
        <p:txBody>
          <a:bodyPr/>
          <a:lstStyle/>
          <a:p>
            <a:endParaRPr lang="en-US"/>
          </a:p>
        </p:txBody>
      </p:sp>
      <p:sp>
        <p:nvSpPr>
          <p:cNvPr id="1032" name="Line 8"/>
          <p:cNvSpPr>
            <a:spLocks noChangeShapeType="1"/>
          </p:cNvSpPr>
          <p:nvPr/>
        </p:nvSpPr>
        <p:spPr bwMode="auto">
          <a:xfrm>
            <a:off x="-6350" y="796925"/>
            <a:ext cx="9150350" cy="0"/>
          </a:xfrm>
          <a:prstGeom prst="line">
            <a:avLst/>
          </a:prstGeom>
          <a:noFill/>
          <a:ln w="38100" cmpd="sng">
            <a:solidFill>
              <a:schemeClr val="tx1"/>
            </a:solidFill>
            <a:round/>
            <a:headEnd/>
            <a:tailEnd/>
          </a:ln>
          <a:effectLst/>
        </p:spPr>
        <p:txBody>
          <a:bodyPr wrap="none" anchor="ctr"/>
          <a:lstStyle/>
          <a:p>
            <a:endParaRPr lang="en-US"/>
          </a:p>
        </p:txBody>
      </p:sp>
      <p:sp>
        <p:nvSpPr>
          <p:cNvPr id="1033" name="Rectangle 9"/>
          <p:cNvSpPr>
            <a:spLocks noGrp="1" noChangeArrowheads="1"/>
          </p:cNvSpPr>
          <p:nvPr>
            <p:ph type="title"/>
          </p:nvPr>
        </p:nvSpPr>
        <p:spPr bwMode="auto">
          <a:xfrm>
            <a:off x="457200" y="117475"/>
            <a:ext cx="8229600" cy="6477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ko-KR" smtClean="0"/>
              <a:t>单击此处编辑母版标题样式</a:t>
            </a:r>
          </a:p>
        </p:txBody>
      </p:sp>
      <p:sp>
        <p:nvSpPr>
          <p:cNvPr id="1034" name="Rectangle 10"/>
          <p:cNvSpPr>
            <a:spLocks noGrp="1" noChangeArrowheads="1"/>
          </p:cNvSpPr>
          <p:nvPr>
            <p:ph type="body" idx="1"/>
          </p:nvPr>
        </p:nvSpPr>
        <p:spPr bwMode="auto">
          <a:xfrm>
            <a:off x="466725" y="1052513"/>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ko-KR" smtClean="0"/>
              <a:t>单击此处编辑母版文本样式</a:t>
            </a:r>
          </a:p>
          <a:p>
            <a:pPr lvl="1"/>
            <a:r>
              <a:rPr lang="ko-KR" smtClean="0"/>
              <a:t>第二级</a:t>
            </a:r>
          </a:p>
          <a:p>
            <a:pPr lvl="2"/>
            <a:r>
              <a:rPr lang="ko-KR" smtClean="0"/>
              <a:t>第三级</a:t>
            </a:r>
          </a:p>
          <a:p>
            <a:pPr lvl="3"/>
            <a:r>
              <a:rPr lang="ko-KR" smtClean="0"/>
              <a:t>第四级</a:t>
            </a:r>
          </a:p>
          <a:p>
            <a:pPr lvl="4"/>
            <a:r>
              <a:rPr lang="ko-KR" smtClean="0"/>
              <a:t>第五级</a:t>
            </a:r>
          </a:p>
        </p:txBody>
      </p:sp>
      <p:sp>
        <p:nvSpPr>
          <p:cNvPr id="1035" name="Rectangle 11"/>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Tree>
    <p:extLst>
      <p:ext uri="{BB962C8B-B14F-4D97-AF65-F5344CB8AC3E}">
        <p14:creationId xmlns:p14="http://schemas.microsoft.com/office/powerpoint/2010/main" val="1632221041"/>
      </p:ext>
    </p:extLst>
  </p:cSld>
  <p:clrMap bg1="lt1" tx1="dk1" bg2="lt2" tx2="dk2" accent1="accent1" accent2="accent2" accent3="accent3" accent4="accent4" accent5="accent5" accent6="accent6" hlink="hlink" folHlink="folHlink"/>
  <p:sldLayoutIdLst>
    <p:sldLayoutId id="2147484423" r:id="rId1"/>
    <p:sldLayoutId id="2147484424" r:id="rId2"/>
    <p:sldLayoutId id="2147484425" r:id="rId3"/>
    <p:sldLayoutId id="2147484426" r:id="rId4"/>
    <p:sldLayoutId id="2147484427" r:id="rId5"/>
    <p:sldLayoutId id="2147484428" r:id="rId6"/>
    <p:sldLayoutId id="2147484429" r:id="rId7"/>
    <p:sldLayoutId id="2147484430" r:id="rId8"/>
    <p:sldLayoutId id="2147484431" r:id="rId9"/>
    <p:sldLayoutId id="2147484432" r:id="rId10"/>
    <p:sldLayoutId id="2147484433" r:id="rId11"/>
  </p:sldLayoutIdLst>
  <p:hf sldNum="0" hdr="0" dt="0"/>
  <p:txStyles>
    <p:titleStyle>
      <a:lvl1pPr algn="l" rtl="0" eaLnBrk="1" fontAlgn="base" latinLnBrk="1" hangingPunct="1">
        <a:lnSpc>
          <a:spcPct val="90000"/>
        </a:lnSpc>
        <a:spcBef>
          <a:spcPct val="0"/>
        </a:spcBef>
        <a:spcAft>
          <a:spcPct val="0"/>
        </a:spcAft>
        <a:defRPr sz="3200">
          <a:solidFill>
            <a:schemeClr val="tx1"/>
          </a:solidFill>
          <a:latin typeface="+mj-lt"/>
          <a:ea typeface="+mj-ea"/>
          <a:cs typeface="+mj-cs"/>
        </a:defRPr>
      </a:lvl1pPr>
      <a:lvl2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2pPr>
      <a:lvl3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3pPr>
      <a:lvl4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4pPr>
      <a:lvl5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5pPr>
      <a:lvl6pPr marL="4572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6pPr>
      <a:lvl7pPr marL="9144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7pPr>
      <a:lvl8pPr marL="13716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8pPr>
      <a:lvl9pPr marL="18288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9pPr>
    </p:titleStyle>
    <p:bodyStyle>
      <a:lvl1pPr marL="342900" indent="-342900" algn="l" rtl="0" eaLnBrk="1" fontAlgn="base" latinLnBrk="1" hangingPunct="1">
        <a:spcBef>
          <a:spcPct val="20000"/>
        </a:spcBef>
        <a:spcAft>
          <a:spcPct val="0"/>
        </a:spcAft>
        <a:buClr>
          <a:schemeClr val="accent2"/>
        </a:buClr>
        <a:buSzPct val="75000"/>
        <a:buFont typeface="Wingdings" pitchFamily="2" charset="2"/>
        <a:buChar char="l"/>
        <a:defRPr sz="2400">
          <a:solidFill>
            <a:schemeClr val="tx1"/>
          </a:solidFill>
          <a:latin typeface="+mn-lt"/>
          <a:ea typeface="+mn-ea"/>
          <a:cs typeface="+mn-cs"/>
        </a:defRPr>
      </a:lvl1pPr>
      <a:lvl2pPr marL="742950" indent="-285750" algn="l" rtl="0" eaLnBrk="1" fontAlgn="base" latinLnBrk="1" hangingPunct="1">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2pPr>
      <a:lvl3pPr marL="1143000" indent="-228600" algn="l" rtl="0" eaLnBrk="1" fontAlgn="base" latinLnBrk="1" hangingPunct="1">
        <a:spcBef>
          <a:spcPct val="20000"/>
        </a:spcBef>
        <a:spcAft>
          <a:spcPct val="0"/>
        </a:spcAft>
        <a:buClr>
          <a:schemeClr val="accent2"/>
        </a:buClr>
        <a:buSzPct val="75000"/>
        <a:buFont typeface="Wingdings" pitchFamily="2" charset="2"/>
        <a:buChar char="l"/>
        <a:defRPr>
          <a:solidFill>
            <a:schemeClr val="tx1"/>
          </a:solidFill>
          <a:latin typeface="+mn-lt"/>
          <a:ea typeface="+mn-ea"/>
        </a:defRPr>
      </a:lvl3pPr>
      <a:lvl4pPr marL="1600200" indent="-228600" algn="l" rtl="0" eaLnBrk="1" fontAlgn="base" latinLnBrk="1" hangingPunct="1">
        <a:spcBef>
          <a:spcPct val="20000"/>
        </a:spcBef>
        <a:spcAft>
          <a:spcPct val="0"/>
        </a:spcAft>
        <a:buClr>
          <a:schemeClr val="accent1"/>
        </a:buClr>
        <a:buSzPct val="80000"/>
        <a:buFont typeface="Wingdings" pitchFamily="2" charset="2"/>
        <a:buChar char="£"/>
        <a:defRPr sz="1600">
          <a:solidFill>
            <a:schemeClr val="tx1"/>
          </a:solidFill>
          <a:latin typeface="+mn-lt"/>
          <a:ea typeface="+mn-ea"/>
        </a:defRPr>
      </a:lvl4pPr>
      <a:lvl5pPr marL="20574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5pPr>
      <a:lvl6pPr marL="25146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6pPr>
      <a:lvl7pPr marL="29718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7pPr>
      <a:lvl8pPr marL="34290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8pPr>
      <a:lvl9pPr marL="38862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ko-KR" smtClean="0"/>
              <a:t>单击此处编辑母版标题样式</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ko-KR" smtClean="0"/>
              <a:t>单击此处编辑母版文本样式</a:t>
            </a:r>
          </a:p>
          <a:p>
            <a:pPr lvl="1"/>
            <a:r>
              <a:rPr lang="ko-KR" smtClean="0"/>
              <a:t>第二级</a:t>
            </a:r>
          </a:p>
          <a:p>
            <a:pPr lvl="2"/>
            <a:r>
              <a:rPr lang="ko-KR" smtClean="0"/>
              <a:t>第三级</a:t>
            </a:r>
          </a:p>
          <a:p>
            <a:pPr lvl="3"/>
            <a:r>
              <a:rPr lang="ko-KR" smtClean="0"/>
              <a:t>第四级</a:t>
            </a:r>
          </a:p>
          <a:p>
            <a:pPr lvl="4"/>
            <a:r>
              <a:rPr lang="ko-KR" smtClean="0"/>
              <a:t>第五级</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ko-KR"/>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ko-KR"/>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EF40F18-5D31-46F8-A65A-76D36887C1DE}" type="slidenum">
              <a:rPr lang="en-US" altLang="ko-KR"/>
              <a:pPr/>
              <a:t>‹#›</a:t>
            </a:fld>
            <a:endParaRPr lang="en-US" altLang="ko-KR"/>
          </a:p>
        </p:txBody>
      </p:sp>
    </p:spTree>
    <p:extLst>
      <p:ext uri="{BB962C8B-B14F-4D97-AF65-F5344CB8AC3E}">
        <p14:creationId xmlns:p14="http://schemas.microsoft.com/office/powerpoint/2010/main" val="296963800"/>
      </p:ext>
    </p:extLst>
  </p:cSld>
  <p:clrMap bg1="lt1" tx1="dk1" bg2="lt2" tx2="dk2" accent1="accent1" accent2="accent2" accent3="accent3" accent4="accent4" accent5="accent5" accent6="accent6" hlink="hlink" folHlink="folHlink"/>
  <p:sldLayoutIdLst>
    <p:sldLayoutId id="2147484435" r:id="rId1"/>
    <p:sldLayoutId id="2147484436" r:id="rId2"/>
    <p:sldLayoutId id="2147484437" r:id="rId3"/>
    <p:sldLayoutId id="2147484438" r:id="rId4"/>
    <p:sldLayoutId id="2147484439" r:id="rId5"/>
    <p:sldLayoutId id="2147484440" r:id="rId6"/>
    <p:sldLayoutId id="2147484441" r:id="rId7"/>
    <p:sldLayoutId id="2147484442" r:id="rId8"/>
    <p:sldLayoutId id="2147484443" r:id="rId9"/>
    <p:sldLayoutId id="2147484444" r:id="rId10"/>
    <p:sldLayoutId id="2147484445" r:id="rId11"/>
  </p:sldLayoutIdLst>
  <p:hf hdr="0" ftr="0" dt="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pic>
        <p:nvPicPr>
          <p:cNvPr id="1026" name="图片 6" descr="大祥云.png"/>
          <p:cNvPicPr>
            <a:picLocks noChangeAspect="1" noChangeArrowheads="1"/>
          </p:cNvPicPr>
          <p:nvPr/>
        </p:nvPicPr>
        <p:blipFill>
          <a:blip r:embed="rId14" cstate="print"/>
          <a:srcRect/>
          <a:stretch>
            <a:fillRect/>
          </a:stretch>
        </p:blipFill>
        <p:spPr bwMode="auto">
          <a:xfrm>
            <a:off x="-2386013" y="-28575"/>
            <a:ext cx="6529388" cy="6529388"/>
          </a:xfrm>
          <a:prstGeom prst="rect">
            <a:avLst/>
          </a:prstGeom>
          <a:noFill/>
          <a:ln w="9525">
            <a:noFill/>
            <a:miter lim="800000"/>
            <a:headEnd/>
            <a:tailEnd/>
          </a:ln>
        </p:spPr>
      </p:pic>
      <p:sp>
        <p:nvSpPr>
          <p:cNvPr id="1027"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8"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9"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8A743CD3-0831-4895-9B6A-2722EED23A56}" type="datetime1">
              <a:rPr lang="en-US" smtClean="0"/>
              <a:pPr/>
              <a:t>30/06/2017</a:t>
            </a:fld>
            <a:endParaRPr lang="en-US"/>
          </a:p>
        </p:txBody>
      </p:sp>
      <p:sp>
        <p:nvSpPr>
          <p:cNvPr id="1030"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r>
              <a:rPr lang="en-US" smtClean="0"/>
              <a:t>www.niir.org</a:t>
            </a:r>
            <a:endParaRPr lang="en-US"/>
          </a:p>
        </p:txBody>
      </p:sp>
      <p:sp>
        <p:nvSpPr>
          <p:cNvPr id="1031"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3089073018"/>
      </p:ext>
    </p:extLst>
  </p:cSld>
  <p:clrMap bg1="lt1" tx1="dk1" bg2="lt2" tx2="dk2" accent1="accent1" accent2="accent2" accent3="accent3" accent4="accent4" accent5="accent5" accent6="accent6" hlink="hlink" folHlink="folHlink"/>
  <p:sldLayoutIdLst>
    <p:sldLayoutId id="2147484447" r:id="rId1"/>
    <p:sldLayoutId id="2147484448" r:id="rId2"/>
    <p:sldLayoutId id="2147484449" r:id="rId3"/>
    <p:sldLayoutId id="2147484450" r:id="rId4"/>
    <p:sldLayoutId id="2147484451" r:id="rId5"/>
    <p:sldLayoutId id="2147484452" r:id="rId6"/>
    <p:sldLayoutId id="2147484453" r:id="rId7"/>
    <p:sldLayoutId id="2147484454" r:id="rId8"/>
    <p:sldLayoutId id="2147484455" r:id="rId9"/>
    <p:sldLayoutId id="2147484456" r:id="rId10"/>
    <p:sldLayoutId id="2147484457"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par>
                                <p:cTn id="8" presetID="8" presetClass="emph" presetSubtype="0" fill="hold" nodeType="withEffect">
                                  <p:stCondLst>
                                    <p:cond delay="0"/>
                                  </p:stCondLst>
                                  <p:childTnLst>
                                    <p:animRot by="21600000">
                                      <p:cBhvr>
                                        <p:cTn id="9" dur="2000" fill="hold"/>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dt="0"/>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pic>
        <p:nvPicPr>
          <p:cNvPr id="2050" name="图片 6" descr="down.png"/>
          <p:cNvPicPr>
            <a:picLocks noChangeAspect="1" noChangeArrowheads="1"/>
          </p:cNvPicPr>
          <p:nvPr/>
        </p:nvPicPr>
        <p:blipFill>
          <a:blip r:embed="rId14" cstate="print"/>
          <a:srcRect/>
          <a:stretch>
            <a:fillRect/>
          </a:stretch>
        </p:blipFill>
        <p:spPr bwMode="auto">
          <a:xfrm>
            <a:off x="1588" y="5762625"/>
            <a:ext cx="9142412" cy="1095375"/>
          </a:xfrm>
          <a:prstGeom prst="rect">
            <a:avLst/>
          </a:prstGeom>
          <a:noFill/>
          <a:ln w="9525">
            <a:noFill/>
            <a:miter lim="800000"/>
            <a:headEnd/>
            <a:tailEnd/>
          </a:ln>
        </p:spPr>
      </p:pic>
      <p:pic>
        <p:nvPicPr>
          <p:cNvPr id="2051" name="图片 7" descr="up.png"/>
          <p:cNvPicPr>
            <a:picLocks noChangeAspect="1" noChangeArrowheads="1"/>
          </p:cNvPicPr>
          <p:nvPr/>
        </p:nvPicPr>
        <p:blipFill>
          <a:blip r:embed="rId15" cstate="print"/>
          <a:srcRect/>
          <a:stretch>
            <a:fillRect/>
          </a:stretch>
        </p:blipFill>
        <p:spPr bwMode="auto">
          <a:xfrm>
            <a:off x="1588" y="0"/>
            <a:ext cx="9142412" cy="704850"/>
          </a:xfrm>
          <a:prstGeom prst="rect">
            <a:avLst/>
          </a:prstGeom>
          <a:noFill/>
          <a:ln w="9525">
            <a:noFill/>
            <a:miter lim="800000"/>
            <a:headEnd/>
            <a:tailEnd/>
          </a:ln>
        </p:spPr>
      </p:pic>
      <p:sp>
        <p:nvSpPr>
          <p:cNvPr id="2052"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3"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4"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1CEAABC7-0143-4D5D-A23C-DE929921CE9F}" type="datetimeFigureOut">
              <a:rPr lang="zh-CN" altLang="en-US"/>
              <a:pPr/>
              <a:t>2017/6/30</a:t>
            </a:fld>
            <a:endParaRPr lang="zh-CN" altLang="en-US"/>
          </a:p>
        </p:txBody>
      </p:sp>
      <p:sp>
        <p:nvSpPr>
          <p:cNvPr id="2055"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2056"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F4FA676-2F71-443E-B2C3-F903B3391447}" type="slidenum">
              <a:rPr lang="zh-CN" altLang="en-US"/>
              <a:pPr/>
              <a:t>‹#›</a:t>
            </a:fld>
            <a:endParaRPr lang="zh-CN" altLang="en-US"/>
          </a:p>
        </p:txBody>
      </p:sp>
    </p:spTree>
    <p:extLst>
      <p:ext uri="{BB962C8B-B14F-4D97-AF65-F5344CB8AC3E}">
        <p14:creationId xmlns:p14="http://schemas.microsoft.com/office/powerpoint/2010/main" val="1450747642"/>
      </p:ext>
    </p:extLst>
  </p:cSld>
  <p:clrMap bg1="lt1" tx1="dk1" bg2="lt2" tx2="dk2" accent1="accent1" accent2="accent2" accent3="accent3" accent4="accent4" accent5="accent5" accent6="accent6" hlink="hlink" folHlink="folHlink"/>
  <p:sldLayoutIdLst>
    <p:sldLayoutId id="2147484459" r:id="rId1"/>
    <p:sldLayoutId id="2147484460" r:id="rId2"/>
    <p:sldLayoutId id="2147484461" r:id="rId3"/>
    <p:sldLayoutId id="2147484462" r:id="rId4"/>
    <p:sldLayoutId id="2147484463" r:id="rId5"/>
    <p:sldLayoutId id="2147484464" r:id="rId6"/>
    <p:sldLayoutId id="2147484465" r:id="rId7"/>
    <p:sldLayoutId id="2147484466" r:id="rId8"/>
    <p:sldLayoutId id="2147484467" r:id="rId9"/>
    <p:sldLayoutId id="2147484468" r:id="rId10"/>
    <p:sldLayoutId id="214748446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additive="base">
                                        <p:cTn id="11" dur="500" fill="hold"/>
                                        <p:tgtEl>
                                          <p:spTgt spid="2051"/>
                                        </p:tgtEl>
                                        <p:attrNameLst>
                                          <p:attrName>ppt_x</p:attrName>
                                        </p:attrNameLst>
                                      </p:cBhvr>
                                      <p:tavLst>
                                        <p:tav tm="0">
                                          <p:val>
                                            <p:strVal val="#ppt_x"/>
                                          </p:val>
                                        </p:tav>
                                        <p:tav tm="100000">
                                          <p:val>
                                            <p:strVal val="#ppt_x"/>
                                          </p:val>
                                        </p:tav>
                                      </p:tavLst>
                                    </p:anim>
                                    <p:anim calcmode="lin" valueType="num">
                                      <p:cBhvr additive="base">
                                        <p:cTn id="12" dur="500" fill="hold"/>
                                        <p:tgtEl>
                                          <p:spTgt spid="20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6.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3074"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C99A805C-666E-4CA6-B081-703D1C22B363}" type="datetimeFigureOut">
              <a:rPr lang="zh-CN" altLang="en-US"/>
              <a:pPr/>
              <a:t>2017/6/30</a:t>
            </a:fld>
            <a:endParaRPr lang="zh-CN" altLang="en-US"/>
          </a:p>
        </p:txBody>
      </p:sp>
      <p:sp>
        <p:nvSpPr>
          <p:cNvPr id="3077"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3078"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A838E59A-35AB-46B4-9F3A-3C7F9BFC55F7}" type="slidenum">
              <a:rPr lang="zh-CN" altLang="en-US"/>
              <a:pPr/>
              <a:t>‹#›</a:t>
            </a:fld>
            <a:endParaRPr lang="zh-CN" altLang="en-US"/>
          </a:p>
        </p:txBody>
      </p:sp>
    </p:spTree>
    <p:extLst>
      <p:ext uri="{BB962C8B-B14F-4D97-AF65-F5344CB8AC3E}">
        <p14:creationId xmlns:p14="http://schemas.microsoft.com/office/powerpoint/2010/main" val="3714464955"/>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7.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4098"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4099"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4100"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5132AE9E-8EEE-4113-AEF2-E09F0CBD233E}" type="datetimeFigureOut">
              <a:rPr lang="zh-CN" altLang="en-US"/>
              <a:pPr/>
              <a:t>2017/6/30</a:t>
            </a:fld>
            <a:endParaRPr lang="zh-CN" altLang="en-US"/>
          </a:p>
        </p:txBody>
      </p:sp>
      <p:sp>
        <p:nvSpPr>
          <p:cNvPr id="4101"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4102"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FFE60E3A-29DB-415E-8B23-5D21462B2799}" type="slidenum">
              <a:rPr lang="zh-CN" altLang="en-US"/>
              <a:pPr/>
              <a:t>‹#›</a:t>
            </a:fld>
            <a:endParaRPr lang="zh-CN" altLang="en-US"/>
          </a:p>
        </p:txBody>
      </p:sp>
    </p:spTree>
    <p:extLst>
      <p:ext uri="{BB962C8B-B14F-4D97-AF65-F5344CB8AC3E}">
        <p14:creationId xmlns:p14="http://schemas.microsoft.com/office/powerpoint/2010/main" val="3931745979"/>
      </p:ext>
    </p:extLst>
  </p:cSld>
  <p:clrMap bg1="lt1" tx1="dk1" bg2="lt2" tx2="dk2" accent1="accent1" accent2="accent2" accent3="accent3" accent4="accent4" accent5="accent5" accent6="accent6" hlink="hlink" folHlink="folHlink"/>
  <p:sldLayoutIdLst>
    <p:sldLayoutId id="2147484483" r:id="rId1"/>
    <p:sldLayoutId id="2147484484" r:id="rId2"/>
    <p:sldLayoutId id="2147484485" r:id="rId3"/>
    <p:sldLayoutId id="2147484486" r:id="rId4"/>
    <p:sldLayoutId id="2147484487" r:id="rId5"/>
    <p:sldLayoutId id="2147484488" r:id="rId6"/>
    <p:sldLayoutId id="2147484489" r:id="rId7"/>
    <p:sldLayoutId id="2147484490" r:id="rId8"/>
    <p:sldLayoutId id="2147484491" r:id="rId9"/>
    <p:sldLayoutId id="2147484492" r:id="rId10"/>
    <p:sldLayoutId id="2147484493"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8.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pic>
        <p:nvPicPr>
          <p:cNvPr id="5122" name="图片 6" descr="小祥云.png"/>
          <p:cNvPicPr>
            <a:picLocks noChangeAspect="1" noChangeArrowheads="1"/>
          </p:cNvPicPr>
          <p:nvPr/>
        </p:nvPicPr>
        <p:blipFill>
          <a:blip r:embed="rId14" cstate="print"/>
          <a:srcRect/>
          <a:stretch>
            <a:fillRect/>
          </a:stretch>
        </p:blipFill>
        <p:spPr bwMode="auto">
          <a:xfrm>
            <a:off x="6500813" y="3714750"/>
            <a:ext cx="4171950" cy="4171950"/>
          </a:xfrm>
          <a:prstGeom prst="rect">
            <a:avLst/>
          </a:prstGeom>
          <a:noFill/>
          <a:ln w="9525">
            <a:noFill/>
            <a:miter lim="800000"/>
            <a:headEnd/>
            <a:tailEnd/>
          </a:ln>
        </p:spPr>
      </p:pic>
      <p:sp>
        <p:nvSpPr>
          <p:cNvPr id="5123"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5124"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5125" name="日期占位符 6"/>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0615CE-53F2-47E3-9A36-62B92E895A52}" type="datetimeFigureOut">
              <a:rPr lang="zh-CN" altLang="en-US"/>
              <a:pPr/>
              <a:t>2017/6/30</a:t>
            </a:fld>
            <a:endParaRPr lang="zh-CN" altLang="en-US"/>
          </a:p>
        </p:txBody>
      </p:sp>
      <p:sp>
        <p:nvSpPr>
          <p:cNvPr id="5126" name="页脚占位符 7"/>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5127" name="灯片编号占位符 8"/>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6AE5A861-85EA-4A6D-B302-E959A60944FA}" type="slidenum">
              <a:rPr lang="zh-CN" altLang="en-US"/>
              <a:pPr/>
              <a:t>‹#›</a:t>
            </a:fld>
            <a:endParaRPr lang="zh-CN" altLang="en-US"/>
          </a:p>
        </p:txBody>
      </p:sp>
    </p:spTree>
    <p:extLst>
      <p:ext uri="{BB962C8B-B14F-4D97-AF65-F5344CB8AC3E}">
        <p14:creationId xmlns:p14="http://schemas.microsoft.com/office/powerpoint/2010/main" val="203992899"/>
      </p:ext>
    </p:extLst>
  </p:cSld>
  <p:clrMap bg1="lt1" tx1="dk1" bg2="lt2" tx2="dk2" accent1="accent1" accent2="accent2" accent3="accent3" accent4="accent4" accent5="accent5" accent6="accent6" hlink="hlink" folHlink="folHlink"/>
  <p:sldLayoutIdLst>
    <p:sldLayoutId id="2147484495" r:id="rId1"/>
    <p:sldLayoutId id="2147484496" r:id="rId2"/>
    <p:sldLayoutId id="2147484497" r:id="rId3"/>
    <p:sldLayoutId id="2147484498" r:id="rId4"/>
    <p:sldLayoutId id="2147484499" r:id="rId5"/>
    <p:sldLayoutId id="2147484500" r:id="rId6"/>
    <p:sldLayoutId id="2147484501" r:id="rId7"/>
    <p:sldLayoutId id="2147484502" r:id="rId8"/>
    <p:sldLayoutId id="2147484503" r:id="rId9"/>
    <p:sldLayoutId id="2147484504" r:id="rId10"/>
    <p:sldLayoutId id="2147484505"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2000" fill="hold"/>
                                        <p:tgtEl>
                                          <p:spTgt spid="5122"/>
                                        </p:tgtEl>
                                        <p:attrNameLst>
                                          <p:attrName>ppt_w</p:attrName>
                                        </p:attrNameLst>
                                      </p:cBhvr>
                                      <p:tavLst>
                                        <p:tav tm="0">
                                          <p:val>
                                            <p:fltVal val="0"/>
                                          </p:val>
                                        </p:tav>
                                        <p:tav tm="100000">
                                          <p:val>
                                            <p:strVal val="#ppt_w"/>
                                          </p:val>
                                        </p:tav>
                                      </p:tavLst>
                                    </p:anim>
                                    <p:anim calcmode="lin" valueType="num">
                                      <p:cBhvr>
                                        <p:cTn id="8" dur="2000" fill="hold"/>
                                        <p:tgtEl>
                                          <p:spTgt spid="5122"/>
                                        </p:tgtEl>
                                        <p:attrNameLst>
                                          <p:attrName>ppt_h</p:attrName>
                                        </p:attrNameLst>
                                      </p:cBhvr>
                                      <p:tavLst>
                                        <p:tav tm="0">
                                          <p:val>
                                            <p:fltVal val="0"/>
                                          </p:val>
                                        </p:tav>
                                        <p:tav tm="100000">
                                          <p:val>
                                            <p:strVal val="#ppt_h"/>
                                          </p:val>
                                        </p:tav>
                                      </p:tavLst>
                                    </p:anim>
                                    <p:animEffect transition="in" filter="fade">
                                      <p:cBhvr>
                                        <p:cTn id="9" dur="2000"/>
                                        <p:tgtEl>
                                          <p:spTgt spid="5122"/>
                                        </p:tgtEl>
                                      </p:cBhvr>
                                    </p:animEffect>
                                  </p:childTnLst>
                                </p:cTn>
                              </p:par>
                              <p:par>
                                <p:cTn id="10" presetID="8" presetClass="emph" presetSubtype="0" fill="hold" nodeType="withEffect">
                                  <p:stCondLst>
                                    <p:cond delay="0"/>
                                  </p:stCondLst>
                                  <p:childTnLst>
                                    <p:animRot by="-21599879">
                                      <p:cBhvr>
                                        <p:cTn id="11" dur="2000" fill="hold"/>
                                        <p:tgtEl>
                                          <p:spTgt spid="51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9.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6146"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6147"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6148"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BBA6C7-577A-4A33-A509-4C964798FD81}" type="datetimeFigureOut">
              <a:rPr lang="zh-CN" altLang="en-US"/>
              <a:pPr/>
              <a:t>2017/6/30</a:t>
            </a:fld>
            <a:endParaRPr lang="zh-CN" altLang="en-US"/>
          </a:p>
        </p:txBody>
      </p:sp>
      <p:sp>
        <p:nvSpPr>
          <p:cNvPr id="6149"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6150"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E02F07E-186A-4651-9EC4-7429EB552798}" type="slidenum">
              <a:rPr lang="zh-CN" altLang="en-US"/>
              <a:pPr/>
              <a:t>‹#›</a:t>
            </a:fld>
            <a:endParaRPr lang="zh-CN" altLang="en-US"/>
          </a:p>
        </p:txBody>
      </p:sp>
    </p:spTree>
    <p:extLst>
      <p:ext uri="{BB962C8B-B14F-4D97-AF65-F5344CB8AC3E}">
        <p14:creationId xmlns:p14="http://schemas.microsoft.com/office/powerpoint/2010/main" val="1725268453"/>
      </p:ext>
    </p:extLst>
  </p:cSld>
  <p:clrMap bg1="lt1" tx1="dk1" bg2="lt2" tx2="dk2" accent1="accent1" accent2="accent2" accent3="accent3" accent4="accent4" accent5="accent5" accent6="accent6" hlink="hlink" folHlink="folHlink"/>
  <p:sldLayoutIdLst>
    <p:sldLayoutId id="2147484507" r:id="rId1"/>
    <p:sldLayoutId id="2147484508" r:id="rId2"/>
    <p:sldLayoutId id="2147484509" r:id="rId3"/>
    <p:sldLayoutId id="2147484510" r:id="rId4"/>
    <p:sldLayoutId id="2147484511" r:id="rId5"/>
    <p:sldLayoutId id="2147484512" r:id="rId6"/>
    <p:sldLayoutId id="2147484513" r:id="rId7"/>
    <p:sldLayoutId id="2147484514" r:id="rId8"/>
    <p:sldLayoutId id="2147484515" r:id="rId9"/>
    <p:sldLayoutId id="2147484516" r:id="rId10"/>
    <p:sldLayoutId id="2147484517"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3074"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28BF79E6-7D93-4888-B3FC-1D3A88F45B0F}" type="datetimeFigureOut">
              <a:rPr lang="zh-CN" altLang="en-US"/>
              <a:pPr/>
              <a:t>2017/6/30</a:t>
            </a:fld>
            <a:endParaRPr lang="zh-CN" altLang="en-US"/>
          </a:p>
        </p:txBody>
      </p:sp>
      <p:sp>
        <p:nvSpPr>
          <p:cNvPr id="3077"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3078"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69F0AF98-973F-4484-B6ED-8143DE446834}"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pitchFamily="2" charset="-122"/>
        </a:defRPr>
      </a:lvl2pPr>
      <a:lvl3pPr algn="ctr" rtl="0" eaLnBrk="1" fontAlgn="base" hangingPunct="1">
        <a:spcBef>
          <a:spcPct val="0"/>
        </a:spcBef>
        <a:spcAft>
          <a:spcPct val="0"/>
        </a:spcAft>
        <a:defRPr sz="4400">
          <a:solidFill>
            <a:schemeClr val="tx1"/>
          </a:solidFill>
          <a:latin typeface="Calibri" pitchFamily="34" charset="0"/>
          <a:ea typeface="宋体" pitchFamily="2" charset="-122"/>
        </a:defRPr>
      </a:lvl3pPr>
      <a:lvl4pPr algn="ctr" rtl="0" eaLnBrk="1" fontAlgn="base" hangingPunct="1">
        <a:spcBef>
          <a:spcPct val="0"/>
        </a:spcBef>
        <a:spcAft>
          <a:spcPct val="0"/>
        </a:spcAft>
        <a:defRPr sz="4400">
          <a:solidFill>
            <a:schemeClr val="tx1"/>
          </a:solidFill>
          <a:latin typeface="Calibri" pitchFamily="34" charset="0"/>
          <a:ea typeface="宋体" pitchFamily="2" charset="-122"/>
        </a:defRPr>
      </a:lvl4pPr>
      <a:lvl5pPr algn="ctr" rtl="0" eaLnBrk="1" fontAlgn="base" hangingPunct="1">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0.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Calibri" pitchFamily="34" charset="0"/>
              </a:defRPr>
            </a:lvl1pPr>
          </a:lstStyle>
          <a:p>
            <a:fld id="{0AB06CAE-674E-48D2-9CCA-DDC1FD460B8B}" type="datetimeFigureOut">
              <a:rPr lang="zh-CN" altLang="en-US"/>
              <a:pPr/>
              <a:t>2017/6/30</a:t>
            </a:fld>
            <a:endParaRPr lang="en-US" altLang="zh-CN"/>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Calibri" pitchFamily="34" charset="0"/>
              </a:defRPr>
            </a:lvl1pPr>
          </a:lstStyle>
          <a:p>
            <a:endParaRPr lang="en-US" altLang="zh-CN"/>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libri" pitchFamily="34" charset="0"/>
              </a:defRPr>
            </a:lvl1pPr>
          </a:lstStyle>
          <a:p>
            <a:fld id="{12F6CE22-A3F1-4058-841C-1235DD969DD3}" type="slidenum">
              <a:rPr lang="en-US" altLang="zh-CN"/>
              <a:pPr/>
              <a:t>‹#›</a:t>
            </a:fld>
            <a:endParaRPr lang="en-US" altLang="zh-CN"/>
          </a:p>
        </p:txBody>
      </p:sp>
    </p:spTree>
    <p:extLst>
      <p:ext uri="{BB962C8B-B14F-4D97-AF65-F5344CB8AC3E}">
        <p14:creationId xmlns:p14="http://schemas.microsoft.com/office/powerpoint/2010/main" val="2770717868"/>
      </p:ext>
    </p:extLst>
  </p:cSld>
  <p:clrMap bg1="lt1" tx1="dk1" bg2="lt2" tx2="dk2" accent1="accent1" accent2="accent2" accent3="accent3" accent4="accent4" accent5="accent5" accent6="accent6" hlink="hlink" folHlink="folHlink"/>
  <p:sldLayoutIdLst>
    <p:sldLayoutId id="2147484519" r:id="rId1"/>
    <p:sldLayoutId id="2147484520" r:id="rId2"/>
    <p:sldLayoutId id="2147484521" r:id="rId3"/>
    <p:sldLayoutId id="2147484522" r:id="rId4"/>
    <p:sldLayoutId id="2147484523" r:id="rId5"/>
    <p:sldLayoutId id="2147484524" r:id="rId6"/>
    <p:sldLayoutId id="2147484525" r:id="rId7"/>
    <p:sldLayoutId id="2147484526" r:id="rId8"/>
    <p:sldLayoutId id="2147484527" r:id="rId9"/>
    <p:sldLayoutId id="2147484528" r:id="rId10"/>
    <p:sldLayoutId id="2147484529"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SimSun" pitchFamily="2" charset="-122"/>
        </a:defRPr>
      </a:lvl2pPr>
      <a:lvl3pPr algn="ctr" rtl="0" eaLnBrk="1" fontAlgn="base" hangingPunct="1">
        <a:spcBef>
          <a:spcPct val="0"/>
        </a:spcBef>
        <a:spcAft>
          <a:spcPct val="0"/>
        </a:spcAft>
        <a:defRPr sz="4400">
          <a:solidFill>
            <a:schemeClr val="tx2"/>
          </a:solidFill>
          <a:latin typeface="Arial" pitchFamily="34" charset="0"/>
          <a:ea typeface="SimSun" pitchFamily="2" charset="-122"/>
        </a:defRPr>
      </a:lvl3pPr>
      <a:lvl4pPr algn="ctr" rtl="0" eaLnBrk="1" fontAlgn="base" hangingPunct="1">
        <a:spcBef>
          <a:spcPct val="0"/>
        </a:spcBef>
        <a:spcAft>
          <a:spcPct val="0"/>
        </a:spcAft>
        <a:defRPr sz="4400">
          <a:solidFill>
            <a:schemeClr val="tx2"/>
          </a:solidFill>
          <a:latin typeface="Arial" pitchFamily="34" charset="0"/>
          <a:ea typeface="SimSun" pitchFamily="2" charset="-122"/>
        </a:defRPr>
      </a:lvl4pPr>
      <a:lvl5pPr algn="ctr" rtl="0" eaLnBrk="1" fontAlgn="base" hangingPunct="1">
        <a:spcBef>
          <a:spcPct val="0"/>
        </a:spcBef>
        <a:spcAft>
          <a:spcPct val="0"/>
        </a:spcAft>
        <a:defRPr sz="4400">
          <a:solidFill>
            <a:schemeClr val="tx2"/>
          </a:solidFill>
          <a:latin typeface="Arial" pitchFamily="34" charset="0"/>
          <a:ea typeface="SimSun"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SimSun"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SimSun"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SimSun"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SimSun"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1.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30/06/2017</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1239065405"/>
      </p:ext>
    </p:extLst>
  </p:cSld>
  <p:clrMap bg1="lt1" tx1="dk1" bg2="lt2" tx2="dk2" accent1="accent1" accent2="accent2" accent3="accent3" accent4="accent4" accent5="accent5" accent6="accent6" hlink="hlink" folHlink="folHlink"/>
  <p:sldLayoutIdLst>
    <p:sldLayoutId id="2147484531" r:id="rId1"/>
    <p:sldLayoutId id="2147484532" r:id="rId2"/>
    <p:sldLayoutId id="2147484533" r:id="rId3"/>
    <p:sldLayoutId id="2147484534" r:id="rId4"/>
    <p:sldLayoutId id="2147484535" r:id="rId5"/>
    <p:sldLayoutId id="2147484536" r:id="rId6"/>
    <p:sldLayoutId id="2147484537" r:id="rId7"/>
    <p:sldLayoutId id="2147484538" r:id="rId8"/>
    <p:sldLayoutId id="2147484539" r:id="rId9"/>
    <p:sldLayoutId id="2147484540" r:id="rId10"/>
    <p:sldLayoutId id="2147484541"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2.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FCC106F-44E9-43E4-B828-444B7EB670D2}" type="slidenum">
              <a:rPr lang="en-US" altLang="zh-CN"/>
              <a:pPr/>
              <a:t>‹#›</a:t>
            </a:fld>
            <a:endParaRPr lang="en-US" altLang="zh-CN"/>
          </a:p>
        </p:txBody>
      </p:sp>
    </p:spTree>
    <p:extLst>
      <p:ext uri="{BB962C8B-B14F-4D97-AF65-F5344CB8AC3E}">
        <p14:creationId xmlns:p14="http://schemas.microsoft.com/office/powerpoint/2010/main" val="400161075"/>
      </p:ext>
    </p:extLst>
  </p:cSld>
  <p:clrMap bg1="lt1" tx1="dk1" bg2="lt2" tx2="dk2" accent1="accent1" accent2="accent2" accent3="accent3" accent4="accent4" accent5="accent5" accent6="accent6" hlink="hlink" folHlink="folHlink"/>
  <p:sldLayoutIdLst>
    <p:sldLayoutId id="2147484543" r:id="rId1"/>
    <p:sldLayoutId id="2147484544" r:id="rId2"/>
    <p:sldLayoutId id="2147484545" r:id="rId3"/>
    <p:sldLayoutId id="2147484546" r:id="rId4"/>
    <p:sldLayoutId id="2147484547" r:id="rId5"/>
    <p:sldLayoutId id="2147484548" r:id="rId6"/>
    <p:sldLayoutId id="2147484549" r:id="rId7"/>
    <p:sldLayoutId id="2147484550" r:id="rId8"/>
    <p:sldLayoutId id="2147484551" r:id="rId9"/>
    <p:sldLayoutId id="2147484552" r:id="rId10"/>
    <p:sldLayoutId id="2147484553"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3.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idx="4294967295"/>
          </p:nvPr>
        </p:nvSpPr>
        <p:spPr bwMode="auto">
          <a:xfrm>
            <a:off x="533400" y="533400"/>
            <a:ext cx="822960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Calibri" pitchFamily="34" charset="0"/>
              </a:rPr>
              <a:t>单击此处编辑母版标题样式</a:t>
            </a:r>
          </a:p>
        </p:txBody>
      </p:sp>
      <p:sp>
        <p:nvSpPr>
          <p:cNvPr id="1027" name="Text Placeholder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Calibri" pitchFamily="34" charset="0"/>
              </a:rPr>
              <a:t>单击此处编辑母版文本样式</a:t>
            </a:r>
          </a:p>
          <a:p>
            <a:pPr lvl="1"/>
            <a:r>
              <a:rPr lang="zh-CN" smtClean="0">
                <a:sym typeface="Calibri" pitchFamily="34" charset="0"/>
              </a:rPr>
              <a:t>第二级</a:t>
            </a:r>
          </a:p>
          <a:p>
            <a:pPr lvl="2"/>
            <a:r>
              <a:rPr lang="zh-CN" smtClean="0">
                <a:sym typeface="Calibri" pitchFamily="34" charset="0"/>
              </a:rPr>
              <a:t>第三级</a:t>
            </a:r>
          </a:p>
          <a:p>
            <a:pPr lvl="3"/>
            <a:r>
              <a:rPr lang="zh-CN" smtClean="0">
                <a:sym typeface="Calibri" pitchFamily="34" charset="0"/>
              </a:rPr>
              <a:t>第四级</a:t>
            </a:r>
          </a:p>
          <a:p>
            <a:pPr lvl="4"/>
            <a:r>
              <a:rPr lang="zh-CN" smtClean="0">
                <a:sym typeface="Calibri" pitchFamily="34" charset="0"/>
              </a:rPr>
              <a:t>第五级</a:t>
            </a:r>
          </a:p>
        </p:txBody>
      </p:sp>
      <p:sp>
        <p:nvSpPr>
          <p:cNvPr id="1028" name="Date Placeholder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sym typeface="Calibri" pitchFamily="34" charset="0"/>
              </a:defRPr>
            </a:lvl1pPr>
          </a:lstStyle>
          <a:p>
            <a:fld id="{8A743CD3-0831-4895-9B6A-2722EED23A56}" type="datetime1">
              <a:rPr lang="en-US" smtClean="0"/>
              <a:pPr/>
              <a:t>30/06/2017</a:t>
            </a:fld>
            <a:endParaRPr lang="en-US"/>
          </a:p>
        </p:txBody>
      </p:sp>
      <p:sp>
        <p:nvSpPr>
          <p:cNvPr id="1029" name="Footer Placeholder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sym typeface="Calibri" pitchFamily="34" charset="0"/>
              </a:defRPr>
            </a:lvl1pPr>
          </a:lstStyle>
          <a:p>
            <a:r>
              <a:rPr lang="en-US" smtClean="0"/>
              <a:t>www.niir.org</a:t>
            </a:r>
            <a:endParaRPr lang="en-US"/>
          </a:p>
        </p:txBody>
      </p:sp>
      <p:sp>
        <p:nvSpPr>
          <p:cNvPr id="1030" name="Slide Number Placeholder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sym typeface="Calibri" pitchFamily="34" charset="0"/>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1482814657"/>
      </p:ext>
    </p:extLst>
  </p:cSld>
  <p:clrMap bg1="lt1" tx1="dk1" bg2="lt2" tx2="dk2" accent1="accent1" accent2="accent2" accent3="accent3" accent4="accent4" accent5="accent5" accent6="accent6" hlink="hlink" folHlink="folHlink"/>
  <p:sldLayoutIdLst>
    <p:sldLayoutId id="2147484555" r:id="rId1"/>
    <p:sldLayoutId id="2147484556" r:id="rId2"/>
    <p:sldLayoutId id="2147484557" r:id="rId3"/>
    <p:sldLayoutId id="2147484558" r:id="rId4"/>
    <p:sldLayoutId id="2147484559" r:id="rId5"/>
    <p:sldLayoutId id="2147484560" r:id="rId6"/>
    <p:sldLayoutId id="2147484561" r:id="rId7"/>
    <p:sldLayoutId id="2147484562" r:id="rId8"/>
    <p:sldLayoutId id="2147484563" r:id="rId9"/>
    <p:sldLayoutId id="2147484564" r:id="rId10"/>
    <p:sldLayoutId id="2147484565" r:id="rId11"/>
  </p:sldLayoutIdLst>
  <p:hf sldNum="0" hdr="0" dt="0"/>
  <p:txStyles>
    <p:titleStyle>
      <a:lvl1pPr algn="ctr" rtl="0" eaLnBrk="1" fontAlgn="base" hangingPunct="1">
        <a:spcBef>
          <a:spcPct val="0"/>
        </a:spcBef>
        <a:spcAft>
          <a:spcPct val="0"/>
        </a:spcAft>
        <a:defRPr sz="4400">
          <a:solidFill>
            <a:schemeClr val="tx1"/>
          </a:solidFill>
          <a:latin typeface="+mj-lt"/>
          <a:ea typeface="+mj-ea"/>
          <a:cs typeface="+mj-cs"/>
          <a:sym typeface="Calibri" pitchFamily="34" charset="0"/>
        </a:defRPr>
      </a:lvl1pPr>
      <a:lvl2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2pPr>
      <a:lvl3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3pPr>
      <a:lvl4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4pPr>
      <a:lvl5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9pPr>
    </p:titleStyle>
    <p:bodyStyle>
      <a:lvl1pPr marL="342900" indent="-342900" algn="l" defTabSz="0" rtl="0" eaLnBrk="1" fontAlgn="base" hangingPunct="1">
        <a:spcBef>
          <a:spcPct val="20000"/>
        </a:spcBef>
        <a:spcAft>
          <a:spcPct val="0"/>
        </a:spcAft>
        <a:buFont typeface="Arial" pitchFamily="34" charset="0"/>
        <a:buChar char="•"/>
        <a:defRPr sz="3200">
          <a:solidFill>
            <a:schemeClr val="tx1"/>
          </a:solidFill>
          <a:latin typeface="+mn-lt"/>
          <a:ea typeface="+mn-ea"/>
          <a:cs typeface="+mn-cs"/>
          <a:sym typeface="Calibri" pitchFamily="34" charset="0"/>
        </a:defRPr>
      </a:lvl1pPr>
      <a:lvl2pPr marL="742950" indent="-285750" algn="l" defTabSz="0" rtl="0" eaLnBrk="1" fontAlgn="base" hangingPunct="1">
        <a:spcBef>
          <a:spcPct val="20000"/>
        </a:spcBef>
        <a:spcAft>
          <a:spcPct val="0"/>
        </a:spcAft>
        <a:buFont typeface="Arial" pitchFamily="34" charset="0"/>
        <a:buChar char="–"/>
        <a:defRPr sz="2800">
          <a:solidFill>
            <a:schemeClr val="tx1"/>
          </a:solidFill>
          <a:latin typeface="+mn-lt"/>
          <a:ea typeface="+mn-ea"/>
          <a:sym typeface="Calibri" pitchFamily="34" charset="0"/>
        </a:defRPr>
      </a:lvl2pPr>
      <a:lvl3pPr marL="1143000" indent="-228600" algn="l" defTabSz="0" rtl="0" eaLnBrk="1" fontAlgn="base" hangingPunct="1">
        <a:spcBef>
          <a:spcPct val="20000"/>
        </a:spcBef>
        <a:spcAft>
          <a:spcPct val="0"/>
        </a:spcAft>
        <a:buFont typeface="Arial" pitchFamily="34" charset="0"/>
        <a:buChar char="•"/>
        <a:defRPr sz="2400">
          <a:solidFill>
            <a:schemeClr val="tx1"/>
          </a:solidFill>
          <a:latin typeface="+mn-lt"/>
          <a:ea typeface="+mn-ea"/>
          <a:sym typeface="Calibri" pitchFamily="34" charset="0"/>
        </a:defRPr>
      </a:lvl3pPr>
      <a:lvl4pPr marL="1600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4pPr>
      <a:lvl5pPr marL="20574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5pPr>
      <a:lvl6pPr marL="25146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6pPr>
      <a:lvl7pPr marL="29718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7pPr>
      <a:lvl8pPr marL="34290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8pPr>
      <a:lvl9pPr marL="3886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4.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121525F-6E0A-49F1-8DD6-D72CC0B21B6E}" type="slidenum">
              <a:rPr lang="en-US" altLang="zh-CN"/>
              <a:pPr/>
              <a:t>‹#›</a:t>
            </a:fld>
            <a:endParaRPr lang="en-US" altLang="zh-CN"/>
          </a:p>
        </p:txBody>
      </p:sp>
    </p:spTree>
    <p:extLst>
      <p:ext uri="{BB962C8B-B14F-4D97-AF65-F5344CB8AC3E}">
        <p14:creationId xmlns:p14="http://schemas.microsoft.com/office/powerpoint/2010/main" val="4128354022"/>
      </p:ext>
    </p:extLst>
  </p:cSld>
  <p:clrMap bg1="lt1" tx1="dk1" bg2="lt2" tx2="dk2" accent1="accent1" accent2="accent2" accent3="accent3" accent4="accent4" accent5="accent5" accent6="accent6" hlink="hlink" folHlink="folHlink"/>
  <p:sldLayoutIdLst>
    <p:sldLayoutId id="2147484567" r:id="rId1"/>
    <p:sldLayoutId id="2147484568" r:id="rId2"/>
    <p:sldLayoutId id="2147484569" r:id="rId3"/>
    <p:sldLayoutId id="2147484570" r:id="rId4"/>
    <p:sldLayoutId id="2147484571" r:id="rId5"/>
    <p:sldLayoutId id="2147484572" r:id="rId6"/>
    <p:sldLayoutId id="2147484573" r:id="rId7"/>
    <p:sldLayoutId id="2147484574" r:id="rId8"/>
    <p:sldLayoutId id="2147484575" r:id="rId9"/>
    <p:sldLayoutId id="2147484576" r:id="rId10"/>
    <p:sldLayoutId id="2147484577"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5.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30/06/2017</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3194412205"/>
      </p:ext>
    </p:extLst>
  </p:cSld>
  <p:clrMap bg1="lt1" tx1="dk1" bg2="lt2" tx2="dk2" accent1="accent1" accent2="accent2" accent3="accent3" accent4="accent4" accent5="accent5" accent6="accent6" hlink="hlink" folHlink="folHlink"/>
  <p:sldLayoutIdLst>
    <p:sldLayoutId id="2147484579" r:id="rId1"/>
    <p:sldLayoutId id="2147484580" r:id="rId2"/>
    <p:sldLayoutId id="2147484581" r:id="rId3"/>
    <p:sldLayoutId id="2147484582" r:id="rId4"/>
    <p:sldLayoutId id="2147484583" r:id="rId5"/>
    <p:sldLayoutId id="2147484584" r:id="rId6"/>
    <p:sldLayoutId id="2147484585" r:id="rId7"/>
    <p:sldLayoutId id="2147484586" r:id="rId8"/>
    <p:sldLayoutId id="2147484587" r:id="rId9"/>
    <p:sldLayoutId id="2147484588" r:id="rId10"/>
    <p:sldLayoutId id="2147484589"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6.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03E023FA-1B6E-4056-B18E-3B7C09953079}" type="slidenum">
              <a:rPr lang="en-US" altLang="zh-CN"/>
              <a:pPr/>
              <a:t>‹#›</a:t>
            </a:fld>
            <a:endParaRPr lang="en-US" altLang="zh-CN"/>
          </a:p>
        </p:txBody>
      </p:sp>
    </p:spTree>
    <p:extLst>
      <p:ext uri="{BB962C8B-B14F-4D97-AF65-F5344CB8AC3E}">
        <p14:creationId xmlns:p14="http://schemas.microsoft.com/office/powerpoint/2010/main" val="1682145287"/>
      </p:ext>
    </p:extLst>
  </p:cSld>
  <p:clrMap bg1="lt1" tx1="dk1" bg2="lt2" tx2="dk2" accent1="accent1" accent2="accent2" accent3="accent3" accent4="accent4" accent5="accent5" accent6="accent6" hlink="hlink" folHlink="folHlink"/>
  <p:sldLayoutIdLst>
    <p:sldLayoutId id="2147484591" r:id="rId1"/>
    <p:sldLayoutId id="2147484592" r:id="rId2"/>
    <p:sldLayoutId id="2147484593" r:id="rId3"/>
    <p:sldLayoutId id="2147484594" r:id="rId4"/>
    <p:sldLayoutId id="2147484595" r:id="rId5"/>
    <p:sldLayoutId id="2147484596" r:id="rId6"/>
    <p:sldLayoutId id="2147484597" r:id="rId7"/>
    <p:sldLayoutId id="2147484598" r:id="rId8"/>
    <p:sldLayoutId id="2147484599" r:id="rId9"/>
    <p:sldLayoutId id="2147484600" r:id="rId10"/>
    <p:sldLayoutId id="214748460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7.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pic>
        <p:nvPicPr>
          <p:cNvPr id="1026" name="图片 6" descr="大祥云.png"/>
          <p:cNvPicPr>
            <a:picLocks noChangeAspect="1" noChangeArrowheads="1"/>
          </p:cNvPicPr>
          <p:nvPr/>
        </p:nvPicPr>
        <p:blipFill>
          <a:blip r:embed="rId14" cstate="print"/>
          <a:srcRect/>
          <a:stretch>
            <a:fillRect/>
          </a:stretch>
        </p:blipFill>
        <p:spPr bwMode="auto">
          <a:xfrm>
            <a:off x="-2386013" y="-28575"/>
            <a:ext cx="6529388" cy="6529388"/>
          </a:xfrm>
          <a:prstGeom prst="rect">
            <a:avLst/>
          </a:prstGeom>
          <a:noFill/>
          <a:ln w="9525">
            <a:noFill/>
            <a:miter lim="800000"/>
            <a:headEnd/>
            <a:tailEnd/>
          </a:ln>
        </p:spPr>
      </p:pic>
      <p:sp>
        <p:nvSpPr>
          <p:cNvPr id="1027"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8"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9"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8A743CD3-0831-4895-9B6A-2722EED23A56}" type="datetime1">
              <a:rPr lang="en-US" smtClean="0"/>
              <a:pPr/>
              <a:t>30/06/2017</a:t>
            </a:fld>
            <a:endParaRPr lang="en-US"/>
          </a:p>
        </p:txBody>
      </p:sp>
      <p:sp>
        <p:nvSpPr>
          <p:cNvPr id="1030"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r>
              <a:rPr lang="en-US" smtClean="0"/>
              <a:t>www.niir.org</a:t>
            </a:r>
            <a:endParaRPr lang="en-US"/>
          </a:p>
        </p:txBody>
      </p:sp>
      <p:sp>
        <p:nvSpPr>
          <p:cNvPr id="1031"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1962130127"/>
      </p:ext>
    </p:extLst>
  </p:cSld>
  <p:clrMap bg1="lt1" tx1="dk1" bg2="lt2" tx2="dk2" accent1="accent1" accent2="accent2" accent3="accent3" accent4="accent4" accent5="accent5" accent6="accent6" hlink="hlink" folHlink="folHlink"/>
  <p:sldLayoutIdLst>
    <p:sldLayoutId id="2147484603" r:id="rId1"/>
    <p:sldLayoutId id="2147484604" r:id="rId2"/>
    <p:sldLayoutId id="2147484605" r:id="rId3"/>
    <p:sldLayoutId id="2147484606" r:id="rId4"/>
    <p:sldLayoutId id="2147484607" r:id="rId5"/>
    <p:sldLayoutId id="2147484608" r:id="rId6"/>
    <p:sldLayoutId id="2147484609" r:id="rId7"/>
    <p:sldLayoutId id="2147484610" r:id="rId8"/>
    <p:sldLayoutId id="2147484611" r:id="rId9"/>
    <p:sldLayoutId id="2147484612" r:id="rId10"/>
    <p:sldLayoutId id="2147484613"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par>
                                <p:cTn id="8" presetID="8" presetClass="emph" presetSubtype="0" fill="hold" nodeType="withEffect">
                                  <p:stCondLst>
                                    <p:cond delay="0"/>
                                  </p:stCondLst>
                                  <p:childTnLst>
                                    <p:animRot by="21600000">
                                      <p:cBhvr>
                                        <p:cTn id="9" dur="2000" fill="hold"/>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dt="0"/>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8.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pic>
        <p:nvPicPr>
          <p:cNvPr id="2050" name="图片 6" descr="down.png"/>
          <p:cNvPicPr>
            <a:picLocks noChangeAspect="1" noChangeArrowheads="1"/>
          </p:cNvPicPr>
          <p:nvPr/>
        </p:nvPicPr>
        <p:blipFill>
          <a:blip r:embed="rId14" cstate="print"/>
          <a:srcRect/>
          <a:stretch>
            <a:fillRect/>
          </a:stretch>
        </p:blipFill>
        <p:spPr bwMode="auto">
          <a:xfrm>
            <a:off x="1588" y="5762625"/>
            <a:ext cx="9142412" cy="1095375"/>
          </a:xfrm>
          <a:prstGeom prst="rect">
            <a:avLst/>
          </a:prstGeom>
          <a:noFill/>
          <a:ln w="9525">
            <a:noFill/>
            <a:miter lim="800000"/>
            <a:headEnd/>
            <a:tailEnd/>
          </a:ln>
        </p:spPr>
      </p:pic>
      <p:pic>
        <p:nvPicPr>
          <p:cNvPr id="2051" name="图片 7" descr="up.png"/>
          <p:cNvPicPr>
            <a:picLocks noChangeAspect="1" noChangeArrowheads="1"/>
          </p:cNvPicPr>
          <p:nvPr/>
        </p:nvPicPr>
        <p:blipFill>
          <a:blip r:embed="rId15" cstate="print"/>
          <a:srcRect/>
          <a:stretch>
            <a:fillRect/>
          </a:stretch>
        </p:blipFill>
        <p:spPr bwMode="auto">
          <a:xfrm>
            <a:off x="1588" y="0"/>
            <a:ext cx="9142412" cy="704850"/>
          </a:xfrm>
          <a:prstGeom prst="rect">
            <a:avLst/>
          </a:prstGeom>
          <a:noFill/>
          <a:ln w="9525">
            <a:noFill/>
            <a:miter lim="800000"/>
            <a:headEnd/>
            <a:tailEnd/>
          </a:ln>
        </p:spPr>
      </p:pic>
      <p:sp>
        <p:nvSpPr>
          <p:cNvPr id="2052"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3"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4"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1CEAABC7-0143-4D5D-A23C-DE929921CE9F}" type="datetimeFigureOut">
              <a:rPr lang="zh-CN" altLang="en-US"/>
              <a:pPr/>
              <a:t>2017/6/30</a:t>
            </a:fld>
            <a:endParaRPr lang="zh-CN" altLang="en-US"/>
          </a:p>
        </p:txBody>
      </p:sp>
      <p:sp>
        <p:nvSpPr>
          <p:cNvPr id="2055"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2056"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F4FA676-2F71-443E-B2C3-F903B3391447}" type="slidenum">
              <a:rPr lang="zh-CN" altLang="en-US"/>
              <a:pPr/>
              <a:t>‹#›</a:t>
            </a:fld>
            <a:endParaRPr lang="zh-CN" altLang="en-US"/>
          </a:p>
        </p:txBody>
      </p:sp>
    </p:spTree>
    <p:extLst>
      <p:ext uri="{BB962C8B-B14F-4D97-AF65-F5344CB8AC3E}">
        <p14:creationId xmlns:p14="http://schemas.microsoft.com/office/powerpoint/2010/main" val="2373486783"/>
      </p:ext>
    </p:extLst>
  </p:cSld>
  <p:clrMap bg1="lt1" tx1="dk1" bg2="lt2" tx2="dk2" accent1="accent1" accent2="accent2" accent3="accent3" accent4="accent4" accent5="accent5" accent6="accent6" hlink="hlink" folHlink="folHlink"/>
  <p:sldLayoutIdLst>
    <p:sldLayoutId id="2147484615" r:id="rId1"/>
    <p:sldLayoutId id="2147484616" r:id="rId2"/>
    <p:sldLayoutId id="2147484617" r:id="rId3"/>
    <p:sldLayoutId id="2147484618" r:id="rId4"/>
    <p:sldLayoutId id="2147484619" r:id="rId5"/>
    <p:sldLayoutId id="2147484620" r:id="rId6"/>
    <p:sldLayoutId id="2147484621" r:id="rId7"/>
    <p:sldLayoutId id="2147484622" r:id="rId8"/>
    <p:sldLayoutId id="2147484623" r:id="rId9"/>
    <p:sldLayoutId id="2147484624" r:id="rId10"/>
    <p:sldLayoutId id="2147484625"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additive="base">
                                        <p:cTn id="11" dur="500" fill="hold"/>
                                        <p:tgtEl>
                                          <p:spTgt spid="2051"/>
                                        </p:tgtEl>
                                        <p:attrNameLst>
                                          <p:attrName>ppt_x</p:attrName>
                                        </p:attrNameLst>
                                      </p:cBhvr>
                                      <p:tavLst>
                                        <p:tav tm="0">
                                          <p:val>
                                            <p:strVal val="#ppt_x"/>
                                          </p:val>
                                        </p:tav>
                                        <p:tav tm="100000">
                                          <p:val>
                                            <p:strVal val="#ppt_x"/>
                                          </p:val>
                                        </p:tav>
                                      </p:tavLst>
                                    </p:anim>
                                    <p:anim calcmode="lin" valueType="num">
                                      <p:cBhvr additive="base">
                                        <p:cTn id="12" dur="500" fill="hold"/>
                                        <p:tgtEl>
                                          <p:spTgt spid="20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9.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3074"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C99A805C-666E-4CA6-B081-703D1C22B363}" type="datetimeFigureOut">
              <a:rPr lang="zh-CN" altLang="en-US"/>
              <a:pPr/>
              <a:t>2017/6/30</a:t>
            </a:fld>
            <a:endParaRPr lang="zh-CN" altLang="en-US"/>
          </a:p>
        </p:txBody>
      </p:sp>
      <p:sp>
        <p:nvSpPr>
          <p:cNvPr id="3077"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3078"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A838E59A-35AB-46B4-9F3A-3C7F9BFC55F7}" type="slidenum">
              <a:rPr lang="zh-CN" altLang="en-US"/>
              <a:pPr/>
              <a:t>‹#›</a:t>
            </a:fld>
            <a:endParaRPr lang="zh-CN" altLang="en-US"/>
          </a:p>
        </p:txBody>
      </p:sp>
    </p:spTree>
    <p:extLst>
      <p:ext uri="{BB962C8B-B14F-4D97-AF65-F5344CB8AC3E}">
        <p14:creationId xmlns:p14="http://schemas.microsoft.com/office/powerpoint/2010/main" val="2222943783"/>
      </p:ext>
    </p:extLst>
  </p:cSld>
  <p:clrMap bg1="lt1" tx1="dk1" bg2="lt2" tx2="dk2" accent1="accent1" accent2="accent2" accent3="accent3" accent4="accent4" accent5="accent5" accent6="accent6" hlink="hlink" folHlink="folHlink"/>
  <p:sldLayoutIdLst>
    <p:sldLayoutId id="2147484627" r:id="rId1"/>
    <p:sldLayoutId id="2147484628" r:id="rId2"/>
    <p:sldLayoutId id="2147484629" r:id="rId3"/>
    <p:sldLayoutId id="2147484630" r:id="rId4"/>
    <p:sldLayoutId id="2147484631" r:id="rId5"/>
    <p:sldLayoutId id="2147484632" r:id="rId6"/>
    <p:sldLayoutId id="2147484633" r:id="rId7"/>
    <p:sldLayoutId id="2147484634" r:id="rId8"/>
    <p:sldLayoutId id="2147484635" r:id="rId9"/>
    <p:sldLayoutId id="2147484636" r:id="rId10"/>
    <p:sldLayoutId id="2147484637"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4098"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4099"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4100"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649F25E1-BCEE-482D-AE12-6962A256F66F}" type="datetimeFigureOut">
              <a:rPr lang="zh-CN" altLang="en-US"/>
              <a:pPr/>
              <a:t>2017/6/30</a:t>
            </a:fld>
            <a:endParaRPr lang="zh-CN" altLang="en-US"/>
          </a:p>
        </p:txBody>
      </p:sp>
      <p:sp>
        <p:nvSpPr>
          <p:cNvPr id="4101"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4102"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DBB8D771-C809-45E0-A2B1-8ADA983F3A36}"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pitchFamily="2" charset="-122"/>
        </a:defRPr>
      </a:lvl2pPr>
      <a:lvl3pPr algn="ctr" rtl="0" eaLnBrk="1" fontAlgn="base" hangingPunct="1">
        <a:spcBef>
          <a:spcPct val="0"/>
        </a:spcBef>
        <a:spcAft>
          <a:spcPct val="0"/>
        </a:spcAft>
        <a:defRPr sz="4400">
          <a:solidFill>
            <a:schemeClr val="tx1"/>
          </a:solidFill>
          <a:latin typeface="Calibri" pitchFamily="34" charset="0"/>
          <a:ea typeface="宋体" pitchFamily="2" charset="-122"/>
        </a:defRPr>
      </a:lvl3pPr>
      <a:lvl4pPr algn="ctr" rtl="0" eaLnBrk="1" fontAlgn="base" hangingPunct="1">
        <a:spcBef>
          <a:spcPct val="0"/>
        </a:spcBef>
        <a:spcAft>
          <a:spcPct val="0"/>
        </a:spcAft>
        <a:defRPr sz="4400">
          <a:solidFill>
            <a:schemeClr val="tx1"/>
          </a:solidFill>
          <a:latin typeface="Calibri" pitchFamily="34" charset="0"/>
          <a:ea typeface="宋体" pitchFamily="2" charset="-122"/>
        </a:defRPr>
      </a:lvl4pPr>
      <a:lvl5pPr algn="ctr" rtl="0" eaLnBrk="1" fontAlgn="base" hangingPunct="1">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0.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4098"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4099"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4100"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5132AE9E-8EEE-4113-AEF2-E09F0CBD233E}" type="datetimeFigureOut">
              <a:rPr lang="zh-CN" altLang="en-US"/>
              <a:pPr/>
              <a:t>2017/6/30</a:t>
            </a:fld>
            <a:endParaRPr lang="zh-CN" altLang="en-US"/>
          </a:p>
        </p:txBody>
      </p:sp>
      <p:sp>
        <p:nvSpPr>
          <p:cNvPr id="4101"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4102"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FFE60E3A-29DB-415E-8B23-5D21462B2799}" type="slidenum">
              <a:rPr lang="zh-CN" altLang="en-US"/>
              <a:pPr/>
              <a:t>‹#›</a:t>
            </a:fld>
            <a:endParaRPr lang="zh-CN" altLang="en-US"/>
          </a:p>
        </p:txBody>
      </p:sp>
    </p:spTree>
    <p:extLst>
      <p:ext uri="{BB962C8B-B14F-4D97-AF65-F5344CB8AC3E}">
        <p14:creationId xmlns:p14="http://schemas.microsoft.com/office/powerpoint/2010/main" val="1018803090"/>
      </p:ext>
    </p:extLst>
  </p:cSld>
  <p:clrMap bg1="lt1" tx1="dk1" bg2="lt2" tx2="dk2" accent1="accent1" accent2="accent2" accent3="accent3" accent4="accent4" accent5="accent5" accent6="accent6" hlink="hlink" folHlink="folHlink"/>
  <p:sldLayoutIdLst>
    <p:sldLayoutId id="2147484639" r:id="rId1"/>
    <p:sldLayoutId id="2147484640" r:id="rId2"/>
    <p:sldLayoutId id="2147484641" r:id="rId3"/>
    <p:sldLayoutId id="2147484642" r:id="rId4"/>
    <p:sldLayoutId id="2147484643" r:id="rId5"/>
    <p:sldLayoutId id="2147484644" r:id="rId6"/>
    <p:sldLayoutId id="2147484645" r:id="rId7"/>
    <p:sldLayoutId id="2147484646" r:id="rId8"/>
    <p:sldLayoutId id="2147484647" r:id="rId9"/>
    <p:sldLayoutId id="2147484648" r:id="rId10"/>
    <p:sldLayoutId id="2147484649"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1.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pic>
        <p:nvPicPr>
          <p:cNvPr id="5122" name="图片 6" descr="小祥云.png"/>
          <p:cNvPicPr>
            <a:picLocks noChangeAspect="1" noChangeArrowheads="1"/>
          </p:cNvPicPr>
          <p:nvPr/>
        </p:nvPicPr>
        <p:blipFill>
          <a:blip r:embed="rId14" cstate="print"/>
          <a:srcRect/>
          <a:stretch>
            <a:fillRect/>
          </a:stretch>
        </p:blipFill>
        <p:spPr bwMode="auto">
          <a:xfrm>
            <a:off x="6500813" y="3714750"/>
            <a:ext cx="4171950" cy="4171950"/>
          </a:xfrm>
          <a:prstGeom prst="rect">
            <a:avLst/>
          </a:prstGeom>
          <a:noFill/>
          <a:ln w="9525">
            <a:noFill/>
            <a:miter lim="800000"/>
            <a:headEnd/>
            <a:tailEnd/>
          </a:ln>
        </p:spPr>
      </p:pic>
      <p:sp>
        <p:nvSpPr>
          <p:cNvPr id="5123"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5124"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5125" name="日期占位符 6"/>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0615CE-53F2-47E3-9A36-62B92E895A52}" type="datetimeFigureOut">
              <a:rPr lang="zh-CN" altLang="en-US"/>
              <a:pPr/>
              <a:t>2017/6/30</a:t>
            </a:fld>
            <a:endParaRPr lang="zh-CN" altLang="en-US"/>
          </a:p>
        </p:txBody>
      </p:sp>
      <p:sp>
        <p:nvSpPr>
          <p:cNvPr id="5126" name="页脚占位符 7"/>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5127" name="灯片编号占位符 8"/>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6AE5A861-85EA-4A6D-B302-E959A60944FA}" type="slidenum">
              <a:rPr lang="zh-CN" altLang="en-US"/>
              <a:pPr/>
              <a:t>‹#›</a:t>
            </a:fld>
            <a:endParaRPr lang="zh-CN" altLang="en-US"/>
          </a:p>
        </p:txBody>
      </p:sp>
    </p:spTree>
    <p:extLst>
      <p:ext uri="{BB962C8B-B14F-4D97-AF65-F5344CB8AC3E}">
        <p14:creationId xmlns:p14="http://schemas.microsoft.com/office/powerpoint/2010/main" val="1708289427"/>
      </p:ext>
    </p:extLst>
  </p:cSld>
  <p:clrMap bg1="lt1" tx1="dk1" bg2="lt2" tx2="dk2" accent1="accent1" accent2="accent2" accent3="accent3" accent4="accent4" accent5="accent5" accent6="accent6" hlink="hlink" folHlink="folHlink"/>
  <p:sldLayoutIdLst>
    <p:sldLayoutId id="2147484651" r:id="rId1"/>
    <p:sldLayoutId id="2147484652" r:id="rId2"/>
    <p:sldLayoutId id="2147484653" r:id="rId3"/>
    <p:sldLayoutId id="2147484654" r:id="rId4"/>
    <p:sldLayoutId id="2147484655" r:id="rId5"/>
    <p:sldLayoutId id="2147484656" r:id="rId6"/>
    <p:sldLayoutId id="2147484657" r:id="rId7"/>
    <p:sldLayoutId id="2147484658" r:id="rId8"/>
    <p:sldLayoutId id="2147484659" r:id="rId9"/>
    <p:sldLayoutId id="2147484660" r:id="rId10"/>
    <p:sldLayoutId id="2147484661"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2000" fill="hold"/>
                                        <p:tgtEl>
                                          <p:spTgt spid="5122"/>
                                        </p:tgtEl>
                                        <p:attrNameLst>
                                          <p:attrName>ppt_w</p:attrName>
                                        </p:attrNameLst>
                                      </p:cBhvr>
                                      <p:tavLst>
                                        <p:tav tm="0">
                                          <p:val>
                                            <p:fltVal val="0"/>
                                          </p:val>
                                        </p:tav>
                                        <p:tav tm="100000">
                                          <p:val>
                                            <p:strVal val="#ppt_w"/>
                                          </p:val>
                                        </p:tav>
                                      </p:tavLst>
                                    </p:anim>
                                    <p:anim calcmode="lin" valueType="num">
                                      <p:cBhvr>
                                        <p:cTn id="8" dur="2000" fill="hold"/>
                                        <p:tgtEl>
                                          <p:spTgt spid="5122"/>
                                        </p:tgtEl>
                                        <p:attrNameLst>
                                          <p:attrName>ppt_h</p:attrName>
                                        </p:attrNameLst>
                                      </p:cBhvr>
                                      <p:tavLst>
                                        <p:tav tm="0">
                                          <p:val>
                                            <p:fltVal val="0"/>
                                          </p:val>
                                        </p:tav>
                                        <p:tav tm="100000">
                                          <p:val>
                                            <p:strVal val="#ppt_h"/>
                                          </p:val>
                                        </p:tav>
                                      </p:tavLst>
                                    </p:anim>
                                    <p:animEffect transition="in" filter="fade">
                                      <p:cBhvr>
                                        <p:cTn id="9" dur="2000"/>
                                        <p:tgtEl>
                                          <p:spTgt spid="5122"/>
                                        </p:tgtEl>
                                      </p:cBhvr>
                                    </p:animEffect>
                                  </p:childTnLst>
                                </p:cTn>
                              </p:par>
                              <p:par>
                                <p:cTn id="10" presetID="8" presetClass="emph" presetSubtype="0" fill="hold" nodeType="withEffect">
                                  <p:stCondLst>
                                    <p:cond delay="0"/>
                                  </p:stCondLst>
                                  <p:childTnLst>
                                    <p:animRot by="-21599879">
                                      <p:cBhvr>
                                        <p:cTn id="11" dur="2000" fill="hold"/>
                                        <p:tgtEl>
                                          <p:spTgt spid="51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2.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6146"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6147"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6148"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BBA6C7-577A-4A33-A509-4C964798FD81}" type="datetimeFigureOut">
              <a:rPr lang="zh-CN" altLang="en-US"/>
              <a:pPr/>
              <a:t>2017/6/30</a:t>
            </a:fld>
            <a:endParaRPr lang="zh-CN" altLang="en-US"/>
          </a:p>
        </p:txBody>
      </p:sp>
      <p:sp>
        <p:nvSpPr>
          <p:cNvPr id="6149"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6150"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E02F07E-186A-4651-9EC4-7429EB552798}" type="slidenum">
              <a:rPr lang="zh-CN" altLang="en-US"/>
              <a:pPr/>
              <a:t>‹#›</a:t>
            </a:fld>
            <a:endParaRPr lang="zh-CN" altLang="en-US"/>
          </a:p>
        </p:txBody>
      </p:sp>
    </p:spTree>
    <p:extLst>
      <p:ext uri="{BB962C8B-B14F-4D97-AF65-F5344CB8AC3E}">
        <p14:creationId xmlns:p14="http://schemas.microsoft.com/office/powerpoint/2010/main" val="1909880549"/>
      </p:ext>
    </p:extLst>
  </p:cSld>
  <p:clrMap bg1="lt1" tx1="dk1" bg2="lt2" tx2="dk2" accent1="accent1" accent2="accent2" accent3="accent3" accent4="accent4" accent5="accent5" accent6="accent6" hlink="hlink" folHlink="folHlink"/>
  <p:sldLayoutIdLst>
    <p:sldLayoutId id="2147484663" r:id="rId1"/>
    <p:sldLayoutId id="2147484664" r:id="rId2"/>
    <p:sldLayoutId id="2147484665" r:id="rId3"/>
    <p:sldLayoutId id="2147484666" r:id="rId4"/>
    <p:sldLayoutId id="2147484667" r:id="rId5"/>
    <p:sldLayoutId id="2147484668" r:id="rId6"/>
    <p:sldLayoutId id="2147484669" r:id="rId7"/>
    <p:sldLayoutId id="2147484670" r:id="rId8"/>
    <p:sldLayoutId id="2147484671" r:id="rId9"/>
    <p:sldLayoutId id="2147484672" r:id="rId10"/>
    <p:sldLayoutId id="2147484673"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3.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Calibri" pitchFamily="34" charset="0"/>
              </a:defRPr>
            </a:lvl1pPr>
          </a:lstStyle>
          <a:p>
            <a:fld id="{0AB06CAE-674E-48D2-9CCA-DDC1FD460B8B}" type="datetimeFigureOut">
              <a:rPr lang="zh-CN" altLang="en-US"/>
              <a:pPr/>
              <a:t>2017/6/30</a:t>
            </a:fld>
            <a:endParaRPr lang="en-US" altLang="zh-CN"/>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Calibri" pitchFamily="34" charset="0"/>
              </a:defRPr>
            </a:lvl1pPr>
          </a:lstStyle>
          <a:p>
            <a:endParaRPr lang="en-US" altLang="zh-CN"/>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libri" pitchFamily="34" charset="0"/>
              </a:defRPr>
            </a:lvl1pPr>
          </a:lstStyle>
          <a:p>
            <a:fld id="{12F6CE22-A3F1-4058-841C-1235DD969DD3}" type="slidenum">
              <a:rPr lang="en-US" altLang="zh-CN"/>
              <a:pPr/>
              <a:t>‹#›</a:t>
            </a:fld>
            <a:endParaRPr lang="en-US" altLang="zh-CN"/>
          </a:p>
        </p:txBody>
      </p:sp>
    </p:spTree>
    <p:extLst>
      <p:ext uri="{BB962C8B-B14F-4D97-AF65-F5344CB8AC3E}">
        <p14:creationId xmlns:p14="http://schemas.microsoft.com/office/powerpoint/2010/main" val="3020428994"/>
      </p:ext>
    </p:extLst>
  </p:cSld>
  <p:clrMap bg1="lt1" tx1="dk1" bg2="lt2" tx2="dk2" accent1="accent1" accent2="accent2" accent3="accent3" accent4="accent4" accent5="accent5" accent6="accent6" hlink="hlink" folHlink="folHlink"/>
  <p:sldLayoutIdLst>
    <p:sldLayoutId id="2147484675" r:id="rId1"/>
    <p:sldLayoutId id="2147484676" r:id="rId2"/>
    <p:sldLayoutId id="2147484677" r:id="rId3"/>
    <p:sldLayoutId id="2147484678" r:id="rId4"/>
    <p:sldLayoutId id="2147484679" r:id="rId5"/>
    <p:sldLayoutId id="2147484680" r:id="rId6"/>
    <p:sldLayoutId id="2147484681" r:id="rId7"/>
    <p:sldLayoutId id="2147484682" r:id="rId8"/>
    <p:sldLayoutId id="2147484683" r:id="rId9"/>
    <p:sldLayoutId id="2147484684" r:id="rId10"/>
    <p:sldLayoutId id="2147484685"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SimSun" pitchFamily="2" charset="-122"/>
        </a:defRPr>
      </a:lvl2pPr>
      <a:lvl3pPr algn="ctr" rtl="0" eaLnBrk="1" fontAlgn="base" hangingPunct="1">
        <a:spcBef>
          <a:spcPct val="0"/>
        </a:spcBef>
        <a:spcAft>
          <a:spcPct val="0"/>
        </a:spcAft>
        <a:defRPr sz="4400">
          <a:solidFill>
            <a:schemeClr val="tx2"/>
          </a:solidFill>
          <a:latin typeface="Arial" pitchFamily="34" charset="0"/>
          <a:ea typeface="SimSun" pitchFamily="2" charset="-122"/>
        </a:defRPr>
      </a:lvl3pPr>
      <a:lvl4pPr algn="ctr" rtl="0" eaLnBrk="1" fontAlgn="base" hangingPunct="1">
        <a:spcBef>
          <a:spcPct val="0"/>
        </a:spcBef>
        <a:spcAft>
          <a:spcPct val="0"/>
        </a:spcAft>
        <a:defRPr sz="4400">
          <a:solidFill>
            <a:schemeClr val="tx2"/>
          </a:solidFill>
          <a:latin typeface="Arial" pitchFamily="34" charset="0"/>
          <a:ea typeface="SimSun" pitchFamily="2" charset="-122"/>
        </a:defRPr>
      </a:lvl4pPr>
      <a:lvl5pPr algn="ctr" rtl="0" eaLnBrk="1" fontAlgn="base" hangingPunct="1">
        <a:spcBef>
          <a:spcPct val="0"/>
        </a:spcBef>
        <a:spcAft>
          <a:spcPct val="0"/>
        </a:spcAft>
        <a:defRPr sz="4400">
          <a:solidFill>
            <a:schemeClr val="tx2"/>
          </a:solidFill>
          <a:latin typeface="Arial" pitchFamily="34" charset="0"/>
          <a:ea typeface="SimSun"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SimSun"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SimSun"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SimSun"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SimSun"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4.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30/06/2017</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1088263000"/>
      </p:ext>
    </p:extLst>
  </p:cSld>
  <p:clrMap bg1="lt1" tx1="dk1" bg2="lt2" tx2="dk2" accent1="accent1" accent2="accent2" accent3="accent3" accent4="accent4" accent5="accent5" accent6="accent6" hlink="hlink" folHlink="folHlink"/>
  <p:sldLayoutIdLst>
    <p:sldLayoutId id="2147484687" r:id="rId1"/>
    <p:sldLayoutId id="2147484688" r:id="rId2"/>
    <p:sldLayoutId id="2147484689" r:id="rId3"/>
    <p:sldLayoutId id="2147484690" r:id="rId4"/>
    <p:sldLayoutId id="2147484691" r:id="rId5"/>
    <p:sldLayoutId id="2147484692" r:id="rId6"/>
    <p:sldLayoutId id="2147484693" r:id="rId7"/>
    <p:sldLayoutId id="2147484694" r:id="rId8"/>
    <p:sldLayoutId id="2147484695" r:id="rId9"/>
    <p:sldLayoutId id="2147484696" r:id="rId10"/>
    <p:sldLayoutId id="2147484697"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5.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FCC106F-44E9-43E4-B828-444B7EB670D2}" type="slidenum">
              <a:rPr lang="en-US" altLang="zh-CN"/>
              <a:pPr/>
              <a:t>‹#›</a:t>
            </a:fld>
            <a:endParaRPr lang="en-US" altLang="zh-CN"/>
          </a:p>
        </p:txBody>
      </p:sp>
    </p:spTree>
    <p:extLst>
      <p:ext uri="{BB962C8B-B14F-4D97-AF65-F5344CB8AC3E}">
        <p14:creationId xmlns:p14="http://schemas.microsoft.com/office/powerpoint/2010/main" val="3477222283"/>
      </p:ext>
    </p:extLst>
  </p:cSld>
  <p:clrMap bg1="lt1" tx1="dk1" bg2="lt2" tx2="dk2" accent1="accent1" accent2="accent2" accent3="accent3" accent4="accent4" accent5="accent5" accent6="accent6" hlink="hlink" folHlink="folHlink"/>
  <p:sldLayoutIdLst>
    <p:sldLayoutId id="2147484699" r:id="rId1"/>
    <p:sldLayoutId id="2147484700" r:id="rId2"/>
    <p:sldLayoutId id="2147484701" r:id="rId3"/>
    <p:sldLayoutId id="2147484702" r:id="rId4"/>
    <p:sldLayoutId id="2147484703" r:id="rId5"/>
    <p:sldLayoutId id="2147484704" r:id="rId6"/>
    <p:sldLayoutId id="2147484705" r:id="rId7"/>
    <p:sldLayoutId id="2147484706" r:id="rId8"/>
    <p:sldLayoutId id="2147484707" r:id="rId9"/>
    <p:sldLayoutId id="2147484708" r:id="rId10"/>
    <p:sldLayoutId id="2147484709"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6.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idx="4294967295"/>
          </p:nvPr>
        </p:nvSpPr>
        <p:spPr bwMode="auto">
          <a:xfrm>
            <a:off x="533400" y="533400"/>
            <a:ext cx="822960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Calibri" pitchFamily="34" charset="0"/>
              </a:rPr>
              <a:t>单击此处编辑母版标题样式</a:t>
            </a:r>
          </a:p>
        </p:txBody>
      </p:sp>
      <p:sp>
        <p:nvSpPr>
          <p:cNvPr id="1027" name="Text Placeholder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Calibri" pitchFamily="34" charset="0"/>
              </a:rPr>
              <a:t>单击此处编辑母版文本样式</a:t>
            </a:r>
          </a:p>
          <a:p>
            <a:pPr lvl="1"/>
            <a:r>
              <a:rPr lang="zh-CN" smtClean="0">
                <a:sym typeface="Calibri" pitchFamily="34" charset="0"/>
              </a:rPr>
              <a:t>第二级</a:t>
            </a:r>
          </a:p>
          <a:p>
            <a:pPr lvl="2"/>
            <a:r>
              <a:rPr lang="zh-CN" smtClean="0">
                <a:sym typeface="Calibri" pitchFamily="34" charset="0"/>
              </a:rPr>
              <a:t>第三级</a:t>
            </a:r>
          </a:p>
          <a:p>
            <a:pPr lvl="3"/>
            <a:r>
              <a:rPr lang="zh-CN" smtClean="0">
                <a:sym typeface="Calibri" pitchFamily="34" charset="0"/>
              </a:rPr>
              <a:t>第四级</a:t>
            </a:r>
          </a:p>
          <a:p>
            <a:pPr lvl="4"/>
            <a:r>
              <a:rPr lang="zh-CN" smtClean="0">
                <a:sym typeface="Calibri" pitchFamily="34" charset="0"/>
              </a:rPr>
              <a:t>第五级</a:t>
            </a:r>
          </a:p>
        </p:txBody>
      </p:sp>
      <p:sp>
        <p:nvSpPr>
          <p:cNvPr id="1028" name="Date Placeholder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sym typeface="Calibri" pitchFamily="34" charset="0"/>
              </a:defRPr>
            </a:lvl1pPr>
          </a:lstStyle>
          <a:p>
            <a:fld id="{8A743CD3-0831-4895-9B6A-2722EED23A56}" type="datetime1">
              <a:rPr lang="en-US" smtClean="0"/>
              <a:pPr/>
              <a:t>30/06/2017</a:t>
            </a:fld>
            <a:endParaRPr lang="en-US"/>
          </a:p>
        </p:txBody>
      </p:sp>
      <p:sp>
        <p:nvSpPr>
          <p:cNvPr id="1029" name="Footer Placeholder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sym typeface="Calibri" pitchFamily="34" charset="0"/>
              </a:defRPr>
            </a:lvl1pPr>
          </a:lstStyle>
          <a:p>
            <a:r>
              <a:rPr lang="en-US" smtClean="0"/>
              <a:t>www.niir.org</a:t>
            </a:r>
            <a:endParaRPr lang="en-US"/>
          </a:p>
        </p:txBody>
      </p:sp>
      <p:sp>
        <p:nvSpPr>
          <p:cNvPr id="1030" name="Slide Number Placeholder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sym typeface="Calibri" pitchFamily="34" charset="0"/>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2775246419"/>
      </p:ext>
    </p:extLst>
  </p:cSld>
  <p:clrMap bg1="lt1" tx1="dk1" bg2="lt2" tx2="dk2" accent1="accent1" accent2="accent2" accent3="accent3" accent4="accent4" accent5="accent5" accent6="accent6" hlink="hlink" folHlink="folHlink"/>
  <p:sldLayoutIdLst>
    <p:sldLayoutId id="2147484711" r:id="rId1"/>
    <p:sldLayoutId id="2147484712" r:id="rId2"/>
    <p:sldLayoutId id="2147484713" r:id="rId3"/>
    <p:sldLayoutId id="2147484714" r:id="rId4"/>
    <p:sldLayoutId id="2147484715" r:id="rId5"/>
    <p:sldLayoutId id="2147484716" r:id="rId6"/>
    <p:sldLayoutId id="2147484717" r:id="rId7"/>
    <p:sldLayoutId id="2147484718" r:id="rId8"/>
    <p:sldLayoutId id="2147484719" r:id="rId9"/>
    <p:sldLayoutId id="2147484720" r:id="rId10"/>
    <p:sldLayoutId id="2147484721" r:id="rId11"/>
  </p:sldLayoutIdLst>
  <p:hf sldNum="0" hdr="0" dt="0"/>
  <p:txStyles>
    <p:titleStyle>
      <a:lvl1pPr algn="ctr" rtl="0" eaLnBrk="1" fontAlgn="base" hangingPunct="1">
        <a:spcBef>
          <a:spcPct val="0"/>
        </a:spcBef>
        <a:spcAft>
          <a:spcPct val="0"/>
        </a:spcAft>
        <a:defRPr sz="4400">
          <a:solidFill>
            <a:schemeClr val="tx1"/>
          </a:solidFill>
          <a:latin typeface="+mj-lt"/>
          <a:ea typeface="+mj-ea"/>
          <a:cs typeface="+mj-cs"/>
          <a:sym typeface="Calibri" pitchFamily="34" charset="0"/>
        </a:defRPr>
      </a:lvl1pPr>
      <a:lvl2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2pPr>
      <a:lvl3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3pPr>
      <a:lvl4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4pPr>
      <a:lvl5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9pPr>
    </p:titleStyle>
    <p:bodyStyle>
      <a:lvl1pPr marL="342900" indent="-342900" algn="l" defTabSz="0" rtl="0" eaLnBrk="1" fontAlgn="base" hangingPunct="1">
        <a:spcBef>
          <a:spcPct val="20000"/>
        </a:spcBef>
        <a:spcAft>
          <a:spcPct val="0"/>
        </a:spcAft>
        <a:buFont typeface="Arial" pitchFamily="34" charset="0"/>
        <a:buChar char="•"/>
        <a:defRPr sz="3200">
          <a:solidFill>
            <a:schemeClr val="tx1"/>
          </a:solidFill>
          <a:latin typeface="+mn-lt"/>
          <a:ea typeface="+mn-ea"/>
          <a:cs typeface="+mn-cs"/>
          <a:sym typeface="Calibri" pitchFamily="34" charset="0"/>
        </a:defRPr>
      </a:lvl1pPr>
      <a:lvl2pPr marL="742950" indent="-285750" algn="l" defTabSz="0" rtl="0" eaLnBrk="1" fontAlgn="base" hangingPunct="1">
        <a:spcBef>
          <a:spcPct val="20000"/>
        </a:spcBef>
        <a:spcAft>
          <a:spcPct val="0"/>
        </a:spcAft>
        <a:buFont typeface="Arial" pitchFamily="34" charset="0"/>
        <a:buChar char="–"/>
        <a:defRPr sz="2800">
          <a:solidFill>
            <a:schemeClr val="tx1"/>
          </a:solidFill>
          <a:latin typeface="+mn-lt"/>
          <a:ea typeface="+mn-ea"/>
          <a:sym typeface="Calibri" pitchFamily="34" charset="0"/>
        </a:defRPr>
      </a:lvl2pPr>
      <a:lvl3pPr marL="1143000" indent="-228600" algn="l" defTabSz="0" rtl="0" eaLnBrk="1" fontAlgn="base" hangingPunct="1">
        <a:spcBef>
          <a:spcPct val="20000"/>
        </a:spcBef>
        <a:spcAft>
          <a:spcPct val="0"/>
        </a:spcAft>
        <a:buFont typeface="Arial" pitchFamily="34" charset="0"/>
        <a:buChar char="•"/>
        <a:defRPr sz="2400">
          <a:solidFill>
            <a:schemeClr val="tx1"/>
          </a:solidFill>
          <a:latin typeface="+mn-lt"/>
          <a:ea typeface="+mn-ea"/>
          <a:sym typeface="Calibri" pitchFamily="34" charset="0"/>
        </a:defRPr>
      </a:lvl3pPr>
      <a:lvl4pPr marL="1600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4pPr>
      <a:lvl5pPr marL="20574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5pPr>
      <a:lvl6pPr marL="25146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6pPr>
      <a:lvl7pPr marL="29718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7pPr>
      <a:lvl8pPr marL="34290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8pPr>
      <a:lvl9pPr marL="3886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7.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121525F-6E0A-49F1-8DD6-D72CC0B21B6E}" type="slidenum">
              <a:rPr lang="en-US" altLang="zh-CN"/>
              <a:pPr/>
              <a:t>‹#›</a:t>
            </a:fld>
            <a:endParaRPr lang="en-US" altLang="zh-CN"/>
          </a:p>
        </p:txBody>
      </p:sp>
    </p:spTree>
    <p:extLst>
      <p:ext uri="{BB962C8B-B14F-4D97-AF65-F5344CB8AC3E}">
        <p14:creationId xmlns:p14="http://schemas.microsoft.com/office/powerpoint/2010/main" val="3686289566"/>
      </p:ext>
    </p:extLst>
  </p:cSld>
  <p:clrMap bg1="lt1" tx1="dk1" bg2="lt2" tx2="dk2" accent1="accent1" accent2="accent2" accent3="accent3" accent4="accent4" accent5="accent5" accent6="accent6" hlink="hlink" folHlink="folHlink"/>
  <p:sldLayoutIdLst>
    <p:sldLayoutId id="2147484723" r:id="rId1"/>
    <p:sldLayoutId id="2147484724" r:id="rId2"/>
    <p:sldLayoutId id="2147484725" r:id="rId3"/>
    <p:sldLayoutId id="2147484726" r:id="rId4"/>
    <p:sldLayoutId id="2147484727" r:id="rId5"/>
    <p:sldLayoutId id="2147484728" r:id="rId6"/>
    <p:sldLayoutId id="2147484729" r:id="rId7"/>
    <p:sldLayoutId id="2147484730" r:id="rId8"/>
    <p:sldLayoutId id="2147484731" r:id="rId9"/>
    <p:sldLayoutId id="2147484732" r:id="rId10"/>
    <p:sldLayoutId id="2147484733"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8.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30/06/2017</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2697629000"/>
      </p:ext>
    </p:extLst>
  </p:cSld>
  <p:clrMap bg1="lt1" tx1="dk1" bg2="lt2" tx2="dk2" accent1="accent1" accent2="accent2" accent3="accent3" accent4="accent4" accent5="accent5" accent6="accent6" hlink="hlink" folHlink="folHlink"/>
  <p:sldLayoutIdLst>
    <p:sldLayoutId id="2147484735" r:id="rId1"/>
    <p:sldLayoutId id="2147484736" r:id="rId2"/>
    <p:sldLayoutId id="2147484737" r:id="rId3"/>
    <p:sldLayoutId id="2147484738" r:id="rId4"/>
    <p:sldLayoutId id="2147484739" r:id="rId5"/>
    <p:sldLayoutId id="2147484740" r:id="rId6"/>
    <p:sldLayoutId id="2147484741" r:id="rId7"/>
    <p:sldLayoutId id="2147484742" r:id="rId8"/>
    <p:sldLayoutId id="2147484743" r:id="rId9"/>
    <p:sldLayoutId id="2147484744" r:id="rId10"/>
    <p:sldLayoutId id="2147484745"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9.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03E023FA-1B6E-4056-B18E-3B7C09953079}" type="slidenum">
              <a:rPr lang="en-US" altLang="zh-CN"/>
              <a:pPr/>
              <a:t>‹#›</a:t>
            </a:fld>
            <a:endParaRPr lang="en-US" altLang="zh-CN"/>
          </a:p>
        </p:txBody>
      </p:sp>
    </p:spTree>
    <p:extLst>
      <p:ext uri="{BB962C8B-B14F-4D97-AF65-F5344CB8AC3E}">
        <p14:creationId xmlns:p14="http://schemas.microsoft.com/office/powerpoint/2010/main" val="322111412"/>
      </p:ext>
    </p:extLst>
  </p:cSld>
  <p:clrMap bg1="lt1" tx1="dk1" bg2="lt2" tx2="dk2" accent1="accent1" accent2="accent2" accent3="accent3" accent4="accent4" accent5="accent5" accent6="accent6" hlink="hlink" folHlink="folHlink"/>
  <p:sldLayoutIdLst>
    <p:sldLayoutId id="2147484747" r:id="rId1"/>
    <p:sldLayoutId id="2147484748" r:id="rId2"/>
    <p:sldLayoutId id="2147484749" r:id="rId3"/>
    <p:sldLayoutId id="2147484750" r:id="rId4"/>
    <p:sldLayoutId id="2147484751" r:id="rId5"/>
    <p:sldLayoutId id="2147484752" r:id="rId6"/>
    <p:sldLayoutId id="2147484753" r:id="rId7"/>
    <p:sldLayoutId id="2147484754" r:id="rId8"/>
    <p:sldLayoutId id="2147484755" r:id="rId9"/>
    <p:sldLayoutId id="2147484756" r:id="rId10"/>
    <p:sldLayoutId id="2147484757"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pic>
        <p:nvPicPr>
          <p:cNvPr id="5122" name="图片 6" descr="小祥云.png"/>
          <p:cNvPicPr>
            <a:picLocks noChangeAspect="1" noChangeArrowheads="1"/>
          </p:cNvPicPr>
          <p:nvPr/>
        </p:nvPicPr>
        <p:blipFill>
          <a:blip r:embed="rId14" cstate="print"/>
          <a:srcRect/>
          <a:stretch>
            <a:fillRect/>
          </a:stretch>
        </p:blipFill>
        <p:spPr bwMode="auto">
          <a:xfrm>
            <a:off x="6500813" y="3714750"/>
            <a:ext cx="4171950" cy="4171950"/>
          </a:xfrm>
          <a:prstGeom prst="rect">
            <a:avLst/>
          </a:prstGeom>
          <a:noFill/>
          <a:ln w="9525">
            <a:noFill/>
            <a:miter lim="800000"/>
            <a:headEnd/>
            <a:tailEnd/>
          </a:ln>
        </p:spPr>
      </p:pic>
      <p:sp>
        <p:nvSpPr>
          <p:cNvPr id="5123"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5124"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5125" name="日期占位符 6"/>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544B1B5E-1185-41E9-BDF7-496AD830A456}" type="datetimeFigureOut">
              <a:rPr lang="zh-CN" altLang="en-US"/>
              <a:pPr/>
              <a:t>2017/6/30</a:t>
            </a:fld>
            <a:endParaRPr lang="zh-CN" altLang="en-US"/>
          </a:p>
        </p:txBody>
      </p:sp>
      <p:sp>
        <p:nvSpPr>
          <p:cNvPr id="5126" name="页脚占位符 7"/>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5127" name="灯片编号占位符 8"/>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EEA12CE2-DD98-46F4-A3A2-31D92C710764}"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3871" r:id="rId1"/>
    <p:sldLayoutId id="2147483872" r:id="rId2"/>
    <p:sldLayoutId id="2147483873" r:id="rId3"/>
    <p:sldLayoutId id="2147483874" r:id="rId4"/>
    <p:sldLayoutId id="2147483875" r:id="rId5"/>
    <p:sldLayoutId id="2147483876" r:id="rId6"/>
    <p:sldLayoutId id="2147483877" r:id="rId7"/>
    <p:sldLayoutId id="2147483878" r:id="rId8"/>
    <p:sldLayoutId id="2147483879" r:id="rId9"/>
    <p:sldLayoutId id="2147483880" r:id="rId10"/>
    <p:sldLayoutId id="2147483881"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2000" fill="hold"/>
                                        <p:tgtEl>
                                          <p:spTgt spid="5122"/>
                                        </p:tgtEl>
                                        <p:attrNameLst>
                                          <p:attrName>ppt_w</p:attrName>
                                        </p:attrNameLst>
                                      </p:cBhvr>
                                      <p:tavLst>
                                        <p:tav tm="0">
                                          <p:val>
                                            <p:fltVal val="0"/>
                                          </p:val>
                                        </p:tav>
                                        <p:tav tm="100000">
                                          <p:val>
                                            <p:strVal val="#ppt_w"/>
                                          </p:val>
                                        </p:tav>
                                      </p:tavLst>
                                    </p:anim>
                                    <p:anim calcmode="lin" valueType="num">
                                      <p:cBhvr>
                                        <p:cTn id="8" dur="2000" fill="hold"/>
                                        <p:tgtEl>
                                          <p:spTgt spid="5122"/>
                                        </p:tgtEl>
                                        <p:attrNameLst>
                                          <p:attrName>ppt_h</p:attrName>
                                        </p:attrNameLst>
                                      </p:cBhvr>
                                      <p:tavLst>
                                        <p:tav tm="0">
                                          <p:val>
                                            <p:fltVal val="0"/>
                                          </p:val>
                                        </p:tav>
                                        <p:tav tm="100000">
                                          <p:val>
                                            <p:strVal val="#ppt_h"/>
                                          </p:val>
                                        </p:tav>
                                      </p:tavLst>
                                    </p:anim>
                                    <p:animEffect transition="in" filter="fade">
                                      <p:cBhvr>
                                        <p:cTn id="9" dur="2000"/>
                                        <p:tgtEl>
                                          <p:spTgt spid="5122"/>
                                        </p:tgtEl>
                                      </p:cBhvr>
                                    </p:animEffect>
                                  </p:childTnLst>
                                </p:cTn>
                              </p:par>
                              <p:par>
                                <p:cTn id="10" presetID="8" presetClass="emph" presetSubtype="0" fill="hold" nodeType="withEffect">
                                  <p:stCondLst>
                                    <p:cond delay="0"/>
                                  </p:stCondLst>
                                  <p:childTnLst>
                                    <p:animRot by="-21599879">
                                      <p:cBhvr>
                                        <p:cTn id="11" dur="2000" fill="hold"/>
                                        <p:tgtEl>
                                          <p:spTgt spid="51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pitchFamily="2" charset="-122"/>
        </a:defRPr>
      </a:lvl2pPr>
      <a:lvl3pPr algn="ctr" rtl="0" eaLnBrk="1" fontAlgn="base" hangingPunct="1">
        <a:spcBef>
          <a:spcPct val="0"/>
        </a:spcBef>
        <a:spcAft>
          <a:spcPct val="0"/>
        </a:spcAft>
        <a:defRPr sz="4400">
          <a:solidFill>
            <a:schemeClr val="tx1"/>
          </a:solidFill>
          <a:latin typeface="Calibri" pitchFamily="34" charset="0"/>
          <a:ea typeface="宋体" pitchFamily="2" charset="-122"/>
        </a:defRPr>
      </a:lvl3pPr>
      <a:lvl4pPr algn="ctr" rtl="0" eaLnBrk="1" fontAlgn="base" hangingPunct="1">
        <a:spcBef>
          <a:spcPct val="0"/>
        </a:spcBef>
        <a:spcAft>
          <a:spcPct val="0"/>
        </a:spcAft>
        <a:defRPr sz="4400">
          <a:solidFill>
            <a:schemeClr val="tx1"/>
          </a:solidFill>
          <a:latin typeface="Calibri" pitchFamily="34" charset="0"/>
          <a:ea typeface="宋体" pitchFamily="2" charset="-122"/>
        </a:defRPr>
      </a:lvl4pPr>
      <a:lvl5pPr algn="ctr" rtl="0" eaLnBrk="1" fontAlgn="base" hangingPunct="1">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0.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8A743CD3-0831-4895-9B6A-2722EED23A56}" type="datetime1">
              <a:rPr lang="en-US" smtClean="0"/>
              <a:pPr/>
              <a:t>30/06/2017</a:t>
            </a:fld>
            <a:endParaRPr lang="en-US"/>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r>
              <a:rPr lang="en-US" smtClean="0"/>
              <a:t>www.niir.org</a:t>
            </a:r>
            <a:endParaRPr lang="en-US"/>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1094041074"/>
      </p:ext>
    </p:extLst>
  </p:cSld>
  <p:clrMap bg1="lt1" tx1="dk1" bg2="lt2" tx2="dk2" accent1="accent1" accent2="accent2" accent3="accent3" accent4="accent4" accent5="accent5" accent6="accent6" hlink="hlink" folHlink="folHlink"/>
  <p:sldLayoutIdLst>
    <p:sldLayoutId id="2147484759" r:id="rId1"/>
    <p:sldLayoutId id="2147484760" r:id="rId2"/>
    <p:sldLayoutId id="2147484761" r:id="rId3"/>
    <p:sldLayoutId id="2147484762" r:id="rId4"/>
    <p:sldLayoutId id="2147484763" r:id="rId5"/>
    <p:sldLayoutId id="2147484764" r:id="rId6"/>
    <p:sldLayoutId id="2147484765" r:id="rId7"/>
    <p:sldLayoutId id="2147484766" r:id="rId8"/>
    <p:sldLayoutId id="2147484767" r:id="rId9"/>
    <p:sldLayoutId id="2147484768" r:id="rId10"/>
    <p:sldLayoutId id="2147484769" r:id="rId11"/>
  </p:sldLayoutIdLst>
  <p:timing>
    <p:tnLst>
      <p:par>
        <p:cTn id="1" dur="indefinite" restart="never" nodeType="tmRoot"/>
      </p:par>
    </p:tnLst>
  </p:timing>
  <p:hf sldNum="0" hdr="0" dt="0"/>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71.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30/06/2017</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1765889659"/>
      </p:ext>
    </p:extLst>
  </p:cSld>
  <p:clrMap bg1="lt1" tx1="dk1" bg2="lt2" tx2="dk2" accent1="accent1" accent2="accent2" accent3="accent3" accent4="accent4" accent5="accent5" accent6="accent6" hlink="hlink" folHlink="folHlink"/>
  <p:sldLayoutIdLst>
    <p:sldLayoutId id="2147484771" r:id="rId1"/>
    <p:sldLayoutId id="2147484772" r:id="rId2"/>
    <p:sldLayoutId id="2147484773" r:id="rId3"/>
    <p:sldLayoutId id="2147484774" r:id="rId4"/>
    <p:sldLayoutId id="2147484775" r:id="rId5"/>
    <p:sldLayoutId id="2147484776" r:id="rId6"/>
    <p:sldLayoutId id="2147484777" r:id="rId7"/>
    <p:sldLayoutId id="2147484778" r:id="rId8"/>
    <p:sldLayoutId id="2147484779" r:id="rId9"/>
    <p:sldLayoutId id="2147484780" r:id="rId10"/>
    <p:sldLayoutId id="2147484781" r:id="rId11"/>
  </p:sldLayoutIdLst>
  <p:timing>
    <p:tnLst>
      <p:par>
        <p:cTn id="1" dur="indefinite" restart="never" nodeType="tmRoot"/>
      </p:par>
    </p:tnLst>
  </p:timing>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2.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C261B13-1D7C-45E1-8EF7-38F306FDD7F7}" type="slidenum">
              <a:rPr lang="en-US" altLang="zh-CN"/>
              <a:pPr/>
              <a:t>‹#›</a:t>
            </a:fld>
            <a:endParaRPr lang="en-US" altLang="zh-CN"/>
          </a:p>
        </p:txBody>
      </p:sp>
    </p:spTree>
    <p:extLst>
      <p:ext uri="{BB962C8B-B14F-4D97-AF65-F5344CB8AC3E}">
        <p14:creationId xmlns:p14="http://schemas.microsoft.com/office/powerpoint/2010/main" val="444433385"/>
      </p:ext>
    </p:extLst>
  </p:cSld>
  <p:clrMap bg1="lt1" tx1="dk1" bg2="lt2" tx2="dk2" accent1="accent1" accent2="accent2" accent3="accent3" accent4="accent4" accent5="accent5" accent6="accent6" hlink="hlink" folHlink="folHlink"/>
  <p:sldLayoutIdLst>
    <p:sldLayoutId id="2147484783" r:id="rId1"/>
    <p:sldLayoutId id="2147484784" r:id="rId2"/>
    <p:sldLayoutId id="2147484785" r:id="rId3"/>
    <p:sldLayoutId id="2147484786" r:id="rId4"/>
    <p:sldLayoutId id="2147484787" r:id="rId5"/>
    <p:sldLayoutId id="2147484788" r:id="rId6"/>
    <p:sldLayoutId id="2147484789" r:id="rId7"/>
    <p:sldLayoutId id="2147484790" r:id="rId8"/>
    <p:sldLayoutId id="2147484791" r:id="rId9"/>
    <p:sldLayoutId id="2147484792" r:id="rId10"/>
    <p:sldLayoutId id="2147484793"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3.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pic>
        <p:nvPicPr>
          <p:cNvPr id="1026" name="Picture 2" descr="red"/>
          <p:cNvPicPr>
            <a:picLocks noChangeAspect="1" noChangeArrowheads="1"/>
          </p:cNvPicPr>
          <p:nvPr/>
        </p:nvPicPr>
        <p:blipFill>
          <a:blip r:embed="rId14" cstate="print"/>
          <a:srcRect/>
          <a:stretch>
            <a:fillRect/>
          </a:stretch>
        </p:blipFill>
        <p:spPr bwMode="auto">
          <a:xfrm>
            <a:off x="-6350" y="1989138"/>
            <a:ext cx="9159875" cy="4873625"/>
          </a:xfrm>
          <a:prstGeom prst="rect">
            <a:avLst/>
          </a:prstGeom>
          <a:noFill/>
          <a:ln w="9525">
            <a:noFill/>
            <a:miter lim="800000"/>
            <a:headEnd/>
            <a:tailEnd/>
          </a:ln>
        </p:spPr>
      </p:pic>
      <p:sp>
        <p:nvSpPr>
          <p:cNvPr id="1027" name="Rectangle 3"/>
          <p:cNvSpPr>
            <a:spLocks noGrp="1" noChangeArrowheads="1"/>
          </p:cNvSpPr>
          <p:nvPr>
            <p:ph type="sldNum" sz="quarter" idx="4"/>
          </p:nvPr>
        </p:nvSpPr>
        <p:spPr bwMode="auto">
          <a:xfrm>
            <a:off x="107950" y="6597650"/>
            <a:ext cx="982663" cy="214313"/>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spAutoFit/>
          </a:bodyPr>
          <a:lstStyle>
            <a:lvl1pPr>
              <a:defRPr sz="800">
                <a:solidFill>
                  <a:schemeClr val="bg1"/>
                </a:solidFill>
              </a:defRPr>
            </a:lvl1pPr>
          </a:lstStyle>
          <a:p>
            <a:fld id="{102BBB0A-A9B7-4161-9837-36DEB4F19D16}" type="slidenum">
              <a:rPr lang="en-US" smtClean="0"/>
              <a:pPr/>
              <a:t>‹#›</a:t>
            </a:fld>
            <a:endParaRPr lang="en-US"/>
          </a:p>
        </p:txBody>
      </p:sp>
      <p:sp>
        <p:nvSpPr>
          <p:cNvPr id="1028" name="未知"/>
          <p:cNvSpPr>
            <a:spLocks/>
          </p:cNvSpPr>
          <p:nvPr/>
        </p:nvSpPr>
        <p:spPr bwMode="auto">
          <a:xfrm>
            <a:off x="-6350" y="0"/>
            <a:ext cx="9178925" cy="6891338"/>
          </a:xfrm>
          <a:custGeom>
            <a:avLst/>
            <a:gdLst/>
            <a:ahLst/>
            <a:cxnLst>
              <a:cxn ang="0">
                <a:pos x="6" y="0"/>
              </a:cxn>
              <a:cxn ang="0">
                <a:pos x="0" y="2941"/>
              </a:cxn>
              <a:cxn ang="0">
                <a:pos x="5784" y="4171"/>
              </a:cxn>
              <a:cxn ang="0">
                <a:pos x="5761" y="2"/>
              </a:cxn>
              <a:cxn ang="0">
                <a:pos x="6" y="0"/>
              </a:cxn>
            </a:cxnLst>
            <a:rect l="0" t="0" r="r" b="b"/>
            <a:pathLst>
              <a:path w="5784" h="4341">
                <a:moveTo>
                  <a:pt x="6" y="0"/>
                </a:moveTo>
                <a:lnTo>
                  <a:pt x="0" y="2941"/>
                </a:lnTo>
                <a:cubicBezTo>
                  <a:pt x="1122" y="3547"/>
                  <a:pt x="4681" y="4341"/>
                  <a:pt x="5784" y="4171"/>
                </a:cubicBezTo>
                <a:lnTo>
                  <a:pt x="5761" y="2"/>
                </a:lnTo>
                <a:lnTo>
                  <a:pt x="6" y="0"/>
                </a:lnTo>
                <a:close/>
              </a:path>
            </a:pathLst>
          </a:custGeom>
          <a:solidFill>
            <a:srgbClr val="DDDDDD"/>
          </a:solidFill>
          <a:ln w="9525">
            <a:noFill/>
            <a:round/>
            <a:headEnd/>
            <a:tailEnd/>
          </a:ln>
          <a:effectLst/>
        </p:spPr>
        <p:txBody>
          <a:bodyPr wrap="none" anchor="ctr"/>
          <a:lstStyle/>
          <a:p>
            <a:endParaRPr lang="en-US"/>
          </a:p>
        </p:txBody>
      </p:sp>
      <p:sp>
        <p:nvSpPr>
          <p:cNvPr id="1029" name="未知"/>
          <p:cNvSpPr>
            <a:spLocks/>
          </p:cNvSpPr>
          <p:nvPr/>
        </p:nvSpPr>
        <p:spPr bwMode="auto">
          <a:xfrm>
            <a:off x="0" y="5949950"/>
            <a:ext cx="3924300" cy="676275"/>
          </a:xfrm>
          <a:custGeom>
            <a:avLst/>
            <a:gdLst/>
            <a:ahLst/>
            <a:cxnLst>
              <a:cxn ang="0">
                <a:pos x="2178" y="240"/>
              </a:cxn>
              <a:cxn ang="0">
                <a:pos x="1314" y="420"/>
              </a:cxn>
              <a:cxn ang="0">
                <a:pos x="714" y="378"/>
              </a:cxn>
              <a:cxn ang="0">
                <a:pos x="6" y="313"/>
              </a:cxn>
              <a:cxn ang="0">
                <a:pos x="0" y="41"/>
              </a:cxn>
              <a:cxn ang="0">
                <a:pos x="522" y="66"/>
              </a:cxn>
              <a:cxn ang="0">
                <a:pos x="1374" y="276"/>
              </a:cxn>
              <a:cxn ang="0">
                <a:pos x="2178" y="240"/>
              </a:cxn>
            </a:cxnLst>
            <a:rect l="0" t="0" r="r" b="b"/>
            <a:pathLst>
              <a:path w="2180" h="420">
                <a:moveTo>
                  <a:pt x="2178" y="240"/>
                </a:moveTo>
                <a:cubicBezTo>
                  <a:pt x="2180" y="264"/>
                  <a:pt x="1614" y="420"/>
                  <a:pt x="1314" y="420"/>
                </a:cubicBezTo>
                <a:cubicBezTo>
                  <a:pt x="1002" y="414"/>
                  <a:pt x="1004" y="408"/>
                  <a:pt x="714" y="378"/>
                </a:cubicBezTo>
                <a:cubicBezTo>
                  <a:pt x="424" y="349"/>
                  <a:pt x="15" y="305"/>
                  <a:pt x="6" y="313"/>
                </a:cubicBezTo>
                <a:lnTo>
                  <a:pt x="0" y="41"/>
                </a:lnTo>
                <a:cubicBezTo>
                  <a:pt x="86" y="0"/>
                  <a:pt x="378" y="42"/>
                  <a:pt x="522" y="66"/>
                </a:cubicBezTo>
                <a:cubicBezTo>
                  <a:pt x="803" y="111"/>
                  <a:pt x="1116" y="250"/>
                  <a:pt x="1374" y="276"/>
                </a:cubicBezTo>
                <a:cubicBezTo>
                  <a:pt x="1692" y="300"/>
                  <a:pt x="1968" y="294"/>
                  <a:pt x="2178" y="240"/>
                </a:cubicBezTo>
                <a:close/>
              </a:path>
            </a:pathLst>
          </a:custGeom>
          <a:solidFill>
            <a:srgbClr val="FF0066">
              <a:alpha val="25999"/>
            </a:srgbClr>
          </a:solidFill>
          <a:ln w="9525">
            <a:noFill/>
            <a:round/>
            <a:headEnd/>
            <a:tailEnd/>
          </a:ln>
          <a:effectLst/>
        </p:spPr>
        <p:txBody>
          <a:bodyPr/>
          <a:lstStyle/>
          <a:p>
            <a:endParaRPr lang="en-US"/>
          </a:p>
        </p:txBody>
      </p:sp>
      <p:sp>
        <p:nvSpPr>
          <p:cNvPr id="1030" name="未知"/>
          <p:cNvSpPr>
            <a:spLocks/>
          </p:cNvSpPr>
          <p:nvPr/>
        </p:nvSpPr>
        <p:spPr bwMode="auto">
          <a:xfrm>
            <a:off x="611188" y="5516563"/>
            <a:ext cx="8550275" cy="898525"/>
          </a:xfrm>
          <a:custGeom>
            <a:avLst/>
            <a:gdLst/>
            <a:ahLst/>
            <a:cxnLst>
              <a:cxn ang="0">
                <a:pos x="10" y="462"/>
              </a:cxn>
              <a:cxn ang="0">
                <a:pos x="1336" y="193"/>
              </a:cxn>
              <a:cxn ang="0">
                <a:pos x="3628" y="348"/>
              </a:cxn>
              <a:cxn ang="0">
                <a:pos x="5698" y="0"/>
              </a:cxn>
              <a:cxn ang="0">
                <a:pos x="5703" y="644"/>
              </a:cxn>
              <a:cxn ang="0">
                <a:pos x="3315" y="839"/>
              </a:cxn>
              <a:cxn ang="0">
                <a:pos x="1285" y="436"/>
              </a:cxn>
              <a:cxn ang="0">
                <a:pos x="10" y="462"/>
              </a:cxn>
            </a:cxnLst>
            <a:rect l="0" t="0" r="r" b="b"/>
            <a:pathLst>
              <a:path w="5703" h="874">
                <a:moveTo>
                  <a:pt x="10" y="462"/>
                </a:moveTo>
                <a:cubicBezTo>
                  <a:pt x="0" y="417"/>
                  <a:pt x="666" y="208"/>
                  <a:pt x="1336" y="193"/>
                </a:cubicBezTo>
                <a:cubicBezTo>
                  <a:pt x="2139" y="157"/>
                  <a:pt x="2901" y="380"/>
                  <a:pt x="3628" y="348"/>
                </a:cubicBezTo>
                <a:cubicBezTo>
                  <a:pt x="4355" y="316"/>
                  <a:pt x="5674" y="18"/>
                  <a:pt x="5698" y="0"/>
                </a:cubicBezTo>
                <a:lnTo>
                  <a:pt x="5703" y="644"/>
                </a:lnTo>
                <a:cubicBezTo>
                  <a:pt x="5306" y="784"/>
                  <a:pt x="4051" y="874"/>
                  <a:pt x="3315" y="839"/>
                </a:cubicBezTo>
                <a:cubicBezTo>
                  <a:pt x="2107" y="712"/>
                  <a:pt x="2132" y="520"/>
                  <a:pt x="1285" y="436"/>
                </a:cubicBezTo>
                <a:cubicBezTo>
                  <a:pt x="557" y="362"/>
                  <a:pt x="117" y="451"/>
                  <a:pt x="10" y="462"/>
                </a:cubicBezTo>
                <a:close/>
              </a:path>
            </a:pathLst>
          </a:custGeom>
          <a:solidFill>
            <a:srgbClr val="BD8DB0"/>
          </a:solidFill>
          <a:ln w="9525">
            <a:noFill/>
            <a:round/>
            <a:headEnd/>
            <a:tailEnd/>
          </a:ln>
          <a:effectLst/>
        </p:spPr>
        <p:txBody>
          <a:bodyPr/>
          <a:lstStyle/>
          <a:p>
            <a:endParaRPr lang="en-US"/>
          </a:p>
        </p:txBody>
      </p:sp>
      <p:sp>
        <p:nvSpPr>
          <p:cNvPr id="1031" name="未知"/>
          <p:cNvSpPr>
            <a:spLocks/>
          </p:cNvSpPr>
          <p:nvPr/>
        </p:nvSpPr>
        <p:spPr bwMode="auto">
          <a:xfrm>
            <a:off x="2843213" y="5949950"/>
            <a:ext cx="6327775" cy="620713"/>
          </a:xfrm>
          <a:custGeom>
            <a:avLst/>
            <a:gdLst/>
            <a:ahLst/>
            <a:cxnLst>
              <a:cxn ang="0">
                <a:pos x="5" y="247"/>
              </a:cxn>
              <a:cxn ang="0">
                <a:pos x="1089" y="38"/>
              </a:cxn>
              <a:cxn ang="0">
                <a:pos x="2731" y="184"/>
              </a:cxn>
              <a:cxn ang="0">
                <a:pos x="4533" y="68"/>
              </a:cxn>
              <a:cxn ang="0">
                <a:pos x="4516" y="669"/>
              </a:cxn>
              <a:cxn ang="0">
                <a:pos x="2469" y="623"/>
              </a:cxn>
              <a:cxn ang="0">
                <a:pos x="1075" y="241"/>
              </a:cxn>
              <a:cxn ang="0">
                <a:pos x="5" y="247"/>
              </a:cxn>
            </a:cxnLst>
            <a:rect l="0" t="0" r="r" b="b"/>
            <a:pathLst>
              <a:path w="4533" h="761">
                <a:moveTo>
                  <a:pt x="5" y="247"/>
                </a:moveTo>
                <a:cubicBezTo>
                  <a:pt x="0" y="214"/>
                  <a:pt x="581" y="0"/>
                  <a:pt x="1089" y="38"/>
                </a:cubicBezTo>
                <a:cubicBezTo>
                  <a:pt x="1700" y="71"/>
                  <a:pt x="2138" y="141"/>
                  <a:pt x="2731" y="184"/>
                </a:cubicBezTo>
                <a:cubicBezTo>
                  <a:pt x="3324" y="226"/>
                  <a:pt x="4514" y="79"/>
                  <a:pt x="4533" y="68"/>
                </a:cubicBezTo>
                <a:lnTo>
                  <a:pt x="4516" y="669"/>
                </a:lnTo>
                <a:cubicBezTo>
                  <a:pt x="4172" y="761"/>
                  <a:pt x="3088" y="728"/>
                  <a:pt x="2469" y="623"/>
                </a:cubicBezTo>
                <a:cubicBezTo>
                  <a:pt x="1562" y="443"/>
                  <a:pt x="1597" y="387"/>
                  <a:pt x="1075" y="241"/>
                </a:cubicBezTo>
                <a:cubicBezTo>
                  <a:pt x="534" y="97"/>
                  <a:pt x="73" y="241"/>
                  <a:pt x="5" y="247"/>
                </a:cubicBezTo>
                <a:close/>
              </a:path>
            </a:pathLst>
          </a:custGeom>
          <a:solidFill>
            <a:srgbClr val="FF66CC">
              <a:alpha val="50000"/>
            </a:srgbClr>
          </a:solidFill>
          <a:ln w="9525">
            <a:noFill/>
            <a:round/>
            <a:headEnd/>
            <a:tailEnd/>
          </a:ln>
          <a:effectLst/>
        </p:spPr>
        <p:txBody>
          <a:bodyPr/>
          <a:lstStyle/>
          <a:p>
            <a:endParaRPr lang="en-US"/>
          </a:p>
        </p:txBody>
      </p:sp>
      <p:sp>
        <p:nvSpPr>
          <p:cNvPr id="1032" name="Line 8"/>
          <p:cNvSpPr>
            <a:spLocks noChangeShapeType="1"/>
          </p:cNvSpPr>
          <p:nvPr/>
        </p:nvSpPr>
        <p:spPr bwMode="auto">
          <a:xfrm>
            <a:off x="-6350" y="796925"/>
            <a:ext cx="9150350" cy="0"/>
          </a:xfrm>
          <a:prstGeom prst="line">
            <a:avLst/>
          </a:prstGeom>
          <a:noFill/>
          <a:ln w="38100" cmpd="sng">
            <a:solidFill>
              <a:schemeClr val="tx1"/>
            </a:solidFill>
            <a:round/>
            <a:headEnd/>
            <a:tailEnd/>
          </a:ln>
          <a:effectLst/>
        </p:spPr>
        <p:txBody>
          <a:bodyPr wrap="none" anchor="ctr"/>
          <a:lstStyle/>
          <a:p>
            <a:endParaRPr lang="en-US"/>
          </a:p>
        </p:txBody>
      </p:sp>
      <p:sp>
        <p:nvSpPr>
          <p:cNvPr id="1033" name="Rectangle 9"/>
          <p:cNvSpPr>
            <a:spLocks noGrp="1" noChangeArrowheads="1"/>
          </p:cNvSpPr>
          <p:nvPr>
            <p:ph type="title"/>
          </p:nvPr>
        </p:nvSpPr>
        <p:spPr bwMode="auto">
          <a:xfrm>
            <a:off x="457200" y="117475"/>
            <a:ext cx="8229600" cy="6477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ko-KR" smtClean="0"/>
              <a:t>单击此处编辑母版标题样式</a:t>
            </a:r>
          </a:p>
        </p:txBody>
      </p:sp>
      <p:sp>
        <p:nvSpPr>
          <p:cNvPr id="1034" name="Rectangle 10"/>
          <p:cNvSpPr>
            <a:spLocks noGrp="1" noChangeArrowheads="1"/>
          </p:cNvSpPr>
          <p:nvPr>
            <p:ph type="body" idx="1"/>
          </p:nvPr>
        </p:nvSpPr>
        <p:spPr bwMode="auto">
          <a:xfrm>
            <a:off x="466725" y="1052513"/>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ko-KR" smtClean="0"/>
              <a:t>单击此处编辑母版文本样式</a:t>
            </a:r>
          </a:p>
          <a:p>
            <a:pPr lvl="1"/>
            <a:r>
              <a:rPr lang="ko-KR" smtClean="0"/>
              <a:t>第二级</a:t>
            </a:r>
          </a:p>
          <a:p>
            <a:pPr lvl="2"/>
            <a:r>
              <a:rPr lang="ko-KR" smtClean="0"/>
              <a:t>第三级</a:t>
            </a:r>
          </a:p>
          <a:p>
            <a:pPr lvl="3"/>
            <a:r>
              <a:rPr lang="ko-KR" smtClean="0"/>
              <a:t>第四级</a:t>
            </a:r>
          </a:p>
          <a:p>
            <a:pPr lvl="4"/>
            <a:r>
              <a:rPr lang="ko-KR" smtClean="0"/>
              <a:t>第五级</a:t>
            </a:r>
          </a:p>
        </p:txBody>
      </p:sp>
      <p:sp>
        <p:nvSpPr>
          <p:cNvPr id="1035" name="Rectangle 11"/>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Tree>
    <p:extLst>
      <p:ext uri="{BB962C8B-B14F-4D97-AF65-F5344CB8AC3E}">
        <p14:creationId xmlns:p14="http://schemas.microsoft.com/office/powerpoint/2010/main" val="1288702960"/>
      </p:ext>
    </p:extLst>
  </p:cSld>
  <p:clrMap bg1="lt1" tx1="dk1" bg2="lt2" tx2="dk2" accent1="accent1" accent2="accent2" accent3="accent3" accent4="accent4" accent5="accent5" accent6="accent6" hlink="hlink" folHlink="folHlink"/>
  <p:sldLayoutIdLst>
    <p:sldLayoutId id="2147484795" r:id="rId1"/>
    <p:sldLayoutId id="2147484796" r:id="rId2"/>
    <p:sldLayoutId id="2147484797" r:id="rId3"/>
    <p:sldLayoutId id="2147484798" r:id="rId4"/>
    <p:sldLayoutId id="2147484799" r:id="rId5"/>
    <p:sldLayoutId id="2147484800" r:id="rId6"/>
    <p:sldLayoutId id="2147484801" r:id="rId7"/>
    <p:sldLayoutId id="2147484802" r:id="rId8"/>
    <p:sldLayoutId id="2147484803" r:id="rId9"/>
    <p:sldLayoutId id="2147484804" r:id="rId10"/>
    <p:sldLayoutId id="2147484805" r:id="rId11"/>
  </p:sldLayoutIdLst>
  <p:hf sldNum="0" hdr="0" dt="0"/>
  <p:txStyles>
    <p:titleStyle>
      <a:lvl1pPr algn="l" rtl="0" eaLnBrk="1" fontAlgn="base" latinLnBrk="1" hangingPunct="1">
        <a:lnSpc>
          <a:spcPct val="90000"/>
        </a:lnSpc>
        <a:spcBef>
          <a:spcPct val="0"/>
        </a:spcBef>
        <a:spcAft>
          <a:spcPct val="0"/>
        </a:spcAft>
        <a:defRPr sz="3200">
          <a:solidFill>
            <a:schemeClr val="tx1"/>
          </a:solidFill>
          <a:latin typeface="+mj-lt"/>
          <a:ea typeface="+mj-ea"/>
          <a:cs typeface="+mj-cs"/>
        </a:defRPr>
      </a:lvl1pPr>
      <a:lvl2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2pPr>
      <a:lvl3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3pPr>
      <a:lvl4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4pPr>
      <a:lvl5pPr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5pPr>
      <a:lvl6pPr marL="4572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6pPr>
      <a:lvl7pPr marL="9144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7pPr>
      <a:lvl8pPr marL="13716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8pPr>
      <a:lvl9pPr marL="1828800" algn="l" rtl="0" eaLnBrk="1" fontAlgn="base" latinLnBrk="1" hangingPunct="1">
        <a:lnSpc>
          <a:spcPct val="90000"/>
        </a:lnSpc>
        <a:spcBef>
          <a:spcPct val="0"/>
        </a:spcBef>
        <a:spcAft>
          <a:spcPct val="0"/>
        </a:spcAft>
        <a:defRPr sz="3200">
          <a:solidFill>
            <a:schemeClr val="tx1"/>
          </a:solidFill>
          <a:latin typeface="Gulim" pitchFamily="34" charset="-127"/>
          <a:ea typeface="SimHei" pitchFamily="49" charset="-122"/>
        </a:defRPr>
      </a:lvl9pPr>
    </p:titleStyle>
    <p:bodyStyle>
      <a:lvl1pPr marL="342900" indent="-342900" algn="l" rtl="0" eaLnBrk="1" fontAlgn="base" latinLnBrk="1" hangingPunct="1">
        <a:spcBef>
          <a:spcPct val="20000"/>
        </a:spcBef>
        <a:spcAft>
          <a:spcPct val="0"/>
        </a:spcAft>
        <a:buClr>
          <a:schemeClr val="accent2"/>
        </a:buClr>
        <a:buSzPct val="75000"/>
        <a:buFont typeface="Wingdings" pitchFamily="2" charset="2"/>
        <a:buChar char="l"/>
        <a:defRPr sz="2400">
          <a:solidFill>
            <a:schemeClr val="tx1"/>
          </a:solidFill>
          <a:latin typeface="+mn-lt"/>
          <a:ea typeface="+mn-ea"/>
          <a:cs typeface="+mn-cs"/>
        </a:defRPr>
      </a:lvl1pPr>
      <a:lvl2pPr marL="742950" indent="-285750" algn="l" rtl="0" eaLnBrk="1" fontAlgn="base" latinLnBrk="1" hangingPunct="1">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2pPr>
      <a:lvl3pPr marL="1143000" indent="-228600" algn="l" rtl="0" eaLnBrk="1" fontAlgn="base" latinLnBrk="1" hangingPunct="1">
        <a:spcBef>
          <a:spcPct val="20000"/>
        </a:spcBef>
        <a:spcAft>
          <a:spcPct val="0"/>
        </a:spcAft>
        <a:buClr>
          <a:schemeClr val="accent2"/>
        </a:buClr>
        <a:buSzPct val="75000"/>
        <a:buFont typeface="Wingdings" pitchFamily="2" charset="2"/>
        <a:buChar char="l"/>
        <a:defRPr>
          <a:solidFill>
            <a:schemeClr val="tx1"/>
          </a:solidFill>
          <a:latin typeface="+mn-lt"/>
          <a:ea typeface="+mn-ea"/>
        </a:defRPr>
      </a:lvl3pPr>
      <a:lvl4pPr marL="1600200" indent="-228600" algn="l" rtl="0" eaLnBrk="1" fontAlgn="base" latinLnBrk="1" hangingPunct="1">
        <a:spcBef>
          <a:spcPct val="20000"/>
        </a:spcBef>
        <a:spcAft>
          <a:spcPct val="0"/>
        </a:spcAft>
        <a:buClr>
          <a:schemeClr val="accent1"/>
        </a:buClr>
        <a:buSzPct val="80000"/>
        <a:buFont typeface="Wingdings" pitchFamily="2" charset="2"/>
        <a:buChar char="£"/>
        <a:defRPr sz="1600">
          <a:solidFill>
            <a:schemeClr val="tx1"/>
          </a:solidFill>
          <a:latin typeface="+mn-lt"/>
          <a:ea typeface="+mn-ea"/>
        </a:defRPr>
      </a:lvl4pPr>
      <a:lvl5pPr marL="20574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5pPr>
      <a:lvl6pPr marL="25146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6pPr>
      <a:lvl7pPr marL="29718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7pPr>
      <a:lvl8pPr marL="34290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8pPr>
      <a:lvl9pPr marL="3886200" indent="-228600" algn="l" rtl="0" eaLnBrk="1" fontAlgn="base" latinLnBrk="1" hangingPunct="1">
        <a:spcBef>
          <a:spcPct val="20000"/>
        </a:spcBef>
        <a:spcAft>
          <a:spcPct val="0"/>
        </a:spcAft>
        <a:buClr>
          <a:schemeClr val="accent2"/>
        </a:buClr>
        <a:buSzPct val="65000"/>
        <a:buFont typeface="Wingdings" pitchFamily="2" charset="2"/>
        <a:buChar char="l"/>
        <a:defRPr sz="16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4.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ko-KR" smtClean="0"/>
              <a:t>单击此处编辑母版标题样式</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ko-KR" smtClean="0"/>
              <a:t>单击此处编辑母版文本样式</a:t>
            </a:r>
          </a:p>
          <a:p>
            <a:pPr lvl="1"/>
            <a:r>
              <a:rPr lang="ko-KR" smtClean="0"/>
              <a:t>第二级</a:t>
            </a:r>
          </a:p>
          <a:p>
            <a:pPr lvl="2"/>
            <a:r>
              <a:rPr lang="ko-KR" smtClean="0"/>
              <a:t>第三级</a:t>
            </a:r>
          </a:p>
          <a:p>
            <a:pPr lvl="3"/>
            <a:r>
              <a:rPr lang="ko-KR" smtClean="0"/>
              <a:t>第四级</a:t>
            </a:r>
          </a:p>
          <a:p>
            <a:pPr lvl="4"/>
            <a:r>
              <a:rPr lang="ko-KR" smtClean="0"/>
              <a:t>第五级</a:t>
            </a:r>
          </a:p>
        </p:txBody>
      </p:sp>
      <p:sp>
        <p:nvSpPr>
          <p:cNvPr id="30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ko-KR"/>
          </a:p>
        </p:txBody>
      </p:sp>
      <p:sp>
        <p:nvSpPr>
          <p:cNvPr id="30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ko-KR"/>
          </a:p>
        </p:txBody>
      </p:sp>
      <p:sp>
        <p:nvSpPr>
          <p:cNvPr id="30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EF40F18-5D31-46F8-A65A-76D36887C1DE}" type="slidenum">
              <a:rPr lang="en-US" altLang="ko-KR"/>
              <a:pPr/>
              <a:t>‹#›</a:t>
            </a:fld>
            <a:endParaRPr lang="en-US" altLang="ko-KR"/>
          </a:p>
        </p:txBody>
      </p:sp>
    </p:spTree>
    <p:extLst>
      <p:ext uri="{BB962C8B-B14F-4D97-AF65-F5344CB8AC3E}">
        <p14:creationId xmlns:p14="http://schemas.microsoft.com/office/powerpoint/2010/main" val="3075076107"/>
      </p:ext>
    </p:extLst>
  </p:cSld>
  <p:clrMap bg1="lt1" tx1="dk1" bg2="lt2" tx2="dk2" accent1="accent1" accent2="accent2" accent3="accent3" accent4="accent4" accent5="accent5" accent6="accent6" hlink="hlink" folHlink="folHlink"/>
  <p:sldLayoutIdLst>
    <p:sldLayoutId id="2147484807" r:id="rId1"/>
    <p:sldLayoutId id="2147484808" r:id="rId2"/>
    <p:sldLayoutId id="2147484809" r:id="rId3"/>
    <p:sldLayoutId id="2147484810" r:id="rId4"/>
    <p:sldLayoutId id="2147484811" r:id="rId5"/>
    <p:sldLayoutId id="2147484812" r:id="rId6"/>
    <p:sldLayoutId id="2147484813" r:id="rId7"/>
    <p:sldLayoutId id="2147484814" r:id="rId8"/>
    <p:sldLayoutId id="2147484815" r:id="rId9"/>
    <p:sldLayoutId id="2147484816" r:id="rId10"/>
    <p:sldLayoutId id="2147484817" r:id="rId11"/>
  </p:sldLayoutIdLst>
  <p:hf hdr="0" ftr="0" dt="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743CD3-0831-4895-9B6A-2722EED23A56}" type="datetime1">
              <a:rPr lang="en-US" smtClean="0"/>
              <a:pPr/>
              <a:t>30/06/2017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www.niir.org</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1114316843"/>
      </p:ext>
    </p:extLst>
  </p:cSld>
  <p:clrMap bg1="lt1" tx1="dk1" bg2="lt2" tx2="dk2" accent1="accent1" accent2="accent2" accent3="accent3" accent4="accent4" accent5="accent5" accent6="accent6" hlink="hlink" folHlink="folHlink"/>
  <p:sldLayoutIdLst>
    <p:sldLayoutId id="2147484819" r:id="rId1"/>
    <p:sldLayoutId id="2147484820" r:id="rId2"/>
    <p:sldLayoutId id="2147484821" r:id="rId3"/>
    <p:sldLayoutId id="2147484822" r:id="rId4"/>
    <p:sldLayoutId id="2147484823" r:id="rId5"/>
    <p:sldLayoutId id="2147484824" r:id="rId6"/>
    <p:sldLayoutId id="2147484825" r:id="rId7"/>
    <p:sldLayoutId id="2147484826" r:id="rId8"/>
    <p:sldLayoutId id="2147484827" r:id="rId9"/>
    <p:sldLayoutId id="2147484828" r:id="rId10"/>
    <p:sldLayoutId id="214748482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6.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pic>
        <p:nvPicPr>
          <p:cNvPr id="1026" name="图片 6" descr="大祥云.png"/>
          <p:cNvPicPr>
            <a:picLocks noChangeAspect="1" noChangeArrowheads="1"/>
          </p:cNvPicPr>
          <p:nvPr/>
        </p:nvPicPr>
        <p:blipFill>
          <a:blip r:embed="rId14" cstate="print"/>
          <a:srcRect/>
          <a:stretch>
            <a:fillRect/>
          </a:stretch>
        </p:blipFill>
        <p:spPr bwMode="auto">
          <a:xfrm>
            <a:off x="-2386013" y="-28575"/>
            <a:ext cx="6529388" cy="6529388"/>
          </a:xfrm>
          <a:prstGeom prst="rect">
            <a:avLst/>
          </a:prstGeom>
          <a:noFill/>
          <a:ln w="9525">
            <a:noFill/>
            <a:miter lim="800000"/>
            <a:headEnd/>
            <a:tailEnd/>
          </a:ln>
        </p:spPr>
      </p:pic>
      <p:sp>
        <p:nvSpPr>
          <p:cNvPr id="1027"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8"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9"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8A743CD3-0831-4895-9B6A-2722EED23A56}" type="datetime1">
              <a:rPr lang="en-US" smtClean="0"/>
              <a:pPr/>
              <a:t>30/06/2017</a:t>
            </a:fld>
            <a:endParaRPr lang="en-US"/>
          </a:p>
        </p:txBody>
      </p:sp>
      <p:sp>
        <p:nvSpPr>
          <p:cNvPr id="1030"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r>
              <a:rPr lang="en-US" smtClean="0"/>
              <a:t>www.niir.org</a:t>
            </a:r>
            <a:endParaRPr lang="en-US"/>
          </a:p>
        </p:txBody>
      </p:sp>
      <p:sp>
        <p:nvSpPr>
          <p:cNvPr id="1031"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2852393137"/>
      </p:ext>
    </p:extLst>
  </p:cSld>
  <p:clrMap bg1="lt1" tx1="dk1" bg2="lt2" tx2="dk2" accent1="accent1" accent2="accent2" accent3="accent3" accent4="accent4" accent5="accent5" accent6="accent6" hlink="hlink" folHlink="folHlink"/>
  <p:sldLayoutIdLst>
    <p:sldLayoutId id="2147484831" r:id="rId1"/>
    <p:sldLayoutId id="2147484832" r:id="rId2"/>
    <p:sldLayoutId id="2147484833" r:id="rId3"/>
    <p:sldLayoutId id="2147484834" r:id="rId4"/>
    <p:sldLayoutId id="2147484835" r:id="rId5"/>
    <p:sldLayoutId id="2147484836" r:id="rId6"/>
    <p:sldLayoutId id="2147484837" r:id="rId7"/>
    <p:sldLayoutId id="2147484838" r:id="rId8"/>
    <p:sldLayoutId id="2147484839" r:id="rId9"/>
    <p:sldLayoutId id="2147484840" r:id="rId10"/>
    <p:sldLayoutId id="2147484841"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par>
                                <p:cTn id="8" presetID="8" presetClass="emph" presetSubtype="0" fill="hold" nodeType="withEffect">
                                  <p:stCondLst>
                                    <p:cond delay="0"/>
                                  </p:stCondLst>
                                  <p:childTnLst>
                                    <p:animRot by="21600000">
                                      <p:cBhvr>
                                        <p:cTn id="9" dur="2000" fill="hold"/>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dt="0"/>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7.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pic>
        <p:nvPicPr>
          <p:cNvPr id="2050" name="图片 6" descr="down.png"/>
          <p:cNvPicPr>
            <a:picLocks noChangeAspect="1" noChangeArrowheads="1"/>
          </p:cNvPicPr>
          <p:nvPr/>
        </p:nvPicPr>
        <p:blipFill>
          <a:blip r:embed="rId14" cstate="print"/>
          <a:srcRect/>
          <a:stretch>
            <a:fillRect/>
          </a:stretch>
        </p:blipFill>
        <p:spPr bwMode="auto">
          <a:xfrm>
            <a:off x="1588" y="5762625"/>
            <a:ext cx="9142412" cy="1095375"/>
          </a:xfrm>
          <a:prstGeom prst="rect">
            <a:avLst/>
          </a:prstGeom>
          <a:noFill/>
          <a:ln w="9525">
            <a:noFill/>
            <a:miter lim="800000"/>
            <a:headEnd/>
            <a:tailEnd/>
          </a:ln>
        </p:spPr>
      </p:pic>
      <p:pic>
        <p:nvPicPr>
          <p:cNvPr id="2051" name="图片 7" descr="up.png"/>
          <p:cNvPicPr>
            <a:picLocks noChangeAspect="1" noChangeArrowheads="1"/>
          </p:cNvPicPr>
          <p:nvPr/>
        </p:nvPicPr>
        <p:blipFill>
          <a:blip r:embed="rId15" cstate="print"/>
          <a:srcRect/>
          <a:stretch>
            <a:fillRect/>
          </a:stretch>
        </p:blipFill>
        <p:spPr bwMode="auto">
          <a:xfrm>
            <a:off x="1588" y="0"/>
            <a:ext cx="9142412" cy="704850"/>
          </a:xfrm>
          <a:prstGeom prst="rect">
            <a:avLst/>
          </a:prstGeom>
          <a:noFill/>
          <a:ln w="9525">
            <a:noFill/>
            <a:miter lim="800000"/>
            <a:headEnd/>
            <a:tailEnd/>
          </a:ln>
        </p:spPr>
      </p:pic>
      <p:sp>
        <p:nvSpPr>
          <p:cNvPr id="2052"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3"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4"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1CEAABC7-0143-4D5D-A23C-DE929921CE9F}" type="datetimeFigureOut">
              <a:rPr lang="zh-CN" altLang="en-US"/>
              <a:pPr/>
              <a:t>2017/6/30</a:t>
            </a:fld>
            <a:endParaRPr lang="zh-CN" altLang="en-US"/>
          </a:p>
        </p:txBody>
      </p:sp>
      <p:sp>
        <p:nvSpPr>
          <p:cNvPr id="2055"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2056"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F4FA676-2F71-443E-B2C3-F903B3391447}" type="slidenum">
              <a:rPr lang="zh-CN" altLang="en-US"/>
              <a:pPr/>
              <a:t>‹#›</a:t>
            </a:fld>
            <a:endParaRPr lang="zh-CN" altLang="en-US"/>
          </a:p>
        </p:txBody>
      </p:sp>
    </p:spTree>
    <p:extLst>
      <p:ext uri="{BB962C8B-B14F-4D97-AF65-F5344CB8AC3E}">
        <p14:creationId xmlns:p14="http://schemas.microsoft.com/office/powerpoint/2010/main" val="88291150"/>
      </p:ext>
    </p:extLst>
  </p:cSld>
  <p:clrMap bg1="lt1" tx1="dk1" bg2="lt2" tx2="dk2" accent1="accent1" accent2="accent2" accent3="accent3" accent4="accent4" accent5="accent5" accent6="accent6" hlink="hlink" folHlink="folHlink"/>
  <p:sldLayoutIdLst>
    <p:sldLayoutId id="2147484843" r:id="rId1"/>
    <p:sldLayoutId id="2147484844" r:id="rId2"/>
    <p:sldLayoutId id="2147484845" r:id="rId3"/>
    <p:sldLayoutId id="2147484846" r:id="rId4"/>
    <p:sldLayoutId id="2147484847" r:id="rId5"/>
    <p:sldLayoutId id="2147484848" r:id="rId6"/>
    <p:sldLayoutId id="2147484849" r:id="rId7"/>
    <p:sldLayoutId id="2147484850" r:id="rId8"/>
    <p:sldLayoutId id="2147484851" r:id="rId9"/>
    <p:sldLayoutId id="2147484852" r:id="rId10"/>
    <p:sldLayoutId id="2147484853"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additive="base">
                                        <p:cTn id="11" dur="500" fill="hold"/>
                                        <p:tgtEl>
                                          <p:spTgt spid="2051"/>
                                        </p:tgtEl>
                                        <p:attrNameLst>
                                          <p:attrName>ppt_x</p:attrName>
                                        </p:attrNameLst>
                                      </p:cBhvr>
                                      <p:tavLst>
                                        <p:tav tm="0">
                                          <p:val>
                                            <p:strVal val="#ppt_x"/>
                                          </p:val>
                                        </p:tav>
                                        <p:tav tm="100000">
                                          <p:val>
                                            <p:strVal val="#ppt_x"/>
                                          </p:val>
                                        </p:tav>
                                      </p:tavLst>
                                    </p:anim>
                                    <p:anim calcmode="lin" valueType="num">
                                      <p:cBhvr additive="base">
                                        <p:cTn id="12" dur="500" fill="hold"/>
                                        <p:tgtEl>
                                          <p:spTgt spid="20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8.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3074"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C99A805C-666E-4CA6-B081-703D1C22B363}" type="datetimeFigureOut">
              <a:rPr lang="zh-CN" altLang="en-US"/>
              <a:pPr/>
              <a:t>2017/6/30</a:t>
            </a:fld>
            <a:endParaRPr lang="zh-CN" altLang="en-US"/>
          </a:p>
        </p:txBody>
      </p:sp>
      <p:sp>
        <p:nvSpPr>
          <p:cNvPr id="3077"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3078"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A838E59A-35AB-46B4-9F3A-3C7F9BFC55F7}" type="slidenum">
              <a:rPr lang="zh-CN" altLang="en-US"/>
              <a:pPr/>
              <a:t>‹#›</a:t>
            </a:fld>
            <a:endParaRPr lang="zh-CN" altLang="en-US"/>
          </a:p>
        </p:txBody>
      </p:sp>
    </p:spTree>
    <p:extLst>
      <p:ext uri="{BB962C8B-B14F-4D97-AF65-F5344CB8AC3E}">
        <p14:creationId xmlns:p14="http://schemas.microsoft.com/office/powerpoint/2010/main" val="1155818078"/>
      </p:ext>
    </p:extLst>
  </p:cSld>
  <p:clrMap bg1="lt1" tx1="dk1" bg2="lt2" tx2="dk2" accent1="accent1" accent2="accent2" accent3="accent3" accent4="accent4" accent5="accent5" accent6="accent6" hlink="hlink" folHlink="folHlink"/>
  <p:sldLayoutIdLst>
    <p:sldLayoutId id="2147484855" r:id="rId1"/>
    <p:sldLayoutId id="2147484856" r:id="rId2"/>
    <p:sldLayoutId id="2147484857" r:id="rId3"/>
    <p:sldLayoutId id="2147484858" r:id="rId4"/>
    <p:sldLayoutId id="2147484859" r:id="rId5"/>
    <p:sldLayoutId id="2147484860" r:id="rId6"/>
    <p:sldLayoutId id="2147484861" r:id="rId7"/>
    <p:sldLayoutId id="2147484862" r:id="rId8"/>
    <p:sldLayoutId id="2147484863" r:id="rId9"/>
    <p:sldLayoutId id="2147484864" r:id="rId10"/>
    <p:sldLayoutId id="2147484865"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9.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4098"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4099"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4100"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5132AE9E-8EEE-4113-AEF2-E09F0CBD233E}" type="datetimeFigureOut">
              <a:rPr lang="zh-CN" altLang="en-US"/>
              <a:pPr/>
              <a:t>2017/6/30</a:t>
            </a:fld>
            <a:endParaRPr lang="zh-CN" altLang="en-US"/>
          </a:p>
        </p:txBody>
      </p:sp>
      <p:sp>
        <p:nvSpPr>
          <p:cNvPr id="4101"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4102"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FFE60E3A-29DB-415E-8B23-5D21462B2799}" type="slidenum">
              <a:rPr lang="zh-CN" altLang="en-US"/>
              <a:pPr/>
              <a:t>‹#›</a:t>
            </a:fld>
            <a:endParaRPr lang="zh-CN" altLang="en-US"/>
          </a:p>
        </p:txBody>
      </p:sp>
    </p:spTree>
    <p:extLst>
      <p:ext uri="{BB962C8B-B14F-4D97-AF65-F5344CB8AC3E}">
        <p14:creationId xmlns:p14="http://schemas.microsoft.com/office/powerpoint/2010/main" val="3688038885"/>
      </p:ext>
    </p:extLst>
  </p:cSld>
  <p:clrMap bg1="lt1" tx1="dk1" bg2="lt2" tx2="dk2" accent1="accent1" accent2="accent2" accent3="accent3" accent4="accent4" accent5="accent5" accent6="accent6" hlink="hlink" folHlink="folHlink"/>
  <p:sldLayoutIdLst>
    <p:sldLayoutId id="2147484867" r:id="rId1"/>
    <p:sldLayoutId id="2147484868" r:id="rId2"/>
    <p:sldLayoutId id="2147484869" r:id="rId3"/>
    <p:sldLayoutId id="2147484870" r:id="rId4"/>
    <p:sldLayoutId id="2147484871" r:id="rId5"/>
    <p:sldLayoutId id="2147484872" r:id="rId6"/>
    <p:sldLayoutId id="2147484873" r:id="rId7"/>
    <p:sldLayoutId id="2147484874" r:id="rId8"/>
    <p:sldLayoutId id="2147484875" r:id="rId9"/>
    <p:sldLayoutId id="2147484876" r:id="rId10"/>
    <p:sldLayoutId id="2147484877"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6146"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6147"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6148"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4C84F544-1129-4F4C-95E2-21755394E429}" type="datetimeFigureOut">
              <a:rPr lang="zh-CN" altLang="en-US"/>
              <a:pPr/>
              <a:t>2017/6/30</a:t>
            </a:fld>
            <a:endParaRPr lang="zh-CN" altLang="en-US"/>
          </a:p>
        </p:txBody>
      </p:sp>
      <p:sp>
        <p:nvSpPr>
          <p:cNvPr id="6149"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6150"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1C387364-2967-4971-8C0E-C44AC1BC730B}"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宋体" pitchFamily="2" charset="-122"/>
        </a:defRPr>
      </a:lvl2pPr>
      <a:lvl3pPr algn="ctr" rtl="0" eaLnBrk="1" fontAlgn="base" hangingPunct="1">
        <a:spcBef>
          <a:spcPct val="0"/>
        </a:spcBef>
        <a:spcAft>
          <a:spcPct val="0"/>
        </a:spcAft>
        <a:defRPr sz="4400">
          <a:solidFill>
            <a:schemeClr val="tx1"/>
          </a:solidFill>
          <a:latin typeface="Calibri" pitchFamily="34" charset="0"/>
          <a:ea typeface="宋体" pitchFamily="2" charset="-122"/>
        </a:defRPr>
      </a:lvl3pPr>
      <a:lvl4pPr algn="ctr" rtl="0" eaLnBrk="1" fontAlgn="base" hangingPunct="1">
        <a:spcBef>
          <a:spcPct val="0"/>
        </a:spcBef>
        <a:spcAft>
          <a:spcPct val="0"/>
        </a:spcAft>
        <a:defRPr sz="4400">
          <a:solidFill>
            <a:schemeClr val="tx1"/>
          </a:solidFill>
          <a:latin typeface="Calibri" pitchFamily="34" charset="0"/>
          <a:ea typeface="宋体" pitchFamily="2" charset="-122"/>
        </a:defRPr>
      </a:lvl4pPr>
      <a:lvl5pPr algn="ctr" rtl="0" eaLnBrk="1" fontAlgn="base" hangingPunct="1">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0.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pic>
        <p:nvPicPr>
          <p:cNvPr id="5122" name="图片 6" descr="小祥云.png"/>
          <p:cNvPicPr>
            <a:picLocks noChangeAspect="1" noChangeArrowheads="1"/>
          </p:cNvPicPr>
          <p:nvPr/>
        </p:nvPicPr>
        <p:blipFill>
          <a:blip r:embed="rId14" cstate="print"/>
          <a:srcRect/>
          <a:stretch>
            <a:fillRect/>
          </a:stretch>
        </p:blipFill>
        <p:spPr bwMode="auto">
          <a:xfrm>
            <a:off x="6500813" y="3714750"/>
            <a:ext cx="4171950" cy="4171950"/>
          </a:xfrm>
          <a:prstGeom prst="rect">
            <a:avLst/>
          </a:prstGeom>
          <a:noFill/>
          <a:ln w="9525">
            <a:noFill/>
            <a:miter lim="800000"/>
            <a:headEnd/>
            <a:tailEnd/>
          </a:ln>
        </p:spPr>
      </p:pic>
      <p:sp>
        <p:nvSpPr>
          <p:cNvPr id="5123"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5124"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5125" name="日期占位符 6"/>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0615CE-53F2-47E3-9A36-62B92E895A52}" type="datetimeFigureOut">
              <a:rPr lang="zh-CN" altLang="en-US"/>
              <a:pPr/>
              <a:t>2017/6/30</a:t>
            </a:fld>
            <a:endParaRPr lang="zh-CN" altLang="en-US"/>
          </a:p>
        </p:txBody>
      </p:sp>
      <p:sp>
        <p:nvSpPr>
          <p:cNvPr id="5126" name="页脚占位符 7"/>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5127" name="灯片编号占位符 8"/>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6AE5A861-85EA-4A6D-B302-E959A60944FA}" type="slidenum">
              <a:rPr lang="zh-CN" altLang="en-US"/>
              <a:pPr/>
              <a:t>‹#›</a:t>
            </a:fld>
            <a:endParaRPr lang="zh-CN" altLang="en-US"/>
          </a:p>
        </p:txBody>
      </p:sp>
    </p:spTree>
    <p:extLst>
      <p:ext uri="{BB962C8B-B14F-4D97-AF65-F5344CB8AC3E}">
        <p14:creationId xmlns:p14="http://schemas.microsoft.com/office/powerpoint/2010/main" val="3426794638"/>
      </p:ext>
    </p:extLst>
  </p:cSld>
  <p:clrMap bg1="lt1" tx1="dk1" bg2="lt2" tx2="dk2" accent1="accent1" accent2="accent2" accent3="accent3" accent4="accent4" accent5="accent5" accent6="accent6" hlink="hlink" folHlink="folHlink"/>
  <p:sldLayoutIdLst>
    <p:sldLayoutId id="2147484879" r:id="rId1"/>
    <p:sldLayoutId id="2147484880" r:id="rId2"/>
    <p:sldLayoutId id="2147484881" r:id="rId3"/>
    <p:sldLayoutId id="2147484882" r:id="rId4"/>
    <p:sldLayoutId id="2147484883" r:id="rId5"/>
    <p:sldLayoutId id="2147484884" r:id="rId6"/>
    <p:sldLayoutId id="2147484885" r:id="rId7"/>
    <p:sldLayoutId id="2147484886" r:id="rId8"/>
    <p:sldLayoutId id="2147484887" r:id="rId9"/>
    <p:sldLayoutId id="2147484888" r:id="rId10"/>
    <p:sldLayoutId id="214748488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2000" fill="hold"/>
                                        <p:tgtEl>
                                          <p:spTgt spid="5122"/>
                                        </p:tgtEl>
                                        <p:attrNameLst>
                                          <p:attrName>ppt_w</p:attrName>
                                        </p:attrNameLst>
                                      </p:cBhvr>
                                      <p:tavLst>
                                        <p:tav tm="0">
                                          <p:val>
                                            <p:fltVal val="0"/>
                                          </p:val>
                                        </p:tav>
                                        <p:tav tm="100000">
                                          <p:val>
                                            <p:strVal val="#ppt_w"/>
                                          </p:val>
                                        </p:tav>
                                      </p:tavLst>
                                    </p:anim>
                                    <p:anim calcmode="lin" valueType="num">
                                      <p:cBhvr>
                                        <p:cTn id="8" dur="2000" fill="hold"/>
                                        <p:tgtEl>
                                          <p:spTgt spid="5122"/>
                                        </p:tgtEl>
                                        <p:attrNameLst>
                                          <p:attrName>ppt_h</p:attrName>
                                        </p:attrNameLst>
                                      </p:cBhvr>
                                      <p:tavLst>
                                        <p:tav tm="0">
                                          <p:val>
                                            <p:fltVal val="0"/>
                                          </p:val>
                                        </p:tav>
                                        <p:tav tm="100000">
                                          <p:val>
                                            <p:strVal val="#ppt_h"/>
                                          </p:val>
                                        </p:tav>
                                      </p:tavLst>
                                    </p:anim>
                                    <p:animEffect transition="in" filter="fade">
                                      <p:cBhvr>
                                        <p:cTn id="9" dur="2000"/>
                                        <p:tgtEl>
                                          <p:spTgt spid="5122"/>
                                        </p:tgtEl>
                                      </p:cBhvr>
                                    </p:animEffect>
                                  </p:childTnLst>
                                </p:cTn>
                              </p:par>
                              <p:par>
                                <p:cTn id="10" presetID="8" presetClass="emph" presetSubtype="0" fill="hold" nodeType="withEffect">
                                  <p:stCondLst>
                                    <p:cond delay="0"/>
                                  </p:stCondLst>
                                  <p:childTnLst>
                                    <p:animRot by="-21599879">
                                      <p:cBhvr>
                                        <p:cTn id="11" dur="2000" fill="hold"/>
                                        <p:tgtEl>
                                          <p:spTgt spid="51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1.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6146"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6147"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6148"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BBA6C7-577A-4A33-A509-4C964798FD81}" type="datetimeFigureOut">
              <a:rPr lang="zh-CN" altLang="en-US"/>
              <a:pPr/>
              <a:t>2017/6/30</a:t>
            </a:fld>
            <a:endParaRPr lang="zh-CN" altLang="en-US"/>
          </a:p>
        </p:txBody>
      </p:sp>
      <p:sp>
        <p:nvSpPr>
          <p:cNvPr id="6149"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6150"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E02F07E-186A-4651-9EC4-7429EB552798}" type="slidenum">
              <a:rPr lang="zh-CN" altLang="en-US"/>
              <a:pPr/>
              <a:t>‹#›</a:t>
            </a:fld>
            <a:endParaRPr lang="zh-CN" altLang="en-US"/>
          </a:p>
        </p:txBody>
      </p:sp>
    </p:spTree>
    <p:extLst>
      <p:ext uri="{BB962C8B-B14F-4D97-AF65-F5344CB8AC3E}">
        <p14:creationId xmlns:p14="http://schemas.microsoft.com/office/powerpoint/2010/main" val="1280574169"/>
      </p:ext>
    </p:extLst>
  </p:cSld>
  <p:clrMap bg1="lt1" tx1="dk1" bg2="lt2" tx2="dk2" accent1="accent1" accent2="accent2" accent3="accent3" accent4="accent4" accent5="accent5" accent6="accent6" hlink="hlink" folHlink="folHlink"/>
  <p:sldLayoutIdLst>
    <p:sldLayoutId id="2147484891" r:id="rId1"/>
    <p:sldLayoutId id="2147484892" r:id="rId2"/>
    <p:sldLayoutId id="2147484893" r:id="rId3"/>
    <p:sldLayoutId id="2147484894" r:id="rId4"/>
    <p:sldLayoutId id="2147484895" r:id="rId5"/>
    <p:sldLayoutId id="2147484896" r:id="rId6"/>
    <p:sldLayoutId id="2147484897" r:id="rId7"/>
    <p:sldLayoutId id="2147484898" r:id="rId8"/>
    <p:sldLayoutId id="2147484899" r:id="rId9"/>
    <p:sldLayoutId id="2147484900" r:id="rId10"/>
    <p:sldLayoutId id="2147484901"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2.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Calibri" pitchFamily="34" charset="0"/>
              </a:defRPr>
            </a:lvl1pPr>
          </a:lstStyle>
          <a:p>
            <a:fld id="{0AB06CAE-674E-48D2-9CCA-DDC1FD460B8B}" type="datetimeFigureOut">
              <a:rPr lang="zh-CN" altLang="en-US"/>
              <a:pPr/>
              <a:t>2017/6/30</a:t>
            </a:fld>
            <a:endParaRPr lang="en-US" altLang="zh-CN"/>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Calibri" pitchFamily="34" charset="0"/>
              </a:defRPr>
            </a:lvl1pPr>
          </a:lstStyle>
          <a:p>
            <a:endParaRPr lang="en-US" altLang="zh-CN"/>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libri" pitchFamily="34" charset="0"/>
              </a:defRPr>
            </a:lvl1pPr>
          </a:lstStyle>
          <a:p>
            <a:fld id="{12F6CE22-A3F1-4058-841C-1235DD969DD3}" type="slidenum">
              <a:rPr lang="en-US" altLang="zh-CN"/>
              <a:pPr/>
              <a:t>‹#›</a:t>
            </a:fld>
            <a:endParaRPr lang="en-US" altLang="zh-CN"/>
          </a:p>
        </p:txBody>
      </p:sp>
    </p:spTree>
    <p:extLst>
      <p:ext uri="{BB962C8B-B14F-4D97-AF65-F5344CB8AC3E}">
        <p14:creationId xmlns:p14="http://schemas.microsoft.com/office/powerpoint/2010/main" val="2592577685"/>
      </p:ext>
    </p:extLst>
  </p:cSld>
  <p:clrMap bg1="lt1" tx1="dk1" bg2="lt2" tx2="dk2" accent1="accent1" accent2="accent2" accent3="accent3" accent4="accent4" accent5="accent5" accent6="accent6" hlink="hlink" folHlink="folHlink"/>
  <p:sldLayoutIdLst>
    <p:sldLayoutId id="2147484903" r:id="rId1"/>
    <p:sldLayoutId id="2147484904" r:id="rId2"/>
    <p:sldLayoutId id="2147484905" r:id="rId3"/>
    <p:sldLayoutId id="2147484906" r:id="rId4"/>
    <p:sldLayoutId id="2147484907" r:id="rId5"/>
    <p:sldLayoutId id="2147484908" r:id="rId6"/>
    <p:sldLayoutId id="2147484909" r:id="rId7"/>
    <p:sldLayoutId id="2147484910" r:id="rId8"/>
    <p:sldLayoutId id="2147484911" r:id="rId9"/>
    <p:sldLayoutId id="2147484912" r:id="rId10"/>
    <p:sldLayoutId id="2147484913"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SimSun" pitchFamily="2" charset="-122"/>
        </a:defRPr>
      </a:lvl2pPr>
      <a:lvl3pPr algn="ctr" rtl="0" eaLnBrk="1" fontAlgn="base" hangingPunct="1">
        <a:spcBef>
          <a:spcPct val="0"/>
        </a:spcBef>
        <a:spcAft>
          <a:spcPct val="0"/>
        </a:spcAft>
        <a:defRPr sz="4400">
          <a:solidFill>
            <a:schemeClr val="tx2"/>
          </a:solidFill>
          <a:latin typeface="Arial" pitchFamily="34" charset="0"/>
          <a:ea typeface="SimSun" pitchFamily="2" charset="-122"/>
        </a:defRPr>
      </a:lvl3pPr>
      <a:lvl4pPr algn="ctr" rtl="0" eaLnBrk="1" fontAlgn="base" hangingPunct="1">
        <a:spcBef>
          <a:spcPct val="0"/>
        </a:spcBef>
        <a:spcAft>
          <a:spcPct val="0"/>
        </a:spcAft>
        <a:defRPr sz="4400">
          <a:solidFill>
            <a:schemeClr val="tx2"/>
          </a:solidFill>
          <a:latin typeface="Arial" pitchFamily="34" charset="0"/>
          <a:ea typeface="SimSun" pitchFamily="2" charset="-122"/>
        </a:defRPr>
      </a:lvl4pPr>
      <a:lvl5pPr algn="ctr" rtl="0" eaLnBrk="1" fontAlgn="base" hangingPunct="1">
        <a:spcBef>
          <a:spcPct val="0"/>
        </a:spcBef>
        <a:spcAft>
          <a:spcPct val="0"/>
        </a:spcAft>
        <a:defRPr sz="4400">
          <a:solidFill>
            <a:schemeClr val="tx2"/>
          </a:solidFill>
          <a:latin typeface="Arial" pitchFamily="34" charset="0"/>
          <a:ea typeface="SimSun"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SimSun"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SimSun"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SimSun"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SimSun"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3.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30/06/2017</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1085902033"/>
      </p:ext>
    </p:extLst>
  </p:cSld>
  <p:clrMap bg1="lt1" tx1="dk1" bg2="lt2" tx2="dk2" accent1="accent1" accent2="accent2" accent3="accent3" accent4="accent4" accent5="accent5" accent6="accent6" hlink="hlink" folHlink="folHlink"/>
  <p:sldLayoutIdLst>
    <p:sldLayoutId id="2147484915" r:id="rId1"/>
    <p:sldLayoutId id="2147484916" r:id="rId2"/>
    <p:sldLayoutId id="2147484917" r:id="rId3"/>
    <p:sldLayoutId id="2147484918" r:id="rId4"/>
    <p:sldLayoutId id="2147484919" r:id="rId5"/>
    <p:sldLayoutId id="2147484920" r:id="rId6"/>
    <p:sldLayoutId id="2147484921" r:id="rId7"/>
    <p:sldLayoutId id="2147484922" r:id="rId8"/>
    <p:sldLayoutId id="2147484923" r:id="rId9"/>
    <p:sldLayoutId id="2147484924" r:id="rId10"/>
    <p:sldLayoutId id="2147484925"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4.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FCC106F-44E9-43E4-B828-444B7EB670D2}" type="slidenum">
              <a:rPr lang="en-US" altLang="zh-CN"/>
              <a:pPr/>
              <a:t>‹#›</a:t>
            </a:fld>
            <a:endParaRPr lang="en-US" altLang="zh-CN"/>
          </a:p>
        </p:txBody>
      </p:sp>
    </p:spTree>
    <p:extLst>
      <p:ext uri="{BB962C8B-B14F-4D97-AF65-F5344CB8AC3E}">
        <p14:creationId xmlns:p14="http://schemas.microsoft.com/office/powerpoint/2010/main" val="1676251724"/>
      </p:ext>
    </p:extLst>
  </p:cSld>
  <p:clrMap bg1="lt1" tx1="dk1" bg2="lt2" tx2="dk2" accent1="accent1" accent2="accent2" accent3="accent3" accent4="accent4" accent5="accent5" accent6="accent6" hlink="hlink" folHlink="folHlink"/>
  <p:sldLayoutIdLst>
    <p:sldLayoutId id="2147484927" r:id="rId1"/>
    <p:sldLayoutId id="2147484928" r:id="rId2"/>
    <p:sldLayoutId id="2147484929" r:id="rId3"/>
    <p:sldLayoutId id="2147484930" r:id="rId4"/>
    <p:sldLayoutId id="2147484931" r:id="rId5"/>
    <p:sldLayoutId id="2147484932" r:id="rId6"/>
    <p:sldLayoutId id="2147484933" r:id="rId7"/>
    <p:sldLayoutId id="2147484934" r:id="rId8"/>
    <p:sldLayoutId id="2147484935" r:id="rId9"/>
    <p:sldLayoutId id="2147484936" r:id="rId10"/>
    <p:sldLayoutId id="2147484937"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5.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idx="4294967295"/>
          </p:nvPr>
        </p:nvSpPr>
        <p:spPr bwMode="auto">
          <a:xfrm>
            <a:off x="533400" y="533400"/>
            <a:ext cx="822960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Calibri" pitchFamily="34" charset="0"/>
              </a:rPr>
              <a:t>单击此处编辑母版标题样式</a:t>
            </a:r>
          </a:p>
        </p:txBody>
      </p:sp>
      <p:sp>
        <p:nvSpPr>
          <p:cNvPr id="1027" name="Text Placeholder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Calibri" pitchFamily="34" charset="0"/>
              </a:rPr>
              <a:t>单击此处编辑母版文本样式</a:t>
            </a:r>
          </a:p>
          <a:p>
            <a:pPr lvl="1"/>
            <a:r>
              <a:rPr lang="zh-CN" smtClean="0">
                <a:sym typeface="Calibri" pitchFamily="34" charset="0"/>
              </a:rPr>
              <a:t>第二级</a:t>
            </a:r>
          </a:p>
          <a:p>
            <a:pPr lvl="2"/>
            <a:r>
              <a:rPr lang="zh-CN" smtClean="0">
                <a:sym typeface="Calibri" pitchFamily="34" charset="0"/>
              </a:rPr>
              <a:t>第三级</a:t>
            </a:r>
          </a:p>
          <a:p>
            <a:pPr lvl="3"/>
            <a:r>
              <a:rPr lang="zh-CN" smtClean="0">
                <a:sym typeface="Calibri" pitchFamily="34" charset="0"/>
              </a:rPr>
              <a:t>第四级</a:t>
            </a:r>
          </a:p>
          <a:p>
            <a:pPr lvl="4"/>
            <a:r>
              <a:rPr lang="zh-CN" smtClean="0">
                <a:sym typeface="Calibri" pitchFamily="34" charset="0"/>
              </a:rPr>
              <a:t>第五级</a:t>
            </a:r>
          </a:p>
        </p:txBody>
      </p:sp>
      <p:sp>
        <p:nvSpPr>
          <p:cNvPr id="1028" name="Date Placeholder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sym typeface="Calibri" pitchFamily="34" charset="0"/>
              </a:defRPr>
            </a:lvl1pPr>
          </a:lstStyle>
          <a:p>
            <a:fld id="{8A743CD3-0831-4895-9B6A-2722EED23A56}" type="datetime1">
              <a:rPr lang="en-US" smtClean="0"/>
              <a:pPr/>
              <a:t>30/06/2017</a:t>
            </a:fld>
            <a:endParaRPr lang="en-US"/>
          </a:p>
        </p:txBody>
      </p:sp>
      <p:sp>
        <p:nvSpPr>
          <p:cNvPr id="1029" name="Footer Placeholder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sym typeface="Calibri" pitchFamily="34" charset="0"/>
              </a:defRPr>
            </a:lvl1pPr>
          </a:lstStyle>
          <a:p>
            <a:r>
              <a:rPr lang="en-US" smtClean="0"/>
              <a:t>www.niir.org</a:t>
            </a:r>
            <a:endParaRPr lang="en-US"/>
          </a:p>
        </p:txBody>
      </p:sp>
      <p:sp>
        <p:nvSpPr>
          <p:cNvPr id="1030" name="Slide Number Placeholder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sym typeface="Calibri" pitchFamily="34" charset="0"/>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3768062186"/>
      </p:ext>
    </p:extLst>
  </p:cSld>
  <p:clrMap bg1="lt1" tx1="dk1" bg2="lt2" tx2="dk2" accent1="accent1" accent2="accent2" accent3="accent3" accent4="accent4" accent5="accent5" accent6="accent6" hlink="hlink" folHlink="folHlink"/>
  <p:sldLayoutIdLst>
    <p:sldLayoutId id="2147484939" r:id="rId1"/>
    <p:sldLayoutId id="2147484940" r:id="rId2"/>
    <p:sldLayoutId id="2147484941" r:id="rId3"/>
    <p:sldLayoutId id="2147484942" r:id="rId4"/>
    <p:sldLayoutId id="2147484943" r:id="rId5"/>
    <p:sldLayoutId id="2147484944" r:id="rId6"/>
    <p:sldLayoutId id="2147484945" r:id="rId7"/>
    <p:sldLayoutId id="2147484946" r:id="rId8"/>
    <p:sldLayoutId id="2147484947" r:id="rId9"/>
    <p:sldLayoutId id="2147484948" r:id="rId10"/>
    <p:sldLayoutId id="2147484949" r:id="rId11"/>
  </p:sldLayoutIdLst>
  <p:hf sldNum="0" hdr="0" dt="0"/>
  <p:txStyles>
    <p:titleStyle>
      <a:lvl1pPr algn="ctr" rtl="0" eaLnBrk="1" fontAlgn="base" hangingPunct="1">
        <a:spcBef>
          <a:spcPct val="0"/>
        </a:spcBef>
        <a:spcAft>
          <a:spcPct val="0"/>
        </a:spcAft>
        <a:defRPr sz="4400">
          <a:solidFill>
            <a:schemeClr val="tx1"/>
          </a:solidFill>
          <a:latin typeface="+mj-lt"/>
          <a:ea typeface="+mj-ea"/>
          <a:cs typeface="+mj-cs"/>
          <a:sym typeface="Calibri" pitchFamily="34" charset="0"/>
        </a:defRPr>
      </a:lvl1pPr>
      <a:lvl2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2pPr>
      <a:lvl3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3pPr>
      <a:lvl4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4pPr>
      <a:lvl5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9pPr>
    </p:titleStyle>
    <p:bodyStyle>
      <a:lvl1pPr marL="342900" indent="-342900" algn="l" defTabSz="0" rtl="0" eaLnBrk="1" fontAlgn="base" hangingPunct="1">
        <a:spcBef>
          <a:spcPct val="20000"/>
        </a:spcBef>
        <a:spcAft>
          <a:spcPct val="0"/>
        </a:spcAft>
        <a:buFont typeface="Arial" pitchFamily="34" charset="0"/>
        <a:buChar char="•"/>
        <a:defRPr sz="3200">
          <a:solidFill>
            <a:schemeClr val="tx1"/>
          </a:solidFill>
          <a:latin typeface="+mn-lt"/>
          <a:ea typeface="+mn-ea"/>
          <a:cs typeface="+mn-cs"/>
          <a:sym typeface="Calibri" pitchFamily="34" charset="0"/>
        </a:defRPr>
      </a:lvl1pPr>
      <a:lvl2pPr marL="742950" indent="-285750" algn="l" defTabSz="0" rtl="0" eaLnBrk="1" fontAlgn="base" hangingPunct="1">
        <a:spcBef>
          <a:spcPct val="20000"/>
        </a:spcBef>
        <a:spcAft>
          <a:spcPct val="0"/>
        </a:spcAft>
        <a:buFont typeface="Arial" pitchFamily="34" charset="0"/>
        <a:buChar char="–"/>
        <a:defRPr sz="2800">
          <a:solidFill>
            <a:schemeClr val="tx1"/>
          </a:solidFill>
          <a:latin typeface="+mn-lt"/>
          <a:ea typeface="+mn-ea"/>
          <a:sym typeface="Calibri" pitchFamily="34" charset="0"/>
        </a:defRPr>
      </a:lvl2pPr>
      <a:lvl3pPr marL="1143000" indent="-228600" algn="l" defTabSz="0" rtl="0" eaLnBrk="1" fontAlgn="base" hangingPunct="1">
        <a:spcBef>
          <a:spcPct val="20000"/>
        </a:spcBef>
        <a:spcAft>
          <a:spcPct val="0"/>
        </a:spcAft>
        <a:buFont typeface="Arial" pitchFamily="34" charset="0"/>
        <a:buChar char="•"/>
        <a:defRPr sz="2400">
          <a:solidFill>
            <a:schemeClr val="tx1"/>
          </a:solidFill>
          <a:latin typeface="+mn-lt"/>
          <a:ea typeface="+mn-ea"/>
          <a:sym typeface="Calibri" pitchFamily="34" charset="0"/>
        </a:defRPr>
      </a:lvl3pPr>
      <a:lvl4pPr marL="1600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4pPr>
      <a:lvl5pPr marL="20574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5pPr>
      <a:lvl6pPr marL="25146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6pPr>
      <a:lvl7pPr marL="29718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7pPr>
      <a:lvl8pPr marL="34290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8pPr>
      <a:lvl9pPr marL="3886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6.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121525F-6E0A-49F1-8DD6-D72CC0B21B6E}" type="slidenum">
              <a:rPr lang="en-US" altLang="zh-CN"/>
              <a:pPr/>
              <a:t>‹#›</a:t>
            </a:fld>
            <a:endParaRPr lang="en-US" altLang="zh-CN"/>
          </a:p>
        </p:txBody>
      </p:sp>
    </p:spTree>
    <p:extLst>
      <p:ext uri="{BB962C8B-B14F-4D97-AF65-F5344CB8AC3E}">
        <p14:creationId xmlns:p14="http://schemas.microsoft.com/office/powerpoint/2010/main" val="4063650506"/>
      </p:ext>
    </p:extLst>
  </p:cSld>
  <p:clrMap bg1="lt1" tx1="dk1" bg2="lt2" tx2="dk2" accent1="accent1" accent2="accent2" accent3="accent3" accent4="accent4" accent5="accent5" accent6="accent6" hlink="hlink" folHlink="folHlink"/>
  <p:sldLayoutIdLst>
    <p:sldLayoutId id="2147484951" r:id="rId1"/>
    <p:sldLayoutId id="2147484952" r:id="rId2"/>
    <p:sldLayoutId id="2147484953" r:id="rId3"/>
    <p:sldLayoutId id="2147484954" r:id="rId4"/>
    <p:sldLayoutId id="2147484955" r:id="rId5"/>
    <p:sldLayoutId id="2147484956" r:id="rId6"/>
    <p:sldLayoutId id="2147484957" r:id="rId7"/>
    <p:sldLayoutId id="2147484958" r:id="rId8"/>
    <p:sldLayoutId id="2147484959" r:id="rId9"/>
    <p:sldLayoutId id="2147484960" r:id="rId10"/>
    <p:sldLayoutId id="214748496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7.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30/06/2017</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173241589"/>
      </p:ext>
    </p:extLst>
  </p:cSld>
  <p:clrMap bg1="lt1" tx1="dk1" bg2="lt2" tx2="dk2" accent1="accent1" accent2="accent2" accent3="accent3" accent4="accent4" accent5="accent5" accent6="accent6" hlink="hlink" folHlink="folHlink"/>
  <p:sldLayoutIdLst>
    <p:sldLayoutId id="2147484963" r:id="rId1"/>
    <p:sldLayoutId id="2147484964" r:id="rId2"/>
    <p:sldLayoutId id="2147484965" r:id="rId3"/>
    <p:sldLayoutId id="2147484966" r:id="rId4"/>
    <p:sldLayoutId id="2147484967" r:id="rId5"/>
    <p:sldLayoutId id="2147484968" r:id="rId6"/>
    <p:sldLayoutId id="2147484969" r:id="rId7"/>
    <p:sldLayoutId id="2147484970" r:id="rId8"/>
    <p:sldLayoutId id="2147484971" r:id="rId9"/>
    <p:sldLayoutId id="2147484972" r:id="rId10"/>
    <p:sldLayoutId id="2147484973"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8.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03E023FA-1B6E-4056-B18E-3B7C09953079}" type="slidenum">
              <a:rPr lang="en-US" altLang="zh-CN"/>
              <a:pPr/>
              <a:t>‹#›</a:t>
            </a:fld>
            <a:endParaRPr lang="en-US" altLang="zh-CN"/>
          </a:p>
        </p:txBody>
      </p:sp>
    </p:spTree>
    <p:extLst>
      <p:ext uri="{BB962C8B-B14F-4D97-AF65-F5344CB8AC3E}">
        <p14:creationId xmlns:p14="http://schemas.microsoft.com/office/powerpoint/2010/main" val="4170665779"/>
      </p:ext>
    </p:extLst>
  </p:cSld>
  <p:clrMap bg1="lt1" tx1="dk1" bg2="lt2" tx2="dk2" accent1="accent1" accent2="accent2" accent3="accent3" accent4="accent4" accent5="accent5" accent6="accent6" hlink="hlink" folHlink="folHlink"/>
  <p:sldLayoutIdLst>
    <p:sldLayoutId id="2147484975" r:id="rId1"/>
    <p:sldLayoutId id="2147484976" r:id="rId2"/>
    <p:sldLayoutId id="2147484977" r:id="rId3"/>
    <p:sldLayoutId id="2147484978" r:id="rId4"/>
    <p:sldLayoutId id="2147484979" r:id="rId5"/>
    <p:sldLayoutId id="2147484980" r:id="rId6"/>
    <p:sldLayoutId id="2147484981" r:id="rId7"/>
    <p:sldLayoutId id="2147484982" r:id="rId8"/>
    <p:sldLayoutId id="2147484983" r:id="rId9"/>
    <p:sldLayoutId id="2147484984" r:id="rId10"/>
    <p:sldLayoutId id="2147484985"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9.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pic>
        <p:nvPicPr>
          <p:cNvPr id="1026" name="图片 6" descr="大祥云.png"/>
          <p:cNvPicPr>
            <a:picLocks noChangeAspect="1" noChangeArrowheads="1"/>
          </p:cNvPicPr>
          <p:nvPr/>
        </p:nvPicPr>
        <p:blipFill>
          <a:blip r:embed="rId14" cstate="print"/>
          <a:srcRect/>
          <a:stretch>
            <a:fillRect/>
          </a:stretch>
        </p:blipFill>
        <p:spPr bwMode="auto">
          <a:xfrm>
            <a:off x="-2386013" y="-28575"/>
            <a:ext cx="6529388" cy="6529388"/>
          </a:xfrm>
          <a:prstGeom prst="rect">
            <a:avLst/>
          </a:prstGeom>
          <a:noFill/>
          <a:ln w="9525">
            <a:noFill/>
            <a:miter lim="800000"/>
            <a:headEnd/>
            <a:tailEnd/>
          </a:ln>
        </p:spPr>
      </p:pic>
      <p:sp>
        <p:nvSpPr>
          <p:cNvPr id="1027"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1028"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1029"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8A743CD3-0831-4895-9B6A-2722EED23A56}" type="datetime1">
              <a:rPr lang="en-US" smtClean="0"/>
              <a:pPr/>
              <a:t>30/06/2017</a:t>
            </a:fld>
            <a:endParaRPr lang="en-US"/>
          </a:p>
        </p:txBody>
      </p:sp>
      <p:sp>
        <p:nvSpPr>
          <p:cNvPr id="1030"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r>
              <a:rPr lang="en-US" smtClean="0"/>
              <a:t>www.niir.org</a:t>
            </a:r>
            <a:endParaRPr lang="en-US"/>
          </a:p>
        </p:txBody>
      </p:sp>
      <p:sp>
        <p:nvSpPr>
          <p:cNvPr id="1031"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3437670699"/>
      </p:ext>
    </p:extLst>
  </p:cSld>
  <p:clrMap bg1="lt1" tx1="dk1" bg2="lt2" tx2="dk2" accent1="accent1" accent2="accent2" accent3="accent3" accent4="accent4" accent5="accent5" accent6="accent6" hlink="hlink" folHlink="folHlink"/>
  <p:sldLayoutIdLst>
    <p:sldLayoutId id="2147484987" r:id="rId1"/>
    <p:sldLayoutId id="2147484988" r:id="rId2"/>
    <p:sldLayoutId id="2147484989" r:id="rId3"/>
    <p:sldLayoutId id="2147484990" r:id="rId4"/>
    <p:sldLayoutId id="2147484991" r:id="rId5"/>
    <p:sldLayoutId id="2147484992" r:id="rId6"/>
    <p:sldLayoutId id="2147484993" r:id="rId7"/>
    <p:sldLayoutId id="2147484994" r:id="rId8"/>
    <p:sldLayoutId id="2147484995" r:id="rId9"/>
    <p:sldLayoutId id="2147484996" r:id="rId10"/>
    <p:sldLayoutId id="2147484997"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par>
                                <p:cTn id="8" presetID="8" presetClass="emph" presetSubtype="0" fill="hold" nodeType="withEffect">
                                  <p:stCondLst>
                                    <p:cond delay="0"/>
                                  </p:stCondLst>
                                  <p:childTnLst>
                                    <p:animRot by="21600000">
                                      <p:cBhvr>
                                        <p:cTn id="9" dur="2000" fill="hold"/>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dt="0"/>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Calibri" pitchFamily="34" charset="0"/>
              </a:defRPr>
            </a:lvl1pPr>
          </a:lstStyle>
          <a:p>
            <a:fld id="{531508F1-EBBE-4EF2-862B-FFCE540DB8BE}" type="datetimeFigureOut">
              <a:rPr lang="zh-CN" altLang="en-US"/>
              <a:pPr/>
              <a:t>2017/6/30</a:t>
            </a:fld>
            <a:endParaRPr lang="en-US" altLang="zh-CN"/>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Calibri" pitchFamily="34" charset="0"/>
              </a:defRPr>
            </a:lvl1pPr>
          </a:lstStyle>
          <a:p>
            <a:endParaRPr lang="en-US" altLang="zh-CN"/>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libri" pitchFamily="34" charset="0"/>
              </a:defRPr>
            </a:lvl1pPr>
          </a:lstStyle>
          <a:p>
            <a:fld id="{C1C33981-7170-4130-9223-6B078103E241}"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3895" r:id="rId1"/>
    <p:sldLayoutId id="2147483896" r:id="rId2"/>
    <p:sldLayoutId id="2147483897" r:id="rId3"/>
    <p:sldLayoutId id="2147483898" r:id="rId4"/>
    <p:sldLayoutId id="2147483899" r:id="rId5"/>
    <p:sldLayoutId id="2147483900" r:id="rId6"/>
    <p:sldLayoutId id="2147483901" r:id="rId7"/>
    <p:sldLayoutId id="2147483902" r:id="rId8"/>
    <p:sldLayoutId id="2147483903" r:id="rId9"/>
    <p:sldLayoutId id="2147483904" r:id="rId10"/>
    <p:sldLayoutId id="2147483905"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0.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pic>
        <p:nvPicPr>
          <p:cNvPr id="2050" name="图片 6" descr="down.png"/>
          <p:cNvPicPr>
            <a:picLocks noChangeAspect="1" noChangeArrowheads="1"/>
          </p:cNvPicPr>
          <p:nvPr/>
        </p:nvPicPr>
        <p:blipFill>
          <a:blip r:embed="rId14" cstate="print"/>
          <a:srcRect/>
          <a:stretch>
            <a:fillRect/>
          </a:stretch>
        </p:blipFill>
        <p:spPr bwMode="auto">
          <a:xfrm>
            <a:off x="1588" y="5762625"/>
            <a:ext cx="9142412" cy="1095375"/>
          </a:xfrm>
          <a:prstGeom prst="rect">
            <a:avLst/>
          </a:prstGeom>
          <a:noFill/>
          <a:ln w="9525">
            <a:noFill/>
            <a:miter lim="800000"/>
            <a:headEnd/>
            <a:tailEnd/>
          </a:ln>
        </p:spPr>
      </p:pic>
      <p:pic>
        <p:nvPicPr>
          <p:cNvPr id="2051" name="图片 7" descr="up.png"/>
          <p:cNvPicPr>
            <a:picLocks noChangeAspect="1" noChangeArrowheads="1"/>
          </p:cNvPicPr>
          <p:nvPr/>
        </p:nvPicPr>
        <p:blipFill>
          <a:blip r:embed="rId15" cstate="print"/>
          <a:srcRect/>
          <a:stretch>
            <a:fillRect/>
          </a:stretch>
        </p:blipFill>
        <p:spPr bwMode="auto">
          <a:xfrm>
            <a:off x="1588" y="0"/>
            <a:ext cx="9142412" cy="704850"/>
          </a:xfrm>
          <a:prstGeom prst="rect">
            <a:avLst/>
          </a:prstGeom>
          <a:noFill/>
          <a:ln w="9525">
            <a:noFill/>
            <a:miter lim="800000"/>
            <a:headEnd/>
            <a:tailEnd/>
          </a:ln>
        </p:spPr>
      </p:pic>
      <p:sp>
        <p:nvSpPr>
          <p:cNvPr id="2052"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3"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4"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1CEAABC7-0143-4D5D-A23C-DE929921CE9F}" type="datetimeFigureOut">
              <a:rPr lang="zh-CN" altLang="en-US"/>
              <a:pPr/>
              <a:t>2017/6/30</a:t>
            </a:fld>
            <a:endParaRPr lang="zh-CN" altLang="en-US"/>
          </a:p>
        </p:txBody>
      </p:sp>
      <p:sp>
        <p:nvSpPr>
          <p:cNvPr id="2055"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2056"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F4FA676-2F71-443E-B2C3-F903B3391447}" type="slidenum">
              <a:rPr lang="zh-CN" altLang="en-US"/>
              <a:pPr/>
              <a:t>‹#›</a:t>
            </a:fld>
            <a:endParaRPr lang="zh-CN" altLang="en-US"/>
          </a:p>
        </p:txBody>
      </p:sp>
    </p:spTree>
    <p:extLst>
      <p:ext uri="{BB962C8B-B14F-4D97-AF65-F5344CB8AC3E}">
        <p14:creationId xmlns:p14="http://schemas.microsoft.com/office/powerpoint/2010/main" val="2472515808"/>
      </p:ext>
    </p:extLst>
  </p:cSld>
  <p:clrMap bg1="lt1" tx1="dk1" bg2="lt2" tx2="dk2" accent1="accent1" accent2="accent2" accent3="accent3" accent4="accent4" accent5="accent5" accent6="accent6" hlink="hlink" folHlink="folHlink"/>
  <p:sldLayoutIdLst>
    <p:sldLayoutId id="2147484999" r:id="rId1"/>
    <p:sldLayoutId id="2147485000" r:id="rId2"/>
    <p:sldLayoutId id="2147485001" r:id="rId3"/>
    <p:sldLayoutId id="2147485002" r:id="rId4"/>
    <p:sldLayoutId id="2147485003" r:id="rId5"/>
    <p:sldLayoutId id="2147485004" r:id="rId6"/>
    <p:sldLayoutId id="2147485005" r:id="rId7"/>
    <p:sldLayoutId id="2147485006" r:id="rId8"/>
    <p:sldLayoutId id="2147485007" r:id="rId9"/>
    <p:sldLayoutId id="2147485008" r:id="rId10"/>
    <p:sldLayoutId id="214748500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additive="base">
                                        <p:cTn id="11" dur="500" fill="hold"/>
                                        <p:tgtEl>
                                          <p:spTgt spid="2051"/>
                                        </p:tgtEl>
                                        <p:attrNameLst>
                                          <p:attrName>ppt_x</p:attrName>
                                        </p:attrNameLst>
                                      </p:cBhvr>
                                      <p:tavLst>
                                        <p:tav tm="0">
                                          <p:val>
                                            <p:strVal val="#ppt_x"/>
                                          </p:val>
                                        </p:tav>
                                        <p:tav tm="100000">
                                          <p:val>
                                            <p:strVal val="#ppt_x"/>
                                          </p:val>
                                        </p:tav>
                                      </p:tavLst>
                                    </p:anim>
                                    <p:anim calcmode="lin" valueType="num">
                                      <p:cBhvr additive="base">
                                        <p:cTn id="12" dur="500" fill="hold"/>
                                        <p:tgtEl>
                                          <p:spTgt spid="20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1.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3074"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3075"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3076"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C99A805C-666E-4CA6-B081-703D1C22B363}" type="datetimeFigureOut">
              <a:rPr lang="zh-CN" altLang="en-US"/>
              <a:pPr/>
              <a:t>2017/6/30</a:t>
            </a:fld>
            <a:endParaRPr lang="zh-CN" altLang="en-US"/>
          </a:p>
        </p:txBody>
      </p:sp>
      <p:sp>
        <p:nvSpPr>
          <p:cNvPr id="3077"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3078"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A838E59A-35AB-46B4-9F3A-3C7F9BFC55F7}" type="slidenum">
              <a:rPr lang="zh-CN" altLang="en-US"/>
              <a:pPr/>
              <a:t>‹#›</a:t>
            </a:fld>
            <a:endParaRPr lang="zh-CN" altLang="en-US"/>
          </a:p>
        </p:txBody>
      </p:sp>
    </p:spTree>
    <p:extLst>
      <p:ext uri="{BB962C8B-B14F-4D97-AF65-F5344CB8AC3E}">
        <p14:creationId xmlns:p14="http://schemas.microsoft.com/office/powerpoint/2010/main" val="3351004073"/>
      </p:ext>
    </p:extLst>
  </p:cSld>
  <p:clrMap bg1="lt1" tx1="dk1" bg2="lt2" tx2="dk2" accent1="accent1" accent2="accent2" accent3="accent3" accent4="accent4" accent5="accent5" accent6="accent6" hlink="hlink" folHlink="folHlink"/>
  <p:sldLayoutIdLst>
    <p:sldLayoutId id="2147485011" r:id="rId1"/>
    <p:sldLayoutId id="2147485012" r:id="rId2"/>
    <p:sldLayoutId id="2147485013" r:id="rId3"/>
    <p:sldLayoutId id="2147485014" r:id="rId4"/>
    <p:sldLayoutId id="2147485015" r:id="rId5"/>
    <p:sldLayoutId id="2147485016" r:id="rId6"/>
    <p:sldLayoutId id="2147485017" r:id="rId7"/>
    <p:sldLayoutId id="2147485018" r:id="rId8"/>
    <p:sldLayoutId id="2147485019" r:id="rId9"/>
    <p:sldLayoutId id="2147485020" r:id="rId10"/>
    <p:sldLayoutId id="2147485021"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2.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4098"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4099"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4100" name="日期占位符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5132AE9E-8EEE-4113-AEF2-E09F0CBD233E}" type="datetimeFigureOut">
              <a:rPr lang="zh-CN" altLang="en-US"/>
              <a:pPr/>
              <a:t>2017/6/30</a:t>
            </a:fld>
            <a:endParaRPr lang="zh-CN" altLang="en-US"/>
          </a:p>
        </p:txBody>
      </p:sp>
      <p:sp>
        <p:nvSpPr>
          <p:cNvPr id="4101" name="页脚占位符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4102" name="灯片编号占位符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FFE60E3A-29DB-415E-8B23-5D21462B2799}" type="slidenum">
              <a:rPr lang="zh-CN" altLang="en-US"/>
              <a:pPr/>
              <a:t>‹#›</a:t>
            </a:fld>
            <a:endParaRPr lang="zh-CN" altLang="en-US"/>
          </a:p>
        </p:txBody>
      </p:sp>
    </p:spTree>
    <p:extLst>
      <p:ext uri="{BB962C8B-B14F-4D97-AF65-F5344CB8AC3E}">
        <p14:creationId xmlns:p14="http://schemas.microsoft.com/office/powerpoint/2010/main" val="2813579636"/>
      </p:ext>
    </p:extLst>
  </p:cSld>
  <p:clrMap bg1="lt1" tx1="dk1" bg2="lt2" tx2="dk2" accent1="accent1" accent2="accent2" accent3="accent3" accent4="accent4" accent5="accent5" accent6="accent6" hlink="hlink" folHlink="folHlink"/>
  <p:sldLayoutIdLst>
    <p:sldLayoutId id="2147485023" r:id="rId1"/>
    <p:sldLayoutId id="2147485024" r:id="rId2"/>
    <p:sldLayoutId id="2147485025" r:id="rId3"/>
    <p:sldLayoutId id="2147485026" r:id="rId4"/>
    <p:sldLayoutId id="2147485027" r:id="rId5"/>
    <p:sldLayoutId id="2147485028" r:id="rId6"/>
    <p:sldLayoutId id="2147485029" r:id="rId7"/>
    <p:sldLayoutId id="2147485030" r:id="rId8"/>
    <p:sldLayoutId id="2147485031" r:id="rId9"/>
    <p:sldLayoutId id="2147485032" r:id="rId10"/>
    <p:sldLayoutId id="2147485033"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3.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pic>
        <p:nvPicPr>
          <p:cNvPr id="5122" name="图片 6" descr="小祥云.png"/>
          <p:cNvPicPr>
            <a:picLocks noChangeAspect="1" noChangeArrowheads="1"/>
          </p:cNvPicPr>
          <p:nvPr/>
        </p:nvPicPr>
        <p:blipFill>
          <a:blip r:embed="rId14" cstate="print"/>
          <a:srcRect/>
          <a:stretch>
            <a:fillRect/>
          </a:stretch>
        </p:blipFill>
        <p:spPr bwMode="auto">
          <a:xfrm>
            <a:off x="6500813" y="3714750"/>
            <a:ext cx="4171950" cy="4171950"/>
          </a:xfrm>
          <a:prstGeom prst="rect">
            <a:avLst/>
          </a:prstGeom>
          <a:noFill/>
          <a:ln w="9525">
            <a:noFill/>
            <a:miter lim="800000"/>
            <a:headEnd/>
            <a:tailEnd/>
          </a:ln>
        </p:spPr>
      </p:pic>
      <p:sp>
        <p:nvSpPr>
          <p:cNvPr id="5123"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5124"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5125" name="日期占位符 6"/>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0615CE-53F2-47E3-9A36-62B92E895A52}" type="datetimeFigureOut">
              <a:rPr lang="zh-CN" altLang="en-US"/>
              <a:pPr/>
              <a:t>2017/6/30</a:t>
            </a:fld>
            <a:endParaRPr lang="zh-CN" altLang="en-US"/>
          </a:p>
        </p:txBody>
      </p:sp>
      <p:sp>
        <p:nvSpPr>
          <p:cNvPr id="5126" name="页脚占位符 7"/>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5127" name="灯片编号占位符 8"/>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6AE5A861-85EA-4A6D-B302-E959A60944FA}" type="slidenum">
              <a:rPr lang="zh-CN" altLang="en-US"/>
              <a:pPr/>
              <a:t>‹#›</a:t>
            </a:fld>
            <a:endParaRPr lang="zh-CN" altLang="en-US"/>
          </a:p>
        </p:txBody>
      </p:sp>
    </p:spTree>
    <p:extLst>
      <p:ext uri="{BB962C8B-B14F-4D97-AF65-F5344CB8AC3E}">
        <p14:creationId xmlns:p14="http://schemas.microsoft.com/office/powerpoint/2010/main" val="2645372879"/>
      </p:ext>
    </p:extLst>
  </p:cSld>
  <p:clrMap bg1="lt1" tx1="dk1" bg2="lt2" tx2="dk2" accent1="accent1" accent2="accent2" accent3="accent3" accent4="accent4" accent5="accent5" accent6="accent6" hlink="hlink" folHlink="folHlink"/>
  <p:sldLayoutIdLst>
    <p:sldLayoutId id="2147485035" r:id="rId1"/>
    <p:sldLayoutId id="2147485036" r:id="rId2"/>
    <p:sldLayoutId id="2147485037" r:id="rId3"/>
    <p:sldLayoutId id="2147485038" r:id="rId4"/>
    <p:sldLayoutId id="2147485039" r:id="rId5"/>
    <p:sldLayoutId id="2147485040" r:id="rId6"/>
    <p:sldLayoutId id="2147485041" r:id="rId7"/>
    <p:sldLayoutId id="2147485042" r:id="rId8"/>
    <p:sldLayoutId id="2147485043" r:id="rId9"/>
    <p:sldLayoutId id="2147485044" r:id="rId10"/>
    <p:sldLayoutId id="2147485045"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2000" fill="hold"/>
                                        <p:tgtEl>
                                          <p:spTgt spid="5122"/>
                                        </p:tgtEl>
                                        <p:attrNameLst>
                                          <p:attrName>ppt_w</p:attrName>
                                        </p:attrNameLst>
                                      </p:cBhvr>
                                      <p:tavLst>
                                        <p:tav tm="0">
                                          <p:val>
                                            <p:fltVal val="0"/>
                                          </p:val>
                                        </p:tav>
                                        <p:tav tm="100000">
                                          <p:val>
                                            <p:strVal val="#ppt_w"/>
                                          </p:val>
                                        </p:tav>
                                      </p:tavLst>
                                    </p:anim>
                                    <p:anim calcmode="lin" valueType="num">
                                      <p:cBhvr>
                                        <p:cTn id="8" dur="2000" fill="hold"/>
                                        <p:tgtEl>
                                          <p:spTgt spid="5122"/>
                                        </p:tgtEl>
                                        <p:attrNameLst>
                                          <p:attrName>ppt_h</p:attrName>
                                        </p:attrNameLst>
                                      </p:cBhvr>
                                      <p:tavLst>
                                        <p:tav tm="0">
                                          <p:val>
                                            <p:fltVal val="0"/>
                                          </p:val>
                                        </p:tav>
                                        <p:tav tm="100000">
                                          <p:val>
                                            <p:strVal val="#ppt_h"/>
                                          </p:val>
                                        </p:tav>
                                      </p:tavLst>
                                    </p:anim>
                                    <p:animEffect transition="in" filter="fade">
                                      <p:cBhvr>
                                        <p:cTn id="9" dur="2000"/>
                                        <p:tgtEl>
                                          <p:spTgt spid="5122"/>
                                        </p:tgtEl>
                                      </p:cBhvr>
                                    </p:animEffect>
                                  </p:childTnLst>
                                </p:cTn>
                              </p:par>
                              <p:par>
                                <p:cTn id="10" presetID="8" presetClass="emph" presetSubtype="0" fill="hold" nodeType="withEffect">
                                  <p:stCondLst>
                                    <p:cond delay="0"/>
                                  </p:stCondLst>
                                  <p:childTnLst>
                                    <p:animRot by="-21599879">
                                      <p:cBhvr>
                                        <p:cTn id="11" dur="2000" fill="hold"/>
                                        <p:tgtEl>
                                          <p:spTgt spid="51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4.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6146" name="标题占位符 1"/>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6147" name="文本占位符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6148" name="日期占位符 2"/>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defRPr>
            </a:lvl1pPr>
          </a:lstStyle>
          <a:p>
            <a:fld id="{76BBA6C7-577A-4A33-A509-4C964798FD81}" type="datetimeFigureOut">
              <a:rPr lang="zh-CN" altLang="en-US"/>
              <a:pPr/>
              <a:t>2017/6/30</a:t>
            </a:fld>
            <a:endParaRPr lang="zh-CN" altLang="en-US"/>
          </a:p>
        </p:txBody>
      </p:sp>
      <p:sp>
        <p:nvSpPr>
          <p:cNvPr id="6149" name="页脚占位符 3"/>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defRPr>
            </a:lvl1pPr>
          </a:lstStyle>
          <a:p>
            <a:endParaRPr lang="zh-CN" altLang="en-US"/>
          </a:p>
        </p:txBody>
      </p:sp>
      <p:sp>
        <p:nvSpPr>
          <p:cNvPr id="6150" name="灯片编号占位符 4"/>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defRPr>
            </a:lvl1pPr>
          </a:lstStyle>
          <a:p>
            <a:fld id="{7E02F07E-186A-4651-9EC4-7429EB552798}" type="slidenum">
              <a:rPr lang="zh-CN" altLang="en-US"/>
              <a:pPr/>
              <a:t>‹#›</a:t>
            </a:fld>
            <a:endParaRPr lang="zh-CN" altLang="en-US"/>
          </a:p>
        </p:txBody>
      </p:sp>
    </p:spTree>
    <p:extLst>
      <p:ext uri="{BB962C8B-B14F-4D97-AF65-F5344CB8AC3E}">
        <p14:creationId xmlns:p14="http://schemas.microsoft.com/office/powerpoint/2010/main" val="837716539"/>
      </p:ext>
    </p:extLst>
  </p:cSld>
  <p:clrMap bg1="lt1" tx1="dk1" bg2="lt2" tx2="dk2" accent1="accent1" accent2="accent2" accent3="accent3" accent4="accent4" accent5="accent5" accent6="accent6" hlink="hlink" folHlink="folHlink"/>
  <p:sldLayoutIdLst>
    <p:sldLayoutId id="2147485047" r:id="rId1"/>
    <p:sldLayoutId id="2147485048" r:id="rId2"/>
    <p:sldLayoutId id="2147485049" r:id="rId3"/>
    <p:sldLayoutId id="2147485050" r:id="rId4"/>
    <p:sldLayoutId id="2147485051" r:id="rId5"/>
    <p:sldLayoutId id="2147485052" r:id="rId6"/>
    <p:sldLayoutId id="2147485053" r:id="rId7"/>
    <p:sldLayoutId id="2147485054" r:id="rId8"/>
    <p:sldLayoutId id="2147485055" r:id="rId9"/>
    <p:sldLayoutId id="2147485056" r:id="rId10"/>
    <p:sldLayoutId id="2147485057" r:id="rId11"/>
  </p:sldLayoutIdLst>
  <p:txStyles>
    <p:titleStyle>
      <a:lvl1pPr algn="ctr" rtl="0" eaLnBrk="1" fontAlgn="base" hangingPunct="1">
        <a:spcBef>
          <a:spcPct val="0"/>
        </a:spcBef>
        <a:spcAft>
          <a:spcPct val="0"/>
        </a:spcAft>
        <a:defRPr sz="44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SimSun" pitchFamily="2" charset="-122"/>
        </a:defRPr>
      </a:lvl2pPr>
      <a:lvl3pPr algn="ctr" rtl="0" eaLnBrk="1" fontAlgn="base" hangingPunct="1">
        <a:spcBef>
          <a:spcPct val="0"/>
        </a:spcBef>
        <a:spcAft>
          <a:spcPct val="0"/>
        </a:spcAft>
        <a:defRPr sz="4400">
          <a:solidFill>
            <a:schemeClr val="tx1"/>
          </a:solidFill>
          <a:latin typeface="Calibri" pitchFamily="34" charset="0"/>
          <a:ea typeface="SimSun" pitchFamily="2" charset="-122"/>
        </a:defRPr>
      </a:lvl3pPr>
      <a:lvl4pPr algn="ctr" rtl="0" eaLnBrk="1" fontAlgn="base" hangingPunct="1">
        <a:spcBef>
          <a:spcPct val="0"/>
        </a:spcBef>
        <a:spcAft>
          <a:spcPct val="0"/>
        </a:spcAft>
        <a:defRPr sz="4400">
          <a:solidFill>
            <a:schemeClr val="tx1"/>
          </a:solidFill>
          <a:latin typeface="Calibri" pitchFamily="34" charset="0"/>
          <a:ea typeface="SimSun" pitchFamily="2" charset="-122"/>
        </a:defRPr>
      </a:lvl4pPr>
      <a:lvl5pPr algn="ctr" rtl="0" eaLnBrk="1" fontAlgn="base" hangingPunct="1">
        <a:spcBef>
          <a:spcPct val="0"/>
        </a:spcBef>
        <a:spcAft>
          <a:spcPct val="0"/>
        </a:spcAft>
        <a:defRPr sz="4400">
          <a:solidFill>
            <a:schemeClr val="tx1"/>
          </a:solidFill>
          <a:latin typeface="Calibri" pitchFamily="34" charset="0"/>
          <a:ea typeface="SimSun"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SimSun"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SimSun"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SimSun"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SimSun" pitchFamily="2" charset="-122"/>
        </a:defRPr>
      </a:lvl9pPr>
    </p:titleStyle>
    <p:bodyStyle>
      <a:lvl1pPr marL="342900" indent="-342900" algn="l" rtl="0" eaLnBrk="1" fontAlgn="base" hangingPunct="1">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1" fontAlgn="base" hangingPunct="1">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5.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71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Calibri" pitchFamily="34" charset="0"/>
              </a:defRPr>
            </a:lvl1pPr>
          </a:lstStyle>
          <a:p>
            <a:fld id="{0AB06CAE-674E-48D2-9CCA-DDC1FD460B8B}" type="datetimeFigureOut">
              <a:rPr lang="zh-CN" altLang="en-US"/>
              <a:pPr/>
              <a:t>2017/6/30</a:t>
            </a:fld>
            <a:endParaRPr lang="en-US" altLang="zh-CN"/>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Calibri" pitchFamily="34" charset="0"/>
              </a:defRPr>
            </a:lvl1pPr>
          </a:lstStyle>
          <a:p>
            <a:endParaRPr lang="en-US" altLang="zh-CN"/>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libri" pitchFamily="34" charset="0"/>
              </a:defRPr>
            </a:lvl1pPr>
          </a:lstStyle>
          <a:p>
            <a:fld id="{12F6CE22-A3F1-4058-841C-1235DD969DD3}" type="slidenum">
              <a:rPr lang="en-US" altLang="zh-CN"/>
              <a:pPr/>
              <a:t>‹#›</a:t>
            </a:fld>
            <a:endParaRPr lang="en-US" altLang="zh-CN"/>
          </a:p>
        </p:txBody>
      </p:sp>
    </p:spTree>
    <p:extLst>
      <p:ext uri="{BB962C8B-B14F-4D97-AF65-F5344CB8AC3E}">
        <p14:creationId xmlns:p14="http://schemas.microsoft.com/office/powerpoint/2010/main" val="434372569"/>
      </p:ext>
    </p:extLst>
  </p:cSld>
  <p:clrMap bg1="lt1" tx1="dk1" bg2="lt2" tx2="dk2" accent1="accent1" accent2="accent2" accent3="accent3" accent4="accent4" accent5="accent5" accent6="accent6" hlink="hlink" folHlink="folHlink"/>
  <p:sldLayoutIdLst>
    <p:sldLayoutId id="2147485059" r:id="rId1"/>
    <p:sldLayoutId id="2147485060" r:id="rId2"/>
    <p:sldLayoutId id="2147485061" r:id="rId3"/>
    <p:sldLayoutId id="2147485062" r:id="rId4"/>
    <p:sldLayoutId id="2147485063" r:id="rId5"/>
    <p:sldLayoutId id="2147485064" r:id="rId6"/>
    <p:sldLayoutId id="2147485065" r:id="rId7"/>
    <p:sldLayoutId id="2147485066" r:id="rId8"/>
    <p:sldLayoutId id="2147485067" r:id="rId9"/>
    <p:sldLayoutId id="2147485068" r:id="rId10"/>
    <p:sldLayoutId id="2147485069"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SimSun" pitchFamily="2" charset="-122"/>
        </a:defRPr>
      </a:lvl2pPr>
      <a:lvl3pPr algn="ctr" rtl="0" eaLnBrk="1" fontAlgn="base" hangingPunct="1">
        <a:spcBef>
          <a:spcPct val="0"/>
        </a:spcBef>
        <a:spcAft>
          <a:spcPct val="0"/>
        </a:spcAft>
        <a:defRPr sz="4400">
          <a:solidFill>
            <a:schemeClr val="tx2"/>
          </a:solidFill>
          <a:latin typeface="Arial" pitchFamily="34" charset="0"/>
          <a:ea typeface="SimSun" pitchFamily="2" charset="-122"/>
        </a:defRPr>
      </a:lvl3pPr>
      <a:lvl4pPr algn="ctr" rtl="0" eaLnBrk="1" fontAlgn="base" hangingPunct="1">
        <a:spcBef>
          <a:spcPct val="0"/>
        </a:spcBef>
        <a:spcAft>
          <a:spcPct val="0"/>
        </a:spcAft>
        <a:defRPr sz="4400">
          <a:solidFill>
            <a:schemeClr val="tx2"/>
          </a:solidFill>
          <a:latin typeface="Arial" pitchFamily="34" charset="0"/>
          <a:ea typeface="SimSun" pitchFamily="2" charset="-122"/>
        </a:defRPr>
      </a:lvl4pPr>
      <a:lvl5pPr algn="ctr" rtl="0" eaLnBrk="1" fontAlgn="base" hangingPunct="1">
        <a:spcBef>
          <a:spcPct val="0"/>
        </a:spcBef>
        <a:spcAft>
          <a:spcPct val="0"/>
        </a:spcAft>
        <a:defRPr sz="4400">
          <a:solidFill>
            <a:schemeClr val="tx2"/>
          </a:solidFill>
          <a:latin typeface="Arial" pitchFamily="34" charset="0"/>
          <a:ea typeface="SimSun"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SimSun"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SimSun"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SimSun"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SimSun"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6.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457200" y="0"/>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Arial" pitchFamily="34" charset="0"/>
              </a:rPr>
              <a:t>单击此处编辑母版标题样式</a:t>
            </a:r>
          </a:p>
        </p:txBody>
      </p:sp>
      <p:sp>
        <p:nvSpPr>
          <p:cNvPr id="1027" name="Rectangle 3"/>
          <p:cNvSpPr>
            <a:spLocks noGrp="1" noChangeArrowheads="1"/>
          </p:cNvSpPr>
          <p:nvPr>
            <p:ph type="body" idx="1"/>
          </p:nvPr>
        </p:nvSpPr>
        <p:spPr bwMode="auto">
          <a:xfrm>
            <a:off x="457200" y="1196975"/>
            <a:ext cx="8229600" cy="48672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Arial" pitchFamily="34" charset="0"/>
              </a:rPr>
              <a:t>单击此处编辑母版文本样式</a:t>
            </a:r>
          </a:p>
          <a:p>
            <a:pPr lvl="1"/>
            <a:r>
              <a:rPr lang="zh-CN" smtClean="0">
                <a:sym typeface="Arial" pitchFamily="34" charset="0"/>
              </a:rPr>
              <a:t>第二级</a:t>
            </a:r>
          </a:p>
          <a:p>
            <a:pPr lvl="2"/>
            <a:r>
              <a:rPr lang="zh-CN" smtClean="0">
                <a:sym typeface="Arial" pitchFamily="34" charset="0"/>
              </a:rPr>
              <a:t>第三级</a:t>
            </a:r>
          </a:p>
          <a:p>
            <a:pPr lvl="3"/>
            <a:r>
              <a:rPr lang="zh-CN" smtClean="0">
                <a:sym typeface="Arial" pitchFamily="34" charset="0"/>
              </a:rPr>
              <a:t>第四级</a:t>
            </a:r>
          </a:p>
          <a:p>
            <a:pPr lvl="4"/>
            <a:r>
              <a:rPr lang="zh-CN" smtClean="0">
                <a:sym typeface="Arial" pitchFamily="34" charset="0"/>
              </a:rPr>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vl1pPr>
          </a:lstStyle>
          <a:p>
            <a:fld id="{8A743CD3-0831-4895-9B6A-2722EED23A56}" type="datetime1">
              <a:rPr lang="en-US" smtClean="0"/>
              <a:pPr/>
              <a:t>30/06/2017</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r>
              <a:rPr lang="en-US" smtClean="0"/>
              <a:t>www.niir.org</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3693755020"/>
      </p:ext>
    </p:extLst>
  </p:cSld>
  <p:clrMap bg1="lt1" tx1="dk1" bg2="lt2" tx2="dk2" accent1="accent1" accent2="accent2" accent3="accent3" accent4="accent4" accent5="accent5" accent6="accent6" hlink="hlink" folHlink="folHlink"/>
  <p:sldLayoutIdLst>
    <p:sldLayoutId id="2147485071" r:id="rId1"/>
    <p:sldLayoutId id="2147485072" r:id="rId2"/>
    <p:sldLayoutId id="2147485073" r:id="rId3"/>
    <p:sldLayoutId id="2147485074" r:id="rId4"/>
    <p:sldLayoutId id="2147485075" r:id="rId5"/>
    <p:sldLayoutId id="2147485076" r:id="rId6"/>
    <p:sldLayoutId id="2147485077" r:id="rId7"/>
    <p:sldLayoutId id="2147485078" r:id="rId8"/>
    <p:sldLayoutId id="2147485079" r:id="rId9"/>
    <p:sldLayoutId id="2147485080" r:id="rId10"/>
    <p:sldLayoutId id="2147485081" r:id="rId11"/>
  </p:sldLayoutIdLst>
  <p:hf sldNum="0" hdr="0" dt="0"/>
  <p:txStyles>
    <p:titleStyle>
      <a:lvl1pPr algn="l" rtl="0" eaLnBrk="1" fontAlgn="base" hangingPunct="1">
        <a:spcBef>
          <a:spcPct val="0"/>
        </a:spcBef>
        <a:spcAft>
          <a:spcPct val="0"/>
        </a:spcAft>
        <a:defRPr sz="3600">
          <a:solidFill>
            <a:schemeClr val="bg1"/>
          </a:solidFill>
          <a:latin typeface="+mj-lt"/>
          <a:ea typeface="+mj-ea"/>
          <a:cs typeface="+mj-cs"/>
          <a:sym typeface="Arial" pitchFamily="34" charset="0"/>
        </a:defRPr>
      </a:lvl1pPr>
      <a:lvl2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2pPr>
      <a:lvl3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3pPr>
      <a:lvl4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4pPr>
      <a:lvl5pPr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5pPr>
      <a:lvl6pPr marL="4572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6pPr>
      <a:lvl7pPr marL="9144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7pPr>
      <a:lvl8pPr marL="13716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8pPr>
      <a:lvl9pPr marL="1828800" algn="l" rtl="0" eaLnBrk="1" fontAlgn="base" hangingPunct="1">
        <a:spcBef>
          <a:spcPct val="0"/>
        </a:spcBef>
        <a:spcAft>
          <a:spcPct val="0"/>
        </a:spcAft>
        <a:defRPr sz="3600">
          <a:solidFill>
            <a:schemeClr val="bg1"/>
          </a:solidFill>
          <a:latin typeface="Arial" pitchFamily="34" charset="0"/>
          <a:ea typeface="Microsoft YaHei" pitchFamily="34" charset="-122"/>
          <a:sym typeface="Arial" pitchFamily="34" charset="0"/>
        </a:defRPr>
      </a:lvl9pPr>
    </p:titleStyle>
    <p:bodyStyle>
      <a:lvl1pPr marL="342900" indent="-342900" algn="l" defTabSz="0" rtl="0" eaLnBrk="1" fontAlgn="base" hangingPunct="1">
        <a:spcBef>
          <a:spcPct val="20000"/>
        </a:spcBef>
        <a:spcAft>
          <a:spcPct val="0"/>
        </a:spcAft>
        <a:buClr>
          <a:schemeClr val="folHlink"/>
        </a:buClr>
        <a:buSzPct val="100000"/>
        <a:buFont typeface="Wingdings" pitchFamily="2" charset="2"/>
        <a:buChar char="n"/>
        <a:defRPr sz="2400">
          <a:solidFill>
            <a:schemeClr val="tx1"/>
          </a:solidFill>
          <a:latin typeface="+mn-lt"/>
          <a:ea typeface="+mn-ea"/>
          <a:cs typeface="+mn-cs"/>
          <a:sym typeface="Arial" pitchFamily="34" charset="0"/>
        </a:defRPr>
      </a:lvl1pPr>
      <a:lvl2pPr marL="742950" indent="-285750" algn="l" defTabSz="0" rtl="0" eaLnBrk="1" fontAlgn="base" hangingPunct="1">
        <a:spcBef>
          <a:spcPct val="20000"/>
        </a:spcBef>
        <a:spcAft>
          <a:spcPct val="0"/>
        </a:spcAft>
        <a:buClr>
          <a:schemeClr val="folHlink"/>
        </a:buClr>
        <a:buSzPct val="100000"/>
        <a:buFont typeface="Wingdings" pitchFamily="2" charset="2"/>
        <a:buChar char="–"/>
        <a:defRPr sz="2000">
          <a:solidFill>
            <a:schemeClr val="tx1"/>
          </a:solidFill>
          <a:latin typeface="+mn-lt"/>
          <a:ea typeface="+mn-ea"/>
          <a:sym typeface="Arial" pitchFamily="34" charset="0"/>
        </a:defRPr>
      </a:lvl2pPr>
      <a:lvl3pPr marL="1143000" indent="-228600" algn="l" defTabSz="0" rtl="0" eaLnBrk="1" fontAlgn="base" hangingPunct="1">
        <a:spcBef>
          <a:spcPct val="20000"/>
        </a:spcBef>
        <a:spcAft>
          <a:spcPct val="0"/>
        </a:spcAft>
        <a:buClr>
          <a:schemeClr val="folHlink"/>
        </a:buClr>
        <a:buSzPct val="100000"/>
        <a:buFont typeface="Wingdings" pitchFamily="2" charset="2"/>
        <a:buChar char="•"/>
        <a:defRPr>
          <a:solidFill>
            <a:schemeClr val="tx1"/>
          </a:solidFill>
          <a:latin typeface="+mn-lt"/>
          <a:ea typeface="+mn-ea"/>
          <a:sym typeface="Arial" pitchFamily="34" charset="0"/>
        </a:defRPr>
      </a:lvl3pPr>
      <a:lvl4pPr marL="1600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4pPr>
      <a:lvl5pPr marL="20574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5pPr>
      <a:lvl6pPr marL="25146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6pPr>
      <a:lvl7pPr marL="29718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7pPr>
      <a:lvl8pPr marL="34290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8pPr>
      <a:lvl9pPr marL="3886200" indent="-228600" algn="l" defTabSz="0" rtl="0" eaLnBrk="1" fontAlgn="base" hangingPunct="1">
        <a:spcBef>
          <a:spcPct val="20000"/>
        </a:spcBef>
        <a:spcAft>
          <a:spcPct val="0"/>
        </a:spcAft>
        <a:buClr>
          <a:schemeClr val="folHlink"/>
        </a:buClr>
        <a:buSzPct val="100000"/>
        <a:buFont typeface="Wingdings" pitchFamily="2" charset="2"/>
        <a:buChar char="»"/>
        <a:defRPr sz="1600">
          <a:solidFill>
            <a:schemeClr val="tx1"/>
          </a:solidFill>
          <a:latin typeface="+mn-lt"/>
          <a:ea typeface="+mn-ea"/>
          <a:sym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7.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FCC106F-44E9-43E4-B828-444B7EB670D2}" type="slidenum">
              <a:rPr lang="en-US" altLang="zh-CN"/>
              <a:pPr/>
              <a:t>‹#›</a:t>
            </a:fld>
            <a:endParaRPr lang="en-US" altLang="zh-CN"/>
          </a:p>
        </p:txBody>
      </p:sp>
    </p:spTree>
    <p:extLst>
      <p:ext uri="{BB962C8B-B14F-4D97-AF65-F5344CB8AC3E}">
        <p14:creationId xmlns:p14="http://schemas.microsoft.com/office/powerpoint/2010/main" val="3666073041"/>
      </p:ext>
    </p:extLst>
  </p:cSld>
  <p:clrMap bg1="lt1" tx1="dk1" bg2="lt2" tx2="dk2" accent1="accent1" accent2="accent2" accent3="accent3" accent4="accent4" accent5="accent5" accent6="accent6" hlink="hlink" folHlink="folHlink"/>
  <p:sldLayoutIdLst>
    <p:sldLayoutId id="2147485083" r:id="rId1"/>
    <p:sldLayoutId id="2147485084" r:id="rId2"/>
    <p:sldLayoutId id="2147485085" r:id="rId3"/>
    <p:sldLayoutId id="2147485086" r:id="rId4"/>
    <p:sldLayoutId id="2147485087" r:id="rId5"/>
    <p:sldLayoutId id="2147485088" r:id="rId6"/>
    <p:sldLayoutId id="2147485089" r:id="rId7"/>
    <p:sldLayoutId id="2147485090" r:id="rId8"/>
    <p:sldLayoutId id="2147485091" r:id="rId9"/>
    <p:sldLayoutId id="2147485092" r:id="rId10"/>
    <p:sldLayoutId id="2147485093"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8.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idx="4294967295"/>
          </p:nvPr>
        </p:nvSpPr>
        <p:spPr bwMode="auto">
          <a:xfrm>
            <a:off x="533400" y="533400"/>
            <a:ext cx="822960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Calibri" pitchFamily="34" charset="0"/>
              </a:rPr>
              <a:t>单击此处编辑母版标题样式</a:t>
            </a:r>
          </a:p>
        </p:txBody>
      </p:sp>
      <p:sp>
        <p:nvSpPr>
          <p:cNvPr id="1027" name="Text Placeholder 2"/>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Calibri" pitchFamily="34" charset="0"/>
              </a:rPr>
              <a:t>单击此处编辑母版文本样式</a:t>
            </a:r>
          </a:p>
          <a:p>
            <a:pPr lvl="1"/>
            <a:r>
              <a:rPr lang="zh-CN" smtClean="0">
                <a:sym typeface="Calibri" pitchFamily="34" charset="0"/>
              </a:rPr>
              <a:t>第二级</a:t>
            </a:r>
          </a:p>
          <a:p>
            <a:pPr lvl="2"/>
            <a:r>
              <a:rPr lang="zh-CN" smtClean="0">
                <a:sym typeface="Calibri" pitchFamily="34" charset="0"/>
              </a:rPr>
              <a:t>第三级</a:t>
            </a:r>
          </a:p>
          <a:p>
            <a:pPr lvl="3"/>
            <a:r>
              <a:rPr lang="zh-CN" smtClean="0">
                <a:sym typeface="Calibri" pitchFamily="34" charset="0"/>
              </a:rPr>
              <a:t>第四级</a:t>
            </a:r>
          </a:p>
          <a:p>
            <a:pPr lvl="4"/>
            <a:r>
              <a:rPr lang="zh-CN" smtClean="0">
                <a:sym typeface="Calibri" pitchFamily="34" charset="0"/>
              </a:rPr>
              <a:t>第五级</a:t>
            </a:r>
          </a:p>
        </p:txBody>
      </p:sp>
      <p:sp>
        <p:nvSpPr>
          <p:cNvPr id="1028" name="Date Placeholder 3"/>
          <p:cNvSpPr>
            <a:spLocks noGrp="1" noChangeArrowheads="1"/>
          </p:cNvSpPr>
          <p:nvPr>
            <p:ph type="dt" sz="half" idx="2"/>
          </p:nvPr>
        </p:nvSpPr>
        <p:spPr bwMode="auto">
          <a:xfrm>
            <a:off x="457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latin typeface="+mn-lt"/>
                <a:sym typeface="Calibri" pitchFamily="34" charset="0"/>
              </a:defRPr>
            </a:lvl1pPr>
          </a:lstStyle>
          <a:p>
            <a:fld id="{8A743CD3-0831-4895-9B6A-2722EED23A56}" type="datetime1">
              <a:rPr lang="en-US" smtClean="0"/>
              <a:pPr/>
              <a:t>30/06/2017</a:t>
            </a:fld>
            <a:endParaRPr lang="en-US"/>
          </a:p>
        </p:txBody>
      </p:sp>
      <p:sp>
        <p:nvSpPr>
          <p:cNvPr id="1029" name="Footer Placeholder 4"/>
          <p:cNvSpPr>
            <a:spLocks noGrp="1" noChangeArrowheads="1"/>
          </p:cNvSpPr>
          <p:nvPr>
            <p:ph type="ftr" sz="quarter" idx="3"/>
          </p:nvPr>
        </p:nvSpPr>
        <p:spPr bwMode="auto">
          <a:xfrm>
            <a:off x="3124200" y="6356350"/>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latin typeface="+mn-lt"/>
                <a:sym typeface="Calibri" pitchFamily="34" charset="0"/>
              </a:defRPr>
            </a:lvl1pPr>
          </a:lstStyle>
          <a:p>
            <a:r>
              <a:rPr lang="en-US" smtClean="0"/>
              <a:t>www.niir.org</a:t>
            </a:r>
            <a:endParaRPr lang="en-US"/>
          </a:p>
        </p:txBody>
      </p:sp>
      <p:sp>
        <p:nvSpPr>
          <p:cNvPr id="1030" name="Slide Number Placeholder 5"/>
          <p:cNvSpPr>
            <a:spLocks noGrp="1" noChangeArrowheads="1"/>
          </p:cNvSpPr>
          <p:nvPr>
            <p:ph type="sldNum" sz="quarter" idx="4"/>
          </p:nvPr>
        </p:nvSpPr>
        <p:spPr bwMode="auto">
          <a:xfrm>
            <a:off x="6553200" y="6356350"/>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latin typeface="+mn-lt"/>
                <a:sym typeface="Calibri" pitchFamily="34" charset="0"/>
              </a:defRPr>
            </a:lvl1pPr>
          </a:lstStyle>
          <a:p>
            <a:fld id="{102BBB0A-A9B7-4161-9837-36DEB4F19D16}" type="slidenum">
              <a:rPr lang="en-US" smtClean="0"/>
              <a:pPr/>
              <a:t>‹#›</a:t>
            </a:fld>
            <a:endParaRPr lang="en-US"/>
          </a:p>
        </p:txBody>
      </p:sp>
    </p:spTree>
    <p:extLst>
      <p:ext uri="{BB962C8B-B14F-4D97-AF65-F5344CB8AC3E}">
        <p14:creationId xmlns:p14="http://schemas.microsoft.com/office/powerpoint/2010/main" val="2870770562"/>
      </p:ext>
    </p:extLst>
  </p:cSld>
  <p:clrMap bg1="lt1" tx1="dk1" bg2="lt2" tx2="dk2" accent1="accent1" accent2="accent2" accent3="accent3" accent4="accent4" accent5="accent5" accent6="accent6" hlink="hlink" folHlink="folHlink"/>
  <p:sldLayoutIdLst>
    <p:sldLayoutId id="2147485095" r:id="rId1"/>
    <p:sldLayoutId id="2147485096" r:id="rId2"/>
    <p:sldLayoutId id="2147485097" r:id="rId3"/>
    <p:sldLayoutId id="2147485098" r:id="rId4"/>
    <p:sldLayoutId id="2147485099" r:id="rId5"/>
    <p:sldLayoutId id="2147485100" r:id="rId6"/>
    <p:sldLayoutId id="2147485101" r:id="rId7"/>
    <p:sldLayoutId id="2147485102" r:id="rId8"/>
    <p:sldLayoutId id="2147485103" r:id="rId9"/>
    <p:sldLayoutId id="2147485104" r:id="rId10"/>
    <p:sldLayoutId id="2147485105" r:id="rId11"/>
  </p:sldLayoutIdLst>
  <p:hf sldNum="0" hdr="0" dt="0"/>
  <p:txStyles>
    <p:titleStyle>
      <a:lvl1pPr algn="ctr" rtl="0" eaLnBrk="1" fontAlgn="base" hangingPunct="1">
        <a:spcBef>
          <a:spcPct val="0"/>
        </a:spcBef>
        <a:spcAft>
          <a:spcPct val="0"/>
        </a:spcAft>
        <a:defRPr sz="4400">
          <a:solidFill>
            <a:schemeClr val="tx1"/>
          </a:solidFill>
          <a:latin typeface="+mj-lt"/>
          <a:ea typeface="+mj-ea"/>
          <a:cs typeface="+mj-cs"/>
          <a:sym typeface="Calibri" pitchFamily="34" charset="0"/>
        </a:defRPr>
      </a:lvl1pPr>
      <a:lvl2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2pPr>
      <a:lvl3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3pPr>
      <a:lvl4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4pPr>
      <a:lvl5pPr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sym typeface="Calibri" pitchFamily="34" charset="0"/>
        </a:defRPr>
      </a:lvl9pPr>
    </p:titleStyle>
    <p:bodyStyle>
      <a:lvl1pPr marL="342900" indent="-342900" algn="l" defTabSz="0" rtl="0" eaLnBrk="1" fontAlgn="base" hangingPunct="1">
        <a:spcBef>
          <a:spcPct val="20000"/>
        </a:spcBef>
        <a:spcAft>
          <a:spcPct val="0"/>
        </a:spcAft>
        <a:buFont typeface="Arial" pitchFamily="34" charset="0"/>
        <a:buChar char="•"/>
        <a:defRPr sz="3200">
          <a:solidFill>
            <a:schemeClr val="tx1"/>
          </a:solidFill>
          <a:latin typeface="+mn-lt"/>
          <a:ea typeface="+mn-ea"/>
          <a:cs typeface="+mn-cs"/>
          <a:sym typeface="Calibri" pitchFamily="34" charset="0"/>
        </a:defRPr>
      </a:lvl1pPr>
      <a:lvl2pPr marL="742950" indent="-285750" algn="l" defTabSz="0" rtl="0" eaLnBrk="1" fontAlgn="base" hangingPunct="1">
        <a:spcBef>
          <a:spcPct val="20000"/>
        </a:spcBef>
        <a:spcAft>
          <a:spcPct val="0"/>
        </a:spcAft>
        <a:buFont typeface="Arial" pitchFamily="34" charset="0"/>
        <a:buChar char="–"/>
        <a:defRPr sz="2800">
          <a:solidFill>
            <a:schemeClr val="tx1"/>
          </a:solidFill>
          <a:latin typeface="+mn-lt"/>
          <a:ea typeface="+mn-ea"/>
          <a:sym typeface="Calibri" pitchFamily="34" charset="0"/>
        </a:defRPr>
      </a:lvl2pPr>
      <a:lvl3pPr marL="1143000" indent="-228600" algn="l" defTabSz="0" rtl="0" eaLnBrk="1" fontAlgn="base" hangingPunct="1">
        <a:spcBef>
          <a:spcPct val="20000"/>
        </a:spcBef>
        <a:spcAft>
          <a:spcPct val="0"/>
        </a:spcAft>
        <a:buFont typeface="Arial" pitchFamily="34" charset="0"/>
        <a:buChar char="•"/>
        <a:defRPr sz="2400">
          <a:solidFill>
            <a:schemeClr val="tx1"/>
          </a:solidFill>
          <a:latin typeface="+mn-lt"/>
          <a:ea typeface="+mn-ea"/>
          <a:sym typeface="Calibri" pitchFamily="34" charset="0"/>
        </a:defRPr>
      </a:lvl3pPr>
      <a:lvl4pPr marL="1600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4pPr>
      <a:lvl5pPr marL="20574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5pPr>
      <a:lvl6pPr marL="25146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6pPr>
      <a:lvl7pPr marL="29718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7pPr>
      <a:lvl8pPr marL="34290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8pPr>
      <a:lvl9pPr marL="3886200" indent="-228600" algn="l" defTabSz="0" rtl="0" eaLnBrk="1" fontAlgn="base" hangingPunct="1">
        <a:spcBef>
          <a:spcPct val="20000"/>
        </a:spcBef>
        <a:spcAft>
          <a:spcPct val="0"/>
        </a:spcAft>
        <a:buFont typeface="Arial" pitchFamily="34" charset="0"/>
        <a:buChar char="»"/>
        <a:defRPr sz="2000">
          <a:solidFill>
            <a:schemeClr val="tx1"/>
          </a:solidFill>
          <a:latin typeface="+mn-lt"/>
          <a:ea typeface="+mn-ea"/>
          <a:sym typeface="Calibri"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9.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cstate="print">
            <a:lum/>
          </a:blip>
          <a:srcRect/>
          <a:stretch>
            <a:fillRect l="-16000" r="-16000"/>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smtClean="0"/>
              <a:t>单击此处编辑母版标题样式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smtClean="0"/>
              <a:t>单击此处编辑母版文本样式</a:t>
            </a:r>
          </a:p>
          <a:p>
            <a:pPr lvl="1"/>
            <a:r>
              <a:rPr lang="zh-CN" smtClean="0"/>
              <a:t>第二级</a:t>
            </a:r>
          </a:p>
          <a:p>
            <a:pPr lvl="2"/>
            <a:r>
              <a:rPr lang="zh-CN" smtClean="0"/>
              <a:t>第三级</a:t>
            </a:r>
          </a:p>
          <a:p>
            <a:pPr lvl="3"/>
            <a:r>
              <a:rPr lang="zh-CN" smtClean="0"/>
              <a:t>第四级</a:t>
            </a:r>
          </a:p>
          <a:p>
            <a:pPr lvl="4"/>
            <a:r>
              <a:rPr lang="zh-CN" smtClean="0"/>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121525F-6E0A-49F1-8DD6-D72CC0B21B6E}" type="slidenum">
              <a:rPr lang="en-US" altLang="zh-CN"/>
              <a:pPr/>
              <a:t>‹#›</a:t>
            </a:fld>
            <a:endParaRPr lang="en-US" altLang="zh-CN"/>
          </a:p>
        </p:txBody>
      </p:sp>
    </p:spTree>
    <p:extLst>
      <p:ext uri="{BB962C8B-B14F-4D97-AF65-F5344CB8AC3E}">
        <p14:creationId xmlns:p14="http://schemas.microsoft.com/office/powerpoint/2010/main" val="1147646302"/>
      </p:ext>
    </p:extLst>
  </p:cSld>
  <p:clrMap bg1="lt1" tx1="dk1" bg2="lt2" tx2="dk2" accent1="accent1" accent2="accent2" accent3="accent3" accent4="accent4" accent5="accent5" accent6="accent6" hlink="hlink" folHlink="folHlink"/>
  <p:sldLayoutIdLst>
    <p:sldLayoutId id="2147485107" r:id="rId1"/>
    <p:sldLayoutId id="2147485108" r:id="rId2"/>
    <p:sldLayoutId id="2147485109" r:id="rId3"/>
    <p:sldLayoutId id="2147485110" r:id="rId4"/>
    <p:sldLayoutId id="2147485111" r:id="rId5"/>
    <p:sldLayoutId id="2147485112" r:id="rId6"/>
    <p:sldLayoutId id="2147485113" r:id="rId7"/>
    <p:sldLayoutId id="2147485114" r:id="rId8"/>
    <p:sldLayoutId id="2147485115" r:id="rId9"/>
    <p:sldLayoutId id="2147485116" r:id="rId10"/>
    <p:sldLayoutId id="2147485117"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itchFamily="34" charset="0"/>
          <a:ea typeface="宋体" pitchFamily="2" charset="-122"/>
        </a:defRPr>
      </a:lvl2pPr>
      <a:lvl3pPr algn="ctr" rtl="0" eaLnBrk="1" fontAlgn="base" hangingPunct="1">
        <a:spcBef>
          <a:spcPct val="0"/>
        </a:spcBef>
        <a:spcAft>
          <a:spcPct val="0"/>
        </a:spcAft>
        <a:defRPr sz="4400">
          <a:solidFill>
            <a:schemeClr val="tx2"/>
          </a:solidFill>
          <a:latin typeface="Arial" pitchFamily="34" charset="0"/>
          <a:ea typeface="宋体" pitchFamily="2" charset="-122"/>
        </a:defRPr>
      </a:lvl3pPr>
      <a:lvl4pPr algn="ctr" rtl="0" eaLnBrk="1" fontAlgn="base" hangingPunct="1">
        <a:spcBef>
          <a:spcPct val="0"/>
        </a:spcBef>
        <a:spcAft>
          <a:spcPct val="0"/>
        </a:spcAft>
        <a:defRPr sz="4400">
          <a:solidFill>
            <a:schemeClr val="tx2"/>
          </a:solidFill>
          <a:latin typeface="Arial" pitchFamily="34" charset="0"/>
          <a:ea typeface="宋体" pitchFamily="2" charset="-122"/>
        </a:defRPr>
      </a:lvl4pPr>
      <a:lvl5pPr algn="ctr" rtl="0" eaLnBrk="1" fontAlgn="base" hangingPunct="1">
        <a:spcBef>
          <a:spcPct val="0"/>
        </a:spcBef>
        <a:spcAft>
          <a:spcPct val="0"/>
        </a:spcAft>
        <a:defRPr sz="4400">
          <a:solidFill>
            <a:schemeClr val="tx2"/>
          </a:solidFill>
          <a:latin typeface="Arial" pitchFamily="34" charset="0"/>
          <a:ea typeface="宋体" pitchFamily="2" charset="-122"/>
        </a:defRPr>
      </a:lvl5pPr>
      <a:lvl6pPr marL="457200" algn="ctr" rtl="0" eaLnBrk="1" fontAlgn="base" hangingPunct="1">
        <a:spcBef>
          <a:spcPct val="0"/>
        </a:spcBef>
        <a:spcAft>
          <a:spcPct val="0"/>
        </a:spcAft>
        <a:defRPr sz="4400">
          <a:solidFill>
            <a:schemeClr val="tx2"/>
          </a:solidFill>
          <a:latin typeface="Arial" pitchFamily="34" charset="0"/>
          <a:ea typeface="宋体" pitchFamily="2" charset="-122"/>
        </a:defRPr>
      </a:lvl6pPr>
      <a:lvl7pPr marL="914400" algn="ctr" rtl="0" eaLnBrk="1" fontAlgn="base" hangingPunct="1">
        <a:spcBef>
          <a:spcPct val="0"/>
        </a:spcBef>
        <a:spcAft>
          <a:spcPct val="0"/>
        </a:spcAft>
        <a:defRPr sz="4400">
          <a:solidFill>
            <a:schemeClr val="tx2"/>
          </a:solidFill>
          <a:latin typeface="Arial" pitchFamily="34" charset="0"/>
          <a:ea typeface="宋体" pitchFamily="2" charset="-122"/>
        </a:defRPr>
      </a:lvl7pPr>
      <a:lvl8pPr marL="1371600" algn="ctr" rtl="0" eaLnBrk="1" fontAlgn="base" hangingPunct="1">
        <a:spcBef>
          <a:spcPct val="0"/>
        </a:spcBef>
        <a:spcAft>
          <a:spcPct val="0"/>
        </a:spcAft>
        <a:defRPr sz="4400">
          <a:solidFill>
            <a:schemeClr val="tx2"/>
          </a:solidFill>
          <a:latin typeface="Arial" pitchFamily="34" charset="0"/>
          <a:ea typeface="宋体" pitchFamily="2" charset="-122"/>
        </a:defRPr>
      </a:lvl8pPr>
      <a:lvl9pPr marL="1828800" algn="ctr" rtl="0" eaLnBrk="1" fontAlgn="base" hangingPunct="1">
        <a:spcBef>
          <a:spcPct val="0"/>
        </a:spcBef>
        <a:spcAft>
          <a:spcPct val="0"/>
        </a:spcAft>
        <a:defRPr sz="4400">
          <a:solidFill>
            <a:schemeClr val="tx2"/>
          </a:solidFill>
          <a:latin typeface="Arial" pitchFamily="34" charset="0"/>
          <a:ea typeface="宋体" pitchFamily="2" charset="-122"/>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gif"/><Relationship Id="rId7"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343.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hyperlink" Target="http://www.entrepreneurindia.co/"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11.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12.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hyperlink" Target="http://www.entrepreneurindia.co/" TargetMode="External"/><Relationship Id="rId1" Type="http://schemas.openxmlformats.org/officeDocument/2006/relationships/slideLayout" Target="../slideLayouts/slideLayout1349.xml"/></Relationships>
</file>

<file path=ppt/slides/_rels/slide13.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hyperlink" Target="http://www.entrepreneurindia.co/" TargetMode="External"/><Relationship Id="rId1" Type="http://schemas.openxmlformats.org/officeDocument/2006/relationships/slideLayout" Target="../slideLayouts/slideLayout1349.xml"/></Relationships>
</file>

<file path=ppt/slides/_rels/slide14.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15.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16.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17.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18.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19.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2.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4.xml"/><Relationship Id="rId4" Type="http://schemas.openxmlformats.org/officeDocument/2006/relationships/image" Target="../media/image13.jpeg"/></Relationships>
</file>

<file path=ppt/slides/_rels/slide20.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21.xml.rels><?xml version="1.0" encoding="UTF-8" standalone="yes"?>
<Relationships xmlns="http://schemas.openxmlformats.org/package/2006/relationships"><Relationship Id="rId3" Type="http://schemas.openxmlformats.org/officeDocument/2006/relationships/hyperlink" Target="http://www.ent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22.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hyperlink" Target="http://www.entepreneurindia.co/" TargetMode="External"/><Relationship Id="rId1" Type="http://schemas.openxmlformats.org/officeDocument/2006/relationships/slideLayout" Target="../slideLayouts/slideLayout1349.xml"/></Relationships>
</file>

<file path=ppt/slides/_rels/slide23.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24.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2.xml"/><Relationship Id="rId1" Type="http://schemas.openxmlformats.org/officeDocument/2006/relationships/slideLayout" Target="../slideLayouts/slideLayout1349.xml"/><Relationship Id="rId4" Type="http://schemas.openxmlformats.org/officeDocument/2006/relationships/hyperlink" Target="http://www.entrepreneurindia.co/"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26.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27.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28.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29.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3.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30.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31.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32.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33.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34.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35.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36.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37.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38.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39.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hyperlink" Target="http://www.entrepreneurindia.co/" TargetMode="External"/><Relationship Id="rId1" Type="http://schemas.openxmlformats.org/officeDocument/2006/relationships/slideLayout" Target="../slideLayouts/slideLayout1349.xml"/></Relationships>
</file>

<file path=ppt/slides/_rels/slide4.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40.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41.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42.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43.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44.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45.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46.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47.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notesSlide" Target="../notesSlides/notesSlide3.xml"/><Relationship Id="rId1" Type="http://schemas.openxmlformats.org/officeDocument/2006/relationships/slideLayout" Target="../slideLayouts/slideLayout1349.xml"/><Relationship Id="rId4" Type="http://schemas.openxmlformats.org/officeDocument/2006/relationships/image" Target="../media/image9.gif"/></Relationships>
</file>

<file path=ppt/slides/_rels/slide48.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hyperlink" Target="http://www.entrepreneurindia.co/" TargetMode="External"/><Relationship Id="rId1" Type="http://schemas.openxmlformats.org/officeDocument/2006/relationships/slideLayout" Target="../slideLayouts/slideLayout1349.xml"/></Relationships>
</file>

<file path=ppt/slides/_rels/slide49.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hyperlink" Target="http://www.entrepreneurindia.co/" TargetMode="External"/><Relationship Id="rId1" Type="http://schemas.openxmlformats.org/officeDocument/2006/relationships/slideLayout" Target="../slideLayouts/slideLayout1349.xml"/></Relationships>
</file>

<file path=ppt/slides/_rels/slide5.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 Id="rId5" Type="http://schemas.openxmlformats.org/officeDocument/2006/relationships/image" Target="../media/image12.jpeg"/><Relationship Id="rId4" Type="http://schemas.openxmlformats.org/officeDocument/2006/relationships/image" Target="../media/image10.jpeg"/></Relationships>
</file>

<file path=ppt/slides/_rels/slide50.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hyperlink" Target="http://www.entrepreneurindia.co/" TargetMode="External"/><Relationship Id="rId1" Type="http://schemas.openxmlformats.org/officeDocument/2006/relationships/slideLayout" Target="../slideLayouts/slideLayout1349.xml"/></Relationships>
</file>

<file path=ppt/slides/_rels/slide51.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hyperlink" Target="http://www.entrepreneurindia.co/" TargetMode="External"/><Relationship Id="rId1" Type="http://schemas.openxmlformats.org/officeDocument/2006/relationships/slideLayout" Target="../slideLayouts/slideLayout1349.xml"/></Relationships>
</file>

<file path=ppt/slides/_rels/slide52.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hyperlink" Target="http://www.entrepreneurindia.co/" TargetMode="External"/><Relationship Id="rId1" Type="http://schemas.openxmlformats.org/officeDocument/2006/relationships/slideLayout" Target="../slideLayouts/slideLayout1349.xml"/></Relationships>
</file>

<file path=ppt/slides/_rels/slide53.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hyperlink" Target="http://www.entrepreneurindia.co/" TargetMode="External"/><Relationship Id="rId1" Type="http://schemas.openxmlformats.org/officeDocument/2006/relationships/slideLayout" Target="../slideLayouts/slideLayout1349.xml"/></Relationships>
</file>

<file path=ppt/slides/_rels/slide54.xml.rels><?xml version="1.0" encoding="UTF-8" standalone="yes"?>
<Relationships xmlns="http://schemas.openxmlformats.org/package/2006/relationships"><Relationship Id="rId3" Type="http://schemas.openxmlformats.org/officeDocument/2006/relationships/hyperlink" Target="https://goo.gl/7QPJHw" TargetMode="External"/><Relationship Id="rId2" Type="http://schemas.openxmlformats.org/officeDocument/2006/relationships/hyperlink" Target="https://goo.gl/Ma1Yel" TargetMode="External"/><Relationship Id="rId1" Type="http://schemas.openxmlformats.org/officeDocument/2006/relationships/slideLayout" Target="../slideLayouts/slideLayout1349.xml"/><Relationship Id="rId5" Type="http://schemas.openxmlformats.org/officeDocument/2006/relationships/hyperlink" Target="http://www.entrepreneurindia.co/" TargetMode="External"/><Relationship Id="rId4" Type="http://schemas.openxmlformats.org/officeDocument/2006/relationships/image" Target="../media/image9.gif"/></Relationships>
</file>

<file path=ppt/slides/_rels/slide55.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hyperlink" Target="http://www.entrepreneurindia.co/" TargetMode="External"/><Relationship Id="rId1" Type="http://schemas.openxmlformats.org/officeDocument/2006/relationships/slideLayout" Target="../slideLayouts/slideLayout1349.xml"/></Relationships>
</file>

<file path=ppt/slides/_rels/slide56.xml.rels><?xml version="1.0" encoding="UTF-8" standalone="yes"?>
<Relationships xmlns="http://schemas.openxmlformats.org/package/2006/relationships"><Relationship Id="rId3" Type="http://schemas.openxmlformats.org/officeDocument/2006/relationships/hyperlink" Target="https://goo.gl/VstWkd" TargetMode="External"/><Relationship Id="rId2" Type="http://schemas.openxmlformats.org/officeDocument/2006/relationships/image" Target="../media/image9.gif"/><Relationship Id="rId1" Type="http://schemas.openxmlformats.org/officeDocument/2006/relationships/slideLayout" Target="../slideLayouts/slideLayout1349.xml"/><Relationship Id="rId5" Type="http://schemas.openxmlformats.org/officeDocument/2006/relationships/hyperlink" Target="https://goo.gl/maps/BKkUtq9gevT2" TargetMode="External"/><Relationship Id="rId4" Type="http://schemas.openxmlformats.org/officeDocument/2006/relationships/hyperlink" Target="http://www.entrepreneurindia.co/" TargetMode="External"/></Relationships>
</file>

<file path=ppt/slides/_rels/slide57.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 Id="rId4" Type="http://schemas.openxmlformats.org/officeDocument/2006/relationships/hyperlink" Target="https://goo.gl/G3ICjV" TargetMode="External"/></Relationships>
</file>

<file path=ppt/slides/_rels/slide58.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hyperlink" Target="http://www.entrepreneurindia.co/project-identification" TargetMode="External"/><Relationship Id="rId1" Type="http://schemas.openxmlformats.org/officeDocument/2006/relationships/slideLayout" Target="../slideLayouts/slideLayout1349.xml"/><Relationship Id="rId4" Type="http://schemas.openxmlformats.org/officeDocument/2006/relationships/image" Target="../media/image9.gif"/></Relationships>
</file>

<file path=ppt/slides/_rels/slide59.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hyperlink" Target="http://www.entrepreneurindia.co/project-identification" TargetMode="External"/><Relationship Id="rId1" Type="http://schemas.openxmlformats.org/officeDocument/2006/relationships/slideLayout" Target="../slideLayouts/slideLayout1349.xml"/><Relationship Id="rId4" Type="http://schemas.openxmlformats.org/officeDocument/2006/relationships/hyperlink" Target="http://www.entrepreneurindia.co/"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60.xml.rels><?xml version="1.0" encoding="UTF-8" standalone="yes"?>
<Relationships xmlns="http://schemas.openxmlformats.org/package/2006/relationships"><Relationship Id="rId3" Type="http://schemas.openxmlformats.org/officeDocument/2006/relationships/hyperlink" Target="mailto:info@entrepreneurindia.co" TargetMode="External"/><Relationship Id="rId7" Type="http://schemas.openxmlformats.org/officeDocument/2006/relationships/image" Target="../media/image9.gif"/><Relationship Id="rId2" Type="http://schemas.openxmlformats.org/officeDocument/2006/relationships/hyperlink" Target="mailto:npcs.ei@gmail.com" TargetMode="External"/><Relationship Id="rId1" Type="http://schemas.openxmlformats.org/officeDocument/2006/relationships/slideLayout" Target="../slideLayouts/slideLayout1349.xml"/><Relationship Id="rId6" Type="http://schemas.openxmlformats.org/officeDocument/2006/relationships/hyperlink" Target="https://goo.gl/VstWkd" TargetMode="External"/><Relationship Id="rId5" Type="http://schemas.openxmlformats.org/officeDocument/2006/relationships/hyperlink" Target="http://www.niir.org/" TargetMode="External"/><Relationship Id="rId4" Type="http://schemas.openxmlformats.org/officeDocument/2006/relationships/hyperlink" Target="http://www.entrepreneurindia.co/"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14.jpeg"/><Relationship Id="rId1" Type="http://schemas.openxmlformats.org/officeDocument/2006/relationships/slideLayout" Target="../slideLayouts/slideLayout1349.xml"/><Relationship Id="rId4" Type="http://schemas.openxmlformats.org/officeDocument/2006/relationships/hyperlink" Target="http://www.entrepreneurindia.co/" TargetMode="External"/></Relationships>
</file>

<file path=ppt/slides/_rels/slide62.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63.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64.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65.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66.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6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hyperlink" Target="http://www.entrepreneurindia.co/" TargetMode="External"/><Relationship Id="rId7" Type="http://schemas.openxmlformats.org/officeDocument/2006/relationships/diagramColors" Target="../diagrams/colors1.xml"/><Relationship Id="rId2" Type="http://schemas.openxmlformats.org/officeDocument/2006/relationships/image" Target="../media/image9.gif"/><Relationship Id="rId1" Type="http://schemas.openxmlformats.org/officeDocument/2006/relationships/slideLayout" Target="../slideLayouts/slideLayout1349.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8.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69.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7.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70.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71.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72.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73.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74.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75.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76.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77.xml.rels><?xml version="1.0" encoding="UTF-8" standalone="yes"?>
<Relationships xmlns="http://schemas.openxmlformats.org/package/2006/relationships"><Relationship Id="rId3" Type="http://schemas.openxmlformats.org/officeDocument/2006/relationships/hyperlink" Target="mailto:info@entrepreneurindia.co" TargetMode="External"/><Relationship Id="rId7" Type="http://schemas.openxmlformats.org/officeDocument/2006/relationships/image" Target="../media/image9.gif"/><Relationship Id="rId2" Type="http://schemas.openxmlformats.org/officeDocument/2006/relationships/hyperlink" Target="mailto:npcs.ei@gmail.com" TargetMode="External"/><Relationship Id="rId1" Type="http://schemas.openxmlformats.org/officeDocument/2006/relationships/slideLayout" Target="../slideLayouts/slideLayout1349.xml"/><Relationship Id="rId6" Type="http://schemas.openxmlformats.org/officeDocument/2006/relationships/hyperlink" Target="https://goo.gl/VstWkd" TargetMode="External"/><Relationship Id="rId5" Type="http://schemas.openxmlformats.org/officeDocument/2006/relationships/hyperlink" Target="http://www.niir.org/" TargetMode="External"/><Relationship Id="rId4" Type="http://schemas.openxmlformats.org/officeDocument/2006/relationships/hyperlink" Target="http://www.entrepreneurindia.co/" TargetMode="External"/></Relationships>
</file>

<file path=ppt/slides/_rels/slide78.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hyperlink" Target="https://www.facebook.com/NIIR.ORG" TargetMode="External"/><Relationship Id="rId7" Type="http://schemas.openxmlformats.org/officeDocument/2006/relationships/hyperlink" Target="https://www.pinterest.com/npcsindia/" TargetMode="External"/><Relationship Id="rId12" Type="http://schemas.openxmlformats.org/officeDocument/2006/relationships/image" Target="../media/image19.png"/><Relationship Id="rId2" Type="http://schemas.openxmlformats.org/officeDocument/2006/relationships/hyperlink" Target="https://www.linkedin.com/company/niir-project-consultancy-services" TargetMode="External"/><Relationship Id="rId1" Type="http://schemas.openxmlformats.org/officeDocument/2006/relationships/slideLayout" Target="../slideLayouts/slideLayout1349.xml"/><Relationship Id="rId6" Type="http://schemas.openxmlformats.org/officeDocument/2006/relationships/hyperlink" Target="https://twitter.com/npcs_in" TargetMode="External"/><Relationship Id="rId11" Type="http://schemas.openxmlformats.org/officeDocument/2006/relationships/image" Target="../media/image18.png"/><Relationship Id="rId5" Type="http://schemas.openxmlformats.org/officeDocument/2006/relationships/hyperlink" Target="https://plus.google.com/+EntrepreneurIndiaNewDelhi" TargetMode="External"/><Relationship Id="rId15" Type="http://schemas.openxmlformats.org/officeDocument/2006/relationships/hyperlink" Target="http://www.entrepreneurindia.co/" TargetMode="External"/><Relationship Id="rId10" Type="http://schemas.openxmlformats.org/officeDocument/2006/relationships/image" Target="../media/image17.jpeg"/><Relationship Id="rId4" Type="http://schemas.openxmlformats.org/officeDocument/2006/relationships/hyperlink" Target="https://www.youtube.com/user/NIIRproject" TargetMode="External"/><Relationship Id="rId9" Type="http://schemas.openxmlformats.org/officeDocument/2006/relationships/image" Target="../media/image16.jpeg"/><Relationship Id="rId14" Type="http://schemas.openxmlformats.org/officeDocument/2006/relationships/image" Target="../media/image9.gif"/></Relationships>
</file>

<file path=ppt/slides/_rels/slide79.xml.rels><?xml version="1.0" encoding="UTF-8" standalone="yes"?>
<Relationships xmlns="http://schemas.openxmlformats.org/package/2006/relationships"><Relationship Id="rId3" Type="http://schemas.openxmlformats.org/officeDocument/2006/relationships/hyperlink" Target="http://www.niir.org/" TargetMode="External"/><Relationship Id="rId2" Type="http://schemas.openxmlformats.org/officeDocument/2006/relationships/image" Target="../media/image21.png"/><Relationship Id="rId1" Type="http://schemas.openxmlformats.org/officeDocument/2006/relationships/slideLayout" Target="../slideLayouts/slideLayout1349.xml"/><Relationship Id="rId5" Type="http://schemas.openxmlformats.org/officeDocument/2006/relationships/image" Target="../media/image9.gif"/><Relationship Id="rId4" Type="http://schemas.openxmlformats.org/officeDocument/2006/relationships/hyperlink" Target="http://www.entrepreneurindia.co/"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_rels/slide9.xml.rels><?xml version="1.0" encoding="UTF-8" standalone="yes"?>
<Relationships xmlns="http://schemas.openxmlformats.org/package/2006/relationships"><Relationship Id="rId3" Type="http://schemas.openxmlformats.org/officeDocument/2006/relationships/hyperlink" Target="http://www.entrepreneurindia.co/" TargetMode="External"/><Relationship Id="rId2" Type="http://schemas.openxmlformats.org/officeDocument/2006/relationships/image" Target="../media/image9.gif"/><Relationship Id="rId1" Type="http://schemas.openxmlformats.org/officeDocument/2006/relationships/slideLayout" Target="../slideLayouts/slideLayout1349.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NPCS-1.gif"/>
          <p:cNvPicPr/>
          <p:nvPr/>
        </p:nvPicPr>
        <p:blipFill>
          <a:blip r:embed="rId3" cstate="print"/>
          <a:stretch>
            <a:fillRect/>
          </a:stretch>
        </p:blipFill>
        <p:spPr>
          <a:xfrm>
            <a:off x="7696200" y="6401356"/>
            <a:ext cx="1447800" cy="456643"/>
          </a:xfrm>
          <a:prstGeom prst="rect">
            <a:avLst/>
          </a:prstGeom>
        </p:spPr>
      </p:pic>
      <p:sp>
        <p:nvSpPr>
          <p:cNvPr id="3" name="Rectangle 2"/>
          <p:cNvSpPr/>
          <p:nvPr/>
        </p:nvSpPr>
        <p:spPr>
          <a:xfrm>
            <a:off x="0" y="6488668"/>
            <a:ext cx="3276600" cy="369332"/>
          </a:xfrm>
          <a:prstGeom prst="rect">
            <a:avLst/>
          </a:prstGeom>
        </p:spPr>
        <p:style>
          <a:lnRef idx="1">
            <a:schemeClr val="accent1"/>
          </a:lnRef>
          <a:fillRef idx="1001">
            <a:schemeClr val="lt1"/>
          </a:fillRef>
          <a:effectRef idx="2">
            <a:schemeClr val="accent1"/>
          </a:effectRef>
          <a:fontRef idx="minor">
            <a:schemeClr val="lt1"/>
          </a:fontRef>
        </p:style>
        <p:txBody>
          <a:bodyPr wrap="square">
            <a:spAutoFit/>
          </a:bodyPr>
          <a:lstStyle/>
          <a:p>
            <a:r>
              <a:rPr lang="en-US" b="1" dirty="0" smtClean="0">
                <a:hlinkClick r:id="rId4"/>
              </a:rPr>
              <a:t>www.entrepreneurindia.co</a:t>
            </a:r>
            <a:r>
              <a:rPr lang="en-US" b="1" dirty="0" smtClean="0"/>
              <a:t>     </a:t>
            </a:r>
            <a:endParaRPr lang="en-US" b="1" dirty="0"/>
          </a:p>
        </p:txBody>
      </p:sp>
      <p:pic>
        <p:nvPicPr>
          <p:cNvPr id="21" name="Picture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3835"/>
            <a:ext cx="4495800" cy="3592511"/>
          </a:xfrm>
          <a:prstGeom prst="rect">
            <a:avLst/>
          </a:prstGeom>
        </p:spPr>
      </p:pic>
      <p:pic>
        <p:nvPicPr>
          <p:cNvPr id="22" name="Picture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00046" y="-31014"/>
            <a:ext cx="5429250" cy="3570048"/>
          </a:xfrm>
          <a:prstGeom prst="rect">
            <a:avLst/>
          </a:prstGeom>
        </p:spPr>
      </p:pic>
      <p:grpSp>
        <p:nvGrpSpPr>
          <p:cNvPr id="20" name="Group 19"/>
          <p:cNvGrpSpPr/>
          <p:nvPr/>
        </p:nvGrpSpPr>
        <p:grpSpPr>
          <a:xfrm>
            <a:off x="1155829" y="33835"/>
            <a:ext cx="6843713" cy="3505200"/>
            <a:chOff x="1035843" y="152400"/>
            <a:chExt cx="6843713" cy="3505200"/>
          </a:xfrm>
          <a:solidFill>
            <a:schemeClr val="accent1"/>
          </a:solidFill>
        </p:grpSpPr>
        <p:pic>
          <p:nvPicPr>
            <p:cNvPr id="17" name="Picture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35843" y="152400"/>
              <a:ext cx="6843713" cy="3505200"/>
            </a:xfrm>
            <a:prstGeom prst="ellipse">
              <a:avLst/>
            </a:prstGeom>
            <a:grpFill/>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8" name="Oval 17"/>
            <p:cNvSpPr/>
            <p:nvPr/>
          </p:nvSpPr>
          <p:spPr bwMode="auto">
            <a:xfrm>
              <a:off x="1371599" y="386675"/>
              <a:ext cx="6172200" cy="2971800"/>
            </a:xfrm>
            <a:prstGeom prst="ellipse">
              <a:avLst/>
            </a:prstGeom>
            <a:grpFill/>
            <a:ln w="9525" cap="flat" cmpd="sng" algn="ctr">
              <a:solidFill>
                <a:srgbClr val="FAFAFA"/>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algn="ctr"/>
              <a:r>
                <a:rPr lang="en-US" sz="8000" b="1" u="sng" dirty="0">
                  <a:solidFill>
                    <a:srgbClr val="7030A0"/>
                  </a:solidFill>
                  <a:latin typeface="Bookman Old Style" panose="02050604050505020204" pitchFamily="18" charset="0"/>
                </a:rPr>
                <a:t>Holiday Resort</a:t>
              </a:r>
              <a:endParaRPr lang="en-US" sz="8000" u="sng" dirty="0">
                <a:solidFill>
                  <a:srgbClr val="7030A0"/>
                </a:solidFill>
                <a:latin typeface="Bookman Old Style" panose="02050604050505020204" pitchFamily="18" charset="0"/>
              </a:endParaRPr>
            </a:p>
          </p:txBody>
        </p:sp>
      </p:grpSp>
      <p:sp>
        <p:nvSpPr>
          <p:cNvPr id="19" name="Rectangle 18"/>
          <p:cNvSpPr/>
          <p:nvPr/>
        </p:nvSpPr>
        <p:spPr>
          <a:xfrm>
            <a:off x="0" y="3539035"/>
            <a:ext cx="9155373" cy="2862322"/>
          </a:xfrm>
          <a:prstGeom prst="rect">
            <a:avLst/>
          </a:prstGeom>
          <a:solidFill>
            <a:srgbClr val="EDE9E4"/>
          </a:solidFill>
        </p:spPr>
        <p:txBody>
          <a:bodyPr wrap="square">
            <a:spAutoFit/>
          </a:bodyPr>
          <a:lstStyle/>
          <a:p>
            <a:pPr algn="just">
              <a:lnSpc>
                <a:spcPct val="150000"/>
              </a:lnSpc>
              <a:spcAft>
                <a:spcPts val="800"/>
              </a:spcAft>
            </a:pPr>
            <a:r>
              <a:rPr lang="en-US" sz="2000" b="1" i="1" dirty="0">
                <a:latin typeface="Bookman Old Style" panose="02050604050505020204" pitchFamily="18" charset="0"/>
                <a:ea typeface="Calibri" panose="020F0502020204030204" pitchFamily="34" charset="0"/>
                <a:cs typeface="Bookman Old Style" panose="02050604050505020204" pitchFamily="18" charset="0"/>
              </a:rPr>
              <a:t>Detailed Project Report, Profile, Business Plan, Industry Trends, Market Research, Survey, Machinery, Raw Materials, Feasibility Study, Investment Opportunities, Cost and Revenue, Plant Economics, Working Capital Requirement, Plant Layout, Process Flow Sheet, Cost of Project, Projected Balance Sheets, Profitability Ratios, Break Even Analysis</a:t>
            </a:r>
            <a:endParaRPr lang="en-US" sz="2000" i="1" dirty="0">
              <a:effectLst/>
              <a:latin typeface="Bookman Old Style" panose="0205060405050502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1844257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NPCS-1.gif"/>
          <p:cNvPicPr/>
          <p:nvPr/>
        </p:nvPicPr>
        <p:blipFill>
          <a:blip r:embed="rId2" cstate="print"/>
          <a:stretch>
            <a:fillRect/>
          </a:stretch>
        </p:blipFill>
        <p:spPr>
          <a:xfrm>
            <a:off x="7696200" y="6286496"/>
            <a:ext cx="1447800" cy="571504"/>
          </a:xfrm>
          <a:prstGeom prst="rect">
            <a:avLst/>
          </a:prstGeom>
        </p:spPr>
      </p:pic>
      <p:sp>
        <p:nvSpPr>
          <p:cNvPr id="3" name="Rectangle 2"/>
          <p:cNvSpPr/>
          <p:nvPr/>
        </p:nvSpPr>
        <p:spPr>
          <a:xfrm>
            <a:off x="0" y="6488668"/>
            <a:ext cx="3276600" cy="369332"/>
          </a:xfrm>
          <a:prstGeom prst="rect">
            <a:avLst/>
          </a:prstGeom>
        </p:spPr>
        <p:style>
          <a:lnRef idx="1">
            <a:schemeClr val="accent1"/>
          </a:lnRef>
          <a:fillRef idx="1001">
            <a:schemeClr val="lt1"/>
          </a:fillRef>
          <a:effectRef idx="2">
            <a:schemeClr val="accent1"/>
          </a:effectRef>
          <a:fontRef idx="minor">
            <a:schemeClr val="lt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4" name="Rectangle 3"/>
          <p:cNvSpPr/>
          <p:nvPr/>
        </p:nvSpPr>
        <p:spPr>
          <a:xfrm>
            <a:off x="152400" y="381000"/>
            <a:ext cx="8839200" cy="5397888"/>
          </a:xfrm>
          <a:prstGeom prst="rect">
            <a:avLst/>
          </a:prstGeom>
          <a:solidFill>
            <a:srgbClr val="EBF5FF"/>
          </a:solidFill>
        </p:spPr>
        <p:txBody>
          <a:bodyPr wrap="square">
            <a:spAutoFit/>
          </a:bodyPr>
          <a:lstStyle/>
          <a:p>
            <a:pPr algn="just">
              <a:lnSpc>
                <a:spcPct val="150000"/>
              </a:lnSpc>
              <a:spcBef>
                <a:spcPts val="1800"/>
              </a:spcBef>
              <a:spcAft>
                <a:spcPts val="1200"/>
              </a:spcAft>
            </a:pPr>
            <a:r>
              <a:rPr lang="en-US" sz="2400" dirty="0">
                <a:latin typeface="Bookman Old Style" panose="02050604050505020204" pitchFamily="18" charset="0"/>
                <a:ea typeface="Calibri" panose="020F0502020204030204" pitchFamily="34" charset="0"/>
              </a:rPr>
              <a:t>India is expected to move up five spots to be ranked among the top five business travel market globally by 2030, as business travel spending in the country is expected to treble until 2030 from US$ 30 billion in 2015.</a:t>
            </a:r>
            <a:endParaRPr lang="en-US" sz="2400" dirty="0">
              <a:latin typeface="Tahoma" panose="020B0604030504040204" pitchFamily="34" charset="0"/>
              <a:ea typeface="Calibri" panose="020F0502020204030204" pitchFamily="34" charset="0"/>
            </a:endParaRPr>
          </a:p>
          <a:p>
            <a:pPr algn="just">
              <a:lnSpc>
                <a:spcPct val="150000"/>
              </a:lnSpc>
              <a:spcBef>
                <a:spcPts val="1800"/>
              </a:spcBef>
              <a:spcAft>
                <a:spcPts val="1200"/>
              </a:spcAft>
            </a:pPr>
            <a:r>
              <a:rPr lang="en-US" sz="2400" dirty="0">
                <a:latin typeface="Bookman Old Style" panose="02050604050505020204" pitchFamily="18" charset="0"/>
                <a:ea typeface="Calibri" panose="020F0502020204030204" pitchFamily="34" charset="0"/>
              </a:rPr>
              <a:t>International hotel chains will likely increase their expansion and investment plans in India, and are expected to account for 50 per cent share in the Indian hospitality industry by 2022, from the current 44 per cent.</a:t>
            </a:r>
            <a:endParaRPr lang="en-US" sz="2400" dirty="0">
              <a:effectLst/>
              <a:latin typeface="Tahoma" panose="020B0604030504040204" pitchFamily="34" charset="0"/>
              <a:ea typeface="Calibri" panose="020F0502020204030204" pitchFamily="34" charset="0"/>
            </a:endParaRPr>
          </a:p>
        </p:txBody>
      </p:sp>
    </p:spTree>
    <p:extLst>
      <p:ext uri="{BB962C8B-B14F-4D97-AF65-F5344CB8AC3E}">
        <p14:creationId xmlns:p14="http://schemas.microsoft.com/office/powerpoint/2010/main" val="2371766904"/>
      </p:ext>
    </p:extLst>
  </p:cSld>
  <p:clrMapOvr>
    <a:masterClrMapping/>
  </p:clrMapOvr>
  <p:transition spd="slow">
    <p:blinds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NPCS-1.gif"/>
          <p:cNvPicPr/>
          <p:nvPr/>
        </p:nvPicPr>
        <p:blipFill>
          <a:blip r:embed="rId2" cstate="print"/>
          <a:stretch>
            <a:fillRect/>
          </a:stretch>
        </p:blipFill>
        <p:spPr>
          <a:xfrm>
            <a:off x="7696200" y="6286496"/>
            <a:ext cx="1447800" cy="571504"/>
          </a:xfrm>
          <a:prstGeom prst="rect">
            <a:avLst/>
          </a:prstGeom>
        </p:spPr>
      </p:pic>
      <p:sp>
        <p:nvSpPr>
          <p:cNvPr id="3" name="Rectangle 2"/>
          <p:cNvSpPr/>
          <p:nvPr/>
        </p:nvSpPr>
        <p:spPr>
          <a:xfrm>
            <a:off x="0" y="6488668"/>
            <a:ext cx="3276600" cy="369332"/>
          </a:xfrm>
          <a:prstGeom prst="rect">
            <a:avLst/>
          </a:prstGeom>
        </p:spPr>
        <p:style>
          <a:lnRef idx="1">
            <a:schemeClr val="accent1"/>
          </a:lnRef>
          <a:fillRef idx="1001">
            <a:schemeClr val="lt1"/>
          </a:fillRef>
          <a:effectRef idx="2">
            <a:schemeClr val="accent1"/>
          </a:effectRef>
          <a:fontRef idx="minor">
            <a:schemeClr val="lt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4" name="Rectangle 3"/>
          <p:cNvSpPr/>
          <p:nvPr/>
        </p:nvSpPr>
        <p:spPr>
          <a:xfrm>
            <a:off x="228600" y="685800"/>
            <a:ext cx="8686800" cy="2977738"/>
          </a:xfrm>
          <a:prstGeom prst="rect">
            <a:avLst/>
          </a:prstGeom>
          <a:solidFill>
            <a:srgbClr val="EBF5FF"/>
          </a:solidFill>
        </p:spPr>
        <p:txBody>
          <a:bodyPr wrap="square">
            <a:spAutoFit/>
          </a:bodyPr>
          <a:lstStyle/>
          <a:p>
            <a:pPr algn="just">
              <a:lnSpc>
                <a:spcPct val="150000"/>
              </a:lnSpc>
              <a:spcBef>
                <a:spcPts val="1800"/>
              </a:spcBef>
              <a:spcAft>
                <a:spcPts val="1200"/>
              </a:spcAft>
            </a:pPr>
            <a:r>
              <a:rPr lang="en-US" sz="2500" dirty="0">
                <a:latin typeface="Bookman Old Style" panose="02050604050505020204" pitchFamily="18" charset="0"/>
                <a:ea typeface="Calibri" panose="020F0502020204030204" pitchFamily="34" charset="0"/>
              </a:rPr>
              <a:t>The tourism and hospitality sector is among the top 10 sectors in India to attract the highest Foreign Direct Investment (FDI). During the period April 2000-December 2016, the hotel and tourism sector attracted around US$ 9.93 billion of FDI.</a:t>
            </a:r>
            <a:endParaRPr lang="en-US" sz="2500" dirty="0">
              <a:effectLst/>
              <a:latin typeface="Tahoma" panose="020B0604030504040204" pitchFamily="34" charset="0"/>
              <a:ea typeface="Calibri" panose="020F0502020204030204" pitchFamily="34" charset="0"/>
            </a:endParaRPr>
          </a:p>
        </p:txBody>
      </p:sp>
    </p:spTree>
    <p:extLst>
      <p:ext uri="{BB962C8B-B14F-4D97-AF65-F5344CB8AC3E}">
        <p14:creationId xmlns:p14="http://schemas.microsoft.com/office/powerpoint/2010/main" val="409000249"/>
      </p:ext>
    </p:extLst>
  </p:cSld>
  <p:clrMapOvr>
    <a:masterClrMapping/>
  </p:clrMapOvr>
  <p:transition spd="slow">
    <p:blinds dir="vert"/>
  </p:transition>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0" y="0"/>
            <a:ext cx="9144000" cy="69204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lnSpc>
                <a:spcPct val="115000"/>
              </a:lnSpc>
              <a:spcAft>
                <a:spcPts val="1000"/>
              </a:spcAft>
            </a:pPr>
            <a:r>
              <a:rPr lang="en-US" sz="3600" b="1" dirty="0">
                <a:solidFill>
                  <a:srgbClr val="7030A0"/>
                </a:solidFill>
                <a:latin typeface="Calibri" panose="020F0502020204030204" pitchFamily="34" charset="0"/>
                <a:ea typeface="Calibri" panose="020F0502020204030204" pitchFamily="34" charset="0"/>
                <a:cs typeface="Times New Roman" panose="02020603050405020304" pitchFamily="18" charset="0"/>
              </a:rPr>
              <a:t>Few Indian Major Players are as under</a:t>
            </a:r>
            <a:endParaRPr lang="en-US" sz="36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152400" y="6468196"/>
            <a:ext cx="33528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2"/>
              </a:rPr>
              <a:t>www.entrepreneurindia.co</a:t>
            </a:r>
            <a:r>
              <a:rPr lang="en-US" b="1" dirty="0" smtClean="0"/>
              <a:t>    </a:t>
            </a:r>
            <a:endParaRPr lang="en-US" b="1" dirty="0"/>
          </a:p>
        </p:txBody>
      </p:sp>
      <p:pic>
        <p:nvPicPr>
          <p:cNvPr id="5" name="Picture 4" descr="NPCS-1.gif"/>
          <p:cNvPicPr/>
          <p:nvPr/>
        </p:nvPicPr>
        <p:blipFill>
          <a:blip r:embed="rId3" cstate="print"/>
          <a:stretch>
            <a:fillRect/>
          </a:stretch>
        </p:blipFill>
        <p:spPr>
          <a:xfrm>
            <a:off x="7581332" y="6248400"/>
            <a:ext cx="1558119" cy="609600"/>
          </a:xfrm>
          <a:prstGeom prst="rect">
            <a:avLst/>
          </a:prstGeom>
        </p:spPr>
      </p:pic>
      <p:sp>
        <p:nvSpPr>
          <p:cNvPr id="3" name="Rectangle 2"/>
          <p:cNvSpPr/>
          <p:nvPr/>
        </p:nvSpPr>
        <p:spPr>
          <a:xfrm>
            <a:off x="152400" y="894772"/>
            <a:ext cx="8686800" cy="5370701"/>
          </a:xfrm>
          <a:prstGeom prst="rect">
            <a:avLst/>
          </a:prstGeom>
          <a:solidFill>
            <a:srgbClr val="EBF5FF"/>
          </a:solidFill>
        </p:spPr>
        <p:txBody>
          <a:bodyPr wrap="square">
            <a:spAutoFit/>
          </a:bodyPr>
          <a:lstStyle/>
          <a:p>
            <a:pPr marL="342900" marR="0" lvl="0" indent="-342900" algn="just">
              <a:lnSpc>
                <a:spcPct val="150000"/>
              </a:lnSpc>
              <a:spcBef>
                <a:spcPts val="1800"/>
              </a:spcBef>
              <a:spcAft>
                <a:spcPts val="1200"/>
              </a:spcAft>
              <a:buFont typeface="+mj-lt"/>
              <a:buAutoNum type="arabicPeriod"/>
            </a:pPr>
            <a:r>
              <a:rPr lang="en-US" sz="2700" dirty="0" err="1">
                <a:solidFill>
                  <a:srgbClr val="FF0000"/>
                </a:solidFill>
                <a:latin typeface="Bookman Old Style" panose="02050604050505020204" pitchFamily="18" charset="0"/>
                <a:ea typeface="Calibri" panose="020F0502020204030204" pitchFamily="34" charset="0"/>
              </a:rPr>
              <a:t>Amanbagh</a:t>
            </a:r>
            <a:r>
              <a:rPr lang="en-US" sz="2700" dirty="0">
                <a:solidFill>
                  <a:srgbClr val="FF0000"/>
                </a:solidFill>
                <a:latin typeface="Bookman Old Style" panose="02050604050505020204" pitchFamily="18" charset="0"/>
                <a:ea typeface="Calibri" panose="020F0502020204030204" pitchFamily="34" charset="0"/>
              </a:rPr>
              <a:t> Resort </a:t>
            </a:r>
            <a:endParaRPr lang="en-US" sz="2700" dirty="0">
              <a:solidFill>
                <a:srgbClr val="FF0000"/>
              </a:solidFill>
              <a:latin typeface="Tahoma" panose="020B0604030504040204" pitchFamily="34" charset="0"/>
              <a:ea typeface="Calibri" panose="020F0502020204030204" pitchFamily="34" charset="0"/>
            </a:endParaRPr>
          </a:p>
          <a:p>
            <a:pPr marL="342900" marR="0" lvl="0" indent="-342900" algn="just">
              <a:lnSpc>
                <a:spcPct val="150000"/>
              </a:lnSpc>
              <a:spcBef>
                <a:spcPts val="1800"/>
              </a:spcBef>
              <a:spcAft>
                <a:spcPts val="1200"/>
              </a:spcAft>
              <a:buFont typeface="+mj-lt"/>
              <a:buAutoNum type="arabicPeriod"/>
            </a:pPr>
            <a:r>
              <a:rPr lang="en-US" sz="2700" dirty="0">
                <a:solidFill>
                  <a:srgbClr val="FF0000"/>
                </a:solidFill>
                <a:latin typeface="Bookman Old Style" panose="02050604050505020204" pitchFamily="18" charset="0"/>
                <a:ea typeface="Calibri" panose="020F0502020204030204" pitchFamily="34" charset="0"/>
              </a:rPr>
              <a:t>Park Hyatt Goa Resort and Spa, </a:t>
            </a:r>
            <a:r>
              <a:rPr lang="en-US" sz="2700" dirty="0" err="1">
                <a:solidFill>
                  <a:srgbClr val="FF0000"/>
                </a:solidFill>
                <a:latin typeface="Bookman Old Style" panose="02050604050505020204" pitchFamily="18" charset="0"/>
                <a:ea typeface="Calibri" panose="020F0502020204030204" pitchFamily="34" charset="0"/>
              </a:rPr>
              <a:t>Cansaulim</a:t>
            </a:r>
            <a:r>
              <a:rPr lang="en-US" sz="2700" dirty="0">
                <a:solidFill>
                  <a:srgbClr val="FF0000"/>
                </a:solidFill>
                <a:latin typeface="Bookman Old Style" panose="02050604050505020204" pitchFamily="18" charset="0"/>
                <a:ea typeface="Calibri" panose="020F0502020204030204" pitchFamily="34" charset="0"/>
              </a:rPr>
              <a:t>, Goa </a:t>
            </a:r>
            <a:endParaRPr lang="en-US" sz="2700" dirty="0">
              <a:solidFill>
                <a:srgbClr val="FF0000"/>
              </a:solidFill>
              <a:latin typeface="Tahoma" panose="020B0604030504040204" pitchFamily="34" charset="0"/>
              <a:ea typeface="Calibri" panose="020F0502020204030204" pitchFamily="34" charset="0"/>
            </a:endParaRPr>
          </a:p>
          <a:p>
            <a:pPr marL="342900" marR="0" lvl="0" indent="-342900" algn="just">
              <a:lnSpc>
                <a:spcPct val="150000"/>
              </a:lnSpc>
              <a:spcBef>
                <a:spcPts val="1800"/>
              </a:spcBef>
              <a:spcAft>
                <a:spcPts val="1200"/>
              </a:spcAft>
              <a:buFont typeface="+mj-lt"/>
              <a:buAutoNum type="arabicPeriod"/>
            </a:pPr>
            <a:r>
              <a:rPr lang="en-US" sz="2700" dirty="0">
                <a:solidFill>
                  <a:srgbClr val="FF0000"/>
                </a:solidFill>
                <a:latin typeface="Bookman Old Style" panose="02050604050505020204" pitchFamily="18" charset="0"/>
                <a:ea typeface="Calibri" panose="020F0502020204030204" pitchFamily="34" charset="0"/>
              </a:rPr>
              <a:t>The </a:t>
            </a:r>
            <a:r>
              <a:rPr lang="en-US" sz="2700" dirty="0" err="1">
                <a:solidFill>
                  <a:srgbClr val="FF0000"/>
                </a:solidFill>
                <a:latin typeface="Bookman Old Style" panose="02050604050505020204" pitchFamily="18" charset="0"/>
                <a:ea typeface="Calibri" panose="020F0502020204030204" pitchFamily="34" charset="0"/>
              </a:rPr>
              <a:t>Oberoi</a:t>
            </a:r>
            <a:r>
              <a:rPr lang="en-US" sz="2700" dirty="0">
                <a:solidFill>
                  <a:srgbClr val="FF0000"/>
                </a:solidFill>
                <a:latin typeface="Bookman Old Style" panose="02050604050505020204" pitchFamily="18" charset="0"/>
                <a:ea typeface="Calibri" panose="020F0502020204030204" pitchFamily="34" charset="0"/>
              </a:rPr>
              <a:t> Cecil, Shimla, Himachal Pradesh </a:t>
            </a:r>
            <a:endParaRPr lang="en-US" sz="2700" dirty="0">
              <a:solidFill>
                <a:srgbClr val="FF0000"/>
              </a:solidFill>
              <a:latin typeface="Tahoma" panose="020B0604030504040204" pitchFamily="34" charset="0"/>
              <a:ea typeface="Calibri" panose="020F0502020204030204" pitchFamily="34" charset="0"/>
            </a:endParaRPr>
          </a:p>
          <a:p>
            <a:pPr marL="342900" marR="0" lvl="0" indent="-342900" algn="just">
              <a:lnSpc>
                <a:spcPct val="150000"/>
              </a:lnSpc>
              <a:spcBef>
                <a:spcPts val="1800"/>
              </a:spcBef>
              <a:spcAft>
                <a:spcPts val="1200"/>
              </a:spcAft>
              <a:buFont typeface="+mj-lt"/>
              <a:buAutoNum type="arabicPeriod"/>
            </a:pPr>
            <a:r>
              <a:rPr lang="en-US" sz="2700" dirty="0" err="1">
                <a:solidFill>
                  <a:srgbClr val="FF0000"/>
                </a:solidFill>
                <a:latin typeface="Bookman Old Style" panose="02050604050505020204" pitchFamily="18" charset="0"/>
                <a:ea typeface="Calibri" panose="020F0502020204030204" pitchFamily="34" charset="0"/>
              </a:rPr>
              <a:t>Ananda</a:t>
            </a:r>
            <a:r>
              <a:rPr lang="en-US" sz="2700" dirty="0">
                <a:solidFill>
                  <a:srgbClr val="FF0000"/>
                </a:solidFill>
                <a:latin typeface="Bookman Old Style" panose="02050604050505020204" pitchFamily="18" charset="0"/>
                <a:ea typeface="Calibri" panose="020F0502020204030204" pitchFamily="34" charset="0"/>
              </a:rPr>
              <a:t> Spa Resort, </a:t>
            </a:r>
            <a:r>
              <a:rPr lang="en-US" sz="2700" dirty="0" err="1">
                <a:solidFill>
                  <a:srgbClr val="FF0000"/>
                </a:solidFill>
                <a:latin typeface="Bookman Old Style" panose="02050604050505020204" pitchFamily="18" charset="0"/>
                <a:ea typeface="Calibri" panose="020F0502020204030204" pitchFamily="34" charset="0"/>
              </a:rPr>
              <a:t>Rishikesh</a:t>
            </a:r>
            <a:r>
              <a:rPr lang="en-US" sz="2700" dirty="0">
                <a:solidFill>
                  <a:srgbClr val="FF0000"/>
                </a:solidFill>
                <a:latin typeface="Bookman Old Style" panose="02050604050505020204" pitchFamily="18" charset="0"/>
                <a:ea typeface="Calibri" panose="020F0502020204030204" pitchFamily="34" charset="0"/>
              </a:rPr>
              <a:t>, </a:t>
            </a:r>
            <a:r>
              <a:rPr lang="en-US" sz="2700" dirty="0" err="1">
                <a:solidFill>
                  <a:srgbClr val="FF0000"/>
                </a:solidFill>
                <a:latin typeface="Bookman Old Style" panose="02050604050505020204" pitchFamily="18" charset="0"/>
                <a:ea typeface="Calibri" panose="020F0502020204030204" pitchFamily="34" charset="0"/>
              </a:rPr>
              <a:t>Uttarakhand</a:t>
            </a:r>
            <a:endParaRPr lang="en-US" sz="2700" dirty="0">
              <a:solidFill>
                <a:srgbClr val="FF0000"/>
              </a:solidFill>
              <a:latin typeface="Tahoma" panose="020B0604030504040204" pitchFamily="34" charset="0"/>
              <a:ea typeface="Calibri" panose="020F0502020204030204" pitchFamily="34" charset="0"/>
            </a:endParaRPr>
          </a:p>
          <a:p>
            <a:pPr marL="342900" marR="0" lvl="0" indent="-342900" algn="just">
              <a:lnSpc>
                <a:spcPct val="150000"/>
              </a:lnSpc>
              <a:spcBef>
                <a:spcPts val="1800"/>
              </a:spcBef>
              <a:spcAft>
                <a:spcPts val="1200"/>
              </a:spcAft>
              <a:buFont typeface="+mj-lt"/>
              <a:buAutoNum type="arabicPeriod"/>
            </a:pPr>
            <a:r>
              <a:rPr lang="en-US" sz="2700" dirty="0" err="1">
                <a:solidFill>
                  <a:srgbClr val="FF0000"/>
                </a:solidFill>
                <a:latin typeface="Bookman Old Style" panose="02050604050505020204" pitchFamily="18" charset="0"/>
                <a:ea typeface="Calibri" panose="020F0502020204030204" pitchFamily="34" charset="0"/>
              </a:rPr>
              <a:t>Shaam</a:t>
            </a:r>
            <a:r>
              <a:rPr lang="en-US" sz="2700" dirty="0">
                <a:solidFill>
                  <a:srgbClr val="FF0000"/>
                </a:solidFill>
                <a:latin typeface="Bookman Old Style" panose="02050604050505020204" pitchFamily="18" charset="0"/>
                <a:ea typeface="Calibri" panose="020F0502020204030204" pitchFamily="34" charset="0"/>
              </a:rPr>
              <a:t>-e-</a:t>
            </a:r>
            <a:r>
              <a:rPr lang="en-US" sz="2700" dirty="0" err="1">
                <a:solidFill>
                  <a:srgbClr val="FF0000"/>
                </a:solidFill>
                <a:latin typeface="Bookman Old Style" panose="02050604050505020204" pitchFamily="18" charset="0"/>
                <a:ea typeface="Calibri" panose="020F0502020204030204" pitchFamily="34" charset="0"/>
              </a:rPr>
              <a:t>Sarhad</a:t>
            </a:r>
            <a:r>
              <a:rPr lang="en-US" sz="2700" dirty="0">
                <a:solidFill>
                  <a:srgbClr val="FF0000"/>
                </a:solidFill>
                <a:latin typeface="Bookman Old Style" panose="02050604050505020204" pitchFamily="18" charset="0"/>
                <a:ea typeface="Calibri" panose="020F0502020204030204" pitchFamily="34" charset="0"/>
              </a:rPr>
              <a:t> Village Resort, Kutch, Gujarat</a:t>
            </a:r>
            <a:endParaRPr lang="en-US" sz="2700" dirty="0">
              <a:solidFill>
                <a:srgbClr val="FF0000"/>
              </a:solidFill>
              <a:effectLst/>
              <a:latin typeface="Tahoma" panose="020B0604030504040204" pitchFamily="34" charset="0"/>
              <a:ea typeface="Calibri" panose="020F0502020204030204" pitchFamily="34" charset="0"/>
            </a:endParaRPr>
          </a:p>
        </p:txBody>
      </p:sp>
    </p:spTree>
    <p:extLst>
      <p:ext uri="{BB962C8B-B14F-4D97-AF65-F5344CB8AC3E}">
        <p14:creationId xmlns:p14="http://schemas.microsoft.com/office/powerpoint/2010/main" val="15756002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6488668"/>
            <a:ext cx="3276600" cy="369332"/>
          </a:xfrm>
          <a:prstGeom prst="rect">
            <a:avLst/>
          </a:prstGeom>
        </p:spPr>
        <p:style>
          <a:lnRef idx="1">
            <a:schemeClr val="accent1"/>
          </a:lnRef>
          <a:fillRef idx="1001">
            <a:schemeClr val="lt1"/>
          </a:fillRef>
          <a:effectRef idx="2">
            <a:schemeClr val="accent1"/>
          </a:effectRef>
          <a:fontRef idx="minor">
            <a:schemeClr val="lt1"/>
          </a:fontRef>
        </p:style>
        <p:txBody>
          <a:bodyPr wrap="square">
            <a:spAutoFit/>
          </a:bodyPr>
          <a:lstStyle/>
          <a:p>
            <a:r>
              <a:rPr lang="en-US" b="1" dirty="0" smtClean="0">
                <a:hlinkClick r:id="rId2"/>
              </a:rPr>
              <a:t>www.entrepreneurindia.co</a:t>
            </a:r>
            <a:r>
              <a:rPr lang="en-US" b="1" dirty="0" smtClean="0"/>
              <a:t>     </a:t>
            </a:r>
            <a:endParaRPr lang="en-US" b="1" dirty="0"/>
          </a:p>
        </p:txBody>
      </p:sp>
      <p:sp>
        <p:nvSpPr>
          <p:cNvPr id="4" name="Rectangle 3"/>
          <p:cNvSpPr/>
          <p:nvPr/>
        </p:nvSpPr>
        <p:spPr>
          <a:xfrm>
            <a:off x="228600" y="177131"/>
            <a:ext cx="8686800" cy="6247864"/>
          </a:xfrm>
          <a:prstGeom prst="rect">
            <a:avLst/>
          </a:prstGeom>
          <a:solidFill>
            <a:srgbClr val="EBF5FF"/>
          </a:solidFill>
        </p:spPr>
        <p:txBody>
          <a:bodyPr wrap="square">
            <a:spAutoFit/>
          </a:bodyPr>
          <a:lstStyle/>
          <a:p>
            <a:pPr algn="just">
              <a:lnSpc>
                <a:spcPct val="150000"/>
              </a:lnSpc>
              <a:spcBef>
                <a:spcPts val="1800"/>
              </a:spcBef>
              <a:spcAft>
                <a:spcPts val="1200"/>
              </a:spcAft>
            </a:pPr>
            <a:r>
              <a:rPr lang="en-US" sz="2400" b="1" dirty="0">
                <a:solidFill>
                  <a:srgbClr val="FF0000"/>
                </a:solidFill>
                <a:latin typeface="Bookman Old Style" panose="02050604050505020204" pitchFamily="18" charset="0"/>
                <a:ea typeface="Calibri" panose="020F0502020204030204" pitchFamily="34" charset="0"/>
              </a:rPr>
              <a:t>Top Timeshare Companies of India:</a:t>
            </a:r>
          </a:p>
          <a:p>
            <a:pPr marL="342900" marR="0" lvl="0" indent="-342900" algn="just">
              <a:lnSpc>
                <a:spcPct val="150000"/>
              </a:lnSpc>
              <a:spcBef>
                <a:spcPts val="1800"/>
              </a:spcBef>
              <a:spcAft>
                <a:spcPts val="1200"/>
              </a:spcAft>
              <a:buFont typeface="Symbol" panose="05050102010706020507" pitchFamily="18" charset="2"/>
              <a:buChar char=""/>
            </a:pPr>
            <a:r>
              <a:rPr lang="en-US" dirty="0">
                <a:latin typeface="Bookman Old Style" panose="02050604050505020204" pitchFamily="18" charset="0"/>
                <a:ea typeface="Calibri" panose="020F0502020204030204" pitchFamily="34" charset="0"/>
              </a:rPr>
              <a:t>Club Mahindra</a:t>
            </a:r>
            <a:endParaRPr lang="en-US" sz="900" dirty="0">
              <a:latin typeface="Tahoma" panose="020B0604030504040204" pitchFamily="34" charset="0"/>
              <a:ea typeface="Calibri" panose="020F0502020204030204" pitchFamily="34" charset="0"/>
            </a:endParaRPr>
          </a:p>
          <a:p>
            <a:pPr marL="342900" marR="0" lvl="0" indent="-342900" algn="just">
              <a:lnSpc>
                <a:spcPct val="150000"/>
              </a:lnSpc>
              <a:spcBef>
                <a:spcPts val="1800"/>
              </a:spcBef>
              <a:spcAft>
                <a:spcPts val="1200"/>
              </a:spcAft>
              <a:buFont typeface="Symbol" panose="05050102010706020507" pitchFamily="18" charset="2"/>
              <a:buChar char=""/>
            </a:pPr>
            <a:r>
              <a:rPr lang="en-US" dirty="0">
                <a:latin typeface="Bookman Old Style" panose="02050604050505020204" pitchFamily="18" charset="0"/>
                <a:ea typeface="Calibri" panose="020F0502020204030204" pitchFamily="34" charset="0"/>
              </a:rPr>
              <a:t>Sterling Resort</a:t>
            </a:r>
            <a:endParaRPr lang="en-US" sz="900" dirty="0">
              <a:latin typeface="Tahoma" panose="020B0604030504040204" pitchFamily="34" charset="0"/>
              <a:ea typeface="Calibri" panose="020F0502020204030204" pitchFamily="34" charset="0"/>
            </a:endParaRPr>
          </a:p>
          <a:p>
            <a:pPr marL="342900" marR="0" lvl="0" indent="-342900" algn="just">
              <a:lnSpc>
                <a:spcPct val="150000"/>
              </a:lnSpc>
              <a:spcBef>
                <a:spcPts val="1800"/>
              </a:spcBef>
              <a:spcAft>
                <a:spcPts val="1200"/>
              </a:spcAft>
              <a:buFont typeface="Symbol" panose="05050102010706020507" pitchFamily="18" charset="2"/>
              <a:buChar char=""/>
            </a:pPr>
            <a:r>
              <a:rPr lang="en-US" dirty="0">
                <a:latin typeface="Bookman Old Style" panose="02050604050505020204" pitchFamily="18" charset="0"/>
                <a:ea typeface="Calibri" panose="020F0502020204030204" pitchFamily="34" charset="0"/>
              </a:rPr>
              <a:t>Club group of Hotels</a:t>
            </a:r>
            <a:endParaRPr lang="en-US" sz="900" dirty="0">
              <a:latin typeface="Tahoma" panose="020B0604030504040204" pitchFamily="34" charset="0"/>
              <a:ea typeface="Calibri" panose="020F0502020204030204" pitchFamily="34" charset="0"/>
            </a:endParaRPr>
          </a:p>
          <a:p>
            <a:pPr marL="342900" marR="0" lvl="0" indent="-342900" algn="just">
              <a:lnSpc>
                <a:spcPct val="150000"/>
              </a:lnSpc>
              <a:spcBef>
                <a:spcPts val="1800"/>
              </a:spcBef>
              <a:spcAft>
                <a:spcPts val="1200"/>
              </a:spcAft>
              <a:buFont typeface="Symbol" panose="05050102010706020507" pitchFamily="18" charset="2"/>
              <a:buChar char=""/>
            </a:pPr>
            <a:r>
              <a:rPr lang="en-US" dirty="0" err="1">
                <a:latin typeface="Bookman Old Style" panose="02050604050505020204" pitchFamily="18" charset="0"/>
                <a:ea typeface="Calibri" panose="020F0502020204030204" pitchFamily="34" charset="0"/>
              </a:rPr>
              <a:t>Toshali</a:t>
            </a:r>
            <a:r>
              <a:rPr lang="en-US" dirty="0">
                <a:latin typeface="Bookman Old Style" panose="02050604050505020204" pitchFamily="18" charset="0"/>
                <a:ea typeface="Calibri" panose="020F0502020204030204" pitchFamily="34" charset="0"/>
              </a:rPr>
              <a:t> Resort</a:t>
            </a:r>
            <a:endParaRPr lang="en-US" sz="900" dirty="0">
              <a:latin typeface="Tahoma" panose="020B0604030504040204" pitchFamily="34" charset="0"/>
              <a:ea typeface="Calibri" panose="020F0502020204030204" pitchFamily="34" charset="0"/>
            </a:endParaRPr>
          </a:p>
          <a:p>
            <a:pPr marL="342900" marR="0" lvl="0" indent="-342900" algn="just">
              <a:lnSpc>
                <a:spcPct val="150000"/>
              </a:lnSpc>
              <a:spcBef>
                <a:spcPts val="1800"/>
              </a:spcBef>
              <a:spcAft>
                <a:spcPts val="1200"/>
              </a:spcAft>
              <a:buFont typeface="Symbol" panose="05050102010706020507" pitchFamily="18" charset="2"/>
              <a:buChar char=""/>
            </a:pPr>
            <a:r>
              <a:rPr lang="en-US" dirty="0">
                <a:latin typeface="Bookman Old Style" panose="02050604050505020204" pitchFamily="18" charset="0"/>
                <a:ea typeface="Calibri" panose="020F0502020204030204" pitchFamily="34" charset="0"/>
              </a:rPr>
              <a:t>Royal </a:t>
            </a:r>
            <a:r>
              <a:rPr lang="en-US" dirty="0" err="1">
                <a:latin typeface="Bookman Old Style" panose="02050604050505020204" pitchFamily="18" charset="0"/>
                <a:ea typeface="Calibri" panose="020F0502020204030204" pitchFamily="34" charset="0"/>
              </a:rPr>
              <a:t>Goan</a:t>
            </a:r>
            <a:r>
              <a:rPr lang="en-US" dirty="0">
                <a:latin typeface="Bookman Old Style" panose="02050604050505020204" pitchFamily="18" charset="0"/>
                <a:ea typeface="Calibri" panose="020F0502020204030204" pitchFamily="34" charset="0"/>
              </a:rPr>
              <a:t> Beach Club Resort</a:t>
            </a:r>
            <a:endParaRPr lang="en-US" sz="900" dirty="0">
              <a:latin typeface="Tahoma" panose="020B0604030504040204" pitchFamily="34" charset="0"/>
              <a:ea typeface="Calibri" panose="020F0502020204030204" pitchFamily="34" charset="0"/>
            </a:endParaRPr>
          </a:p>
          <a:p>
            <a:pPr marL="342900" marR="0" lvl="0" indent="-342900" algn="just">
              <a:lnSpc>
                <a:spcPct val="150000"/>
              </a:lnSpc>
              <a:spcBef>
                <a:spcPts val="1800"/>
              </a:spcBef>
              <a:spcAft>
                <a:spcPts val="1200"/>
              </a:spcAft>
              <a:buFont typeface="Symbol" panose="05050102010706020507" pitchFamily="18" charset="2"/>
              <a:buChar char=""/>
            </a:pPr>
            <a:r>
              <a:rPr lang="en-US" dirty="0">
                <a:latin typeface="Bookman Old Style" panose="02050604050505020204" pitchFamily="18" charset="0"/>
                <a:ea typeface="Calibri" panose="020F0502020204030204" pitchFamily="34" charset="0"/>
              </a:rPr>
              <a:t>Country Vacations</a:t>
            </a:r>
            <a:endParaRPr lang="en-US" sz="900" dirty="0">
              <a:latin typeface="Tahoma" panose="020B0604030504040204" pitchFamily="34" charset="0"/>
              <a:ea typeface="Calibri" panose="020F0502020204030204" pitchFamily="34" charset="0"/>
            </a:endParaRPr>
          </a:p>
          <a:p>
            <a:pPr marL="342900" marR="0" lvl="0" indent="-342900" algn="just">
              <a:lnSpc>
                <a:spcPct val="150000"/>
              </a:lnSpc>
              <a:spcBef>
                <a:spcPts val="1800"/>
              </a:spcBef>
              <a:spcAft>
                <a:spcPts val="1200"/>
              </a:spcAft>
              <a:buFont typeface="Symbol" panose="05050102010706020507" pitchFamily="18" charset="2"/>
              <a:buChar char=""/>
            </a:pPr>
            <a:r>
              <a:rPr lang="en-US" dirty="0">
                <a:latin typeface="Bookman Old Style" panose="02050604050505020204" pitchFamily="18" charset="0"/>
                <a:ea typeface="Calibri" panose="020F0502020204030204" pitchFamily="34" charset="0"/>
              </a:rPr>
              <a:t>Cambay Resort</a:t>
            </a:r>
            <a:endParaRPr lang="en-US" sz="900" dirty="0">
              <a:effectLst/>
              <a:latin typeface="Tahoma" panose="020B0604030504040204" pitchFamily="34" charset="0"/>
              <a:ea typeface="Calibri" panose="020F0502020204030204" pitchFamily="34" charset="0"/>
            </a:endParaRPr>
          </a:p>
        </p:txBody>
      </p:sp>
      <p:pic>
        <p:nvPicPr>
          <p:cNvPr id="2" name="Picture 1" descr="NPCS-1.gif"/>
          <p:cNvPicPr/>
          <p:nvPr/>
        </p:nvPicPr>
        <p:blipFill>
          <a:blip r:embed="rId3" cstate="print"/>
          <a:stretch>
            <a:fillRect/>
          </a:stretch>
        </p:blipFill>
        <p:spPr>
          <a:xfrm>
            <a:off x="7696200" y="6286496"/>
            <a:ext cx="1447800" cy="571504"/>
          </a:xfrm>
          <a:prstGeom prst="rect">
            <a:avLst/>
          </a:prstGeom>
        </p:spPr>
      </p:pic>
    </p:spTree>
    <p:extLst>
      <p:ext uri="{BB962C8B-B14F-4D97-AF65-F5344CB8AC3E}">
        <p14:creationId xmlns:p14="http://schemas.microsoft.com/office/powerpoint/2010/main" val="1198733032"/>
      </p:ext>
    </p:extLst>
  </p:cSld>
  <p:clrMapOvr>
    <a:masterClrMapping/>
  </p:clrMapOvr>
  <p:transition spd="slow">
    <p:blinds dir="vert"/>
  </p:transition>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NPCS-1.gif"/>
          <p:cNvPicPr/>
          <p:nvPr/>
        </p:nvPicPr>
        <p:blipFill>
          <a:blip r:embed="rId2" cstate="print"/>
          <a:stretch>
            <a:fillRect/>
          </a:stretch>
        </p:blipFill>
        <p:spPr>
          <a:xfrm>
            <a:off x="28136" y="6214403"/>
            <a:ext cx="1447800" cy="685800"/>
          </a:xfrm>
          <a:prstGeom prst="rect">
            <a:avLst/>
          </a:prstGeom>
        </p:spPr>
      </p:pic>
      <p:sp>
        <p:nvSpPr>
          <p:cNvPr id="5" name="Rectangle 4"/>
          <p:cNvSpPr/>
          <p:nvPr/>
        </p:nvSpPr>
        <p:spPr>
          <a:xfrm>
            <a:off x="5864829" y="6530871"/>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7" name="Rectangle 6"/>
          <p:cNvSpPr/>
          <p:nvPr/>
        </p:nvSpPr>
        <p:spPr>
          <a:xfrm>
            <a:off x="0" y="0"/>
            <a:ext cx="3873176" cy="584775"/>
          </a:xfrm>
          <a:prstGeom prst="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p:spPr>
        <p:style>
          <a:lnRef idx="3">
            <a:schemeClr val="lt1"/>
          </a:lnRef>
          <a:fillRef idx="1">
            <a:schemeClr val="accent1"/>
          </a:fillRef>
          <a:effectRef idx="1">
            <a:schemeClr val="accent1"/>
          </a:effectRef>
          <a:fontRef idx="minor">
            <a:schemeClr val="lt1"/>
          </a:fontRef>
        </p:style>
        <p:txBody>
          <a:bodyPr wrap="none">
            <a:spAutoFit/>
          </a:bodyPr>
          <a:lstStyle/>
          <a:p>
            <a:pPr fontAlgn="b"/>
            <a:r>
              <a:rPr lang="en-US" sz="3200" b="1" dirty="0" smtClean="0">
                <a:solidFill>
                  <a:srgbClr val="002060"/>
                </a:solidFill>
              </a:rPr>
              <a:t>Project </a:t>
            </a:r>
            <a:r>
              <a:rPr lang="en-US" sz="3200" b="1" dirty="0">
                <a:solidFill>
                  <a:srgbClr val="002060"/>
                </a:solidFill>
              </a:rPr>
              <a:t>a</a:t>
            </a:r>
            <a:r>
              <a:rPr lang="en-US" sz="3200" b="1" dirty="0" smtClean="0">
                <a:solidFill>
                  <a:srgbClr val="002060"/>
                </a:solidFill>
              </a:rPr>
              <a:t>t a Glance</a:t>
            </a:r>
            <a:endParaRPr lang="en-US" sz="3200" b="1" dirty="0">
              <a:solidFill>
                <a:srgbClr val="002060"/>
              </a:solidFill>
              <a:latin typeface="Arial" panose="020B0604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494438614"/>
              </p:ext>
            </p:extLst>
          </p:nvPr>
        </p:nvGraphicFramePr>
        <p:xfrm>
          <a:off x="-4846" y="838200"/>
          <a:ext cx="9146276" cy="5153025"/>
        </p:xfrm>
        <a:graphic>
          <a:graphicData uri="http://schemas.openxmlformats.org/drawingml/2006/table">
            <a:tbl>
              <a:tblPr>
                <a:tableStyleId>{5C22544A-7EE6-4342-B048-85BDC9FD1C3A}</a:tableStyleId>
              </a:tblPr>
              <a:tblGrid>
                <a:gridCol w="2182107"/>
                <a:gridCol w="824093"/>
                <a:gridCol w="916949"/>
                <a:gridCol w="789273"/>
                <a:gridCol w="2019609"/>
                <a:gridCol w="812486"/>
                <a:gridCol w="835700"/>
                <a:gridCol w="766059"/>
              </a:tblGrid>
              <a:tr h="171450">
                <a:tc gridSpan="4">
                  <a:txBody>
                    <a:bodyPr/>
                    <a:lstStyle/>
                    <a:p>
                      <a:pPr algn="ctr" fontAlgn="b"/>
                      <a:r>
                        <a:rPr lang="en-US" sz="1500" b="1" u="none" strike="noStrike">
                          <a:effectLst/>
                        </a:rPr>
                        <a:t>COST OF PROJECT</a:t>
                      </a:r>
                      <a:endParaRPr lang="en-US" sz="1500" b="1" i="0" u="none" strike="noStrike">
                        <a:solidFill>
                          <a:srgbClr val="000000"/>
                        </a:solidFill>
                        <a:effectLst/>
                        <a:latin typeface="Arial" panose="020B0604020202020204" pitchFamily="34" charset="0"/>
                      </a:endParaRPr>
                    </a:p>
                  </a:txBody>
                  <a:tcPr marL="9525" marR="9525" marT="9525" marB="0" anchor="b"/>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fontAlgn="b"/>
                      <a:r>
                        <a:rPr lang="en-US" sz="1500" b="1" u="none" strike="noStrike">
                          <a:effectLst/>
                        </a:rPr>
                        <a:t>MEANS OF FINANCE</a:t>
                      </a:r>
                      <a:endParaRPr lang="en-US" sz="1500" b="1" i="0" u="none" strike="noStrike">
                        <a:solidFill>
                          <a:srgbClr val="000000"/>
                        </a:solidFill>
                        <a:effectLst/>
                        <a:latin typeface="Arial" panose="020B0604020202020204" pitchFamily="34" charset="0"/>
                      </a:endParaRPr>
                    </a:p>
                  </a:txBody>
                  <a:tcPr marL="9525" marR="9525" marT="9525" marB="0" anchor="b"/>
                </a:tc>
                <a:tc hMerge="1">
                  <a:txBody>
                    <a:bodyPr/>
                    <a:lstStyle/>
                    <a:p>
                      <a:endParaRPr lang="en-US"/>
                    </a:p>
                  </a:txBody>
                  <a:tcPr/>
                </a:tc>
                <a:tc hMerge="1">
                  <a:txBody>
                    <a:bodyPr/>
                    <a:lstStyle/>
                    <a:p>
                      <a:endParaRPr lang="en-US"/>
                    </a:p>
                  </a:txBody>
                  <a:tcPr/>
                </a:tc>
                <a:tc hMerge="1">
                  <a:txBody>
                    <a:bodyPr/>
                    <a:lstStyle/>
                    <a:p>
                      <a:endParaRPr lang="en-US"/>
                    </a:p>
                  </a:txBody>
                  <a:tcPr/>
                </a:tc>
              </a:tr>
              <a:tr h="161925">
                <a:tc>
                  <a:txBody>
                    <a:bodyPr/>
                    <a:lstStyle/>
                    <a:p>
                      <a:pPr algn="ctr" fontAlgn="b"/>
                      <a:r>
                        <a:rPr lang="en-US" sz="1500" b="1" u="none" strike="noStrike">
                          <a:effectLst/>
                        </a:rPr>
                        <a:t>Particulars</a:t>
                      </a:r>
                      <a:endParaRPr lang="en-US" sz="1500" b="1"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500" b="1" u="none" strike="noStrike">
                          <a:effectLst/>
                        </a:rPr>
                        <a:t>Existing</a:t>
                      </a:r>
                      <a:endParaRPr lang="en-US" sz="1500" b="1"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500" b="1" u="none" strike="noStrike">
                          <a:effectLst/>
                        </a:rPr>
                        <a:t>Proposed</a:t>
                      </a:r>
                      <a:endParaRPr lang="en-US" sz="1500" b="1"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500" b="1" u="none" strike="noStrike">
                          <a:effectLst/>
                        </a:rPr>
                        <a:t>Total</a:t>
                      </a:r>
                      <a:endParaRPr lang="en-US" sz="1500" b="1"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500" b="1" u="none" strike="noStrike">
                          <a:effectLst/>
                        </a:rPr>
                        <a:t>Particulars</a:t>
                      </a:r>
                      <a:endParaRPr lang="en-US" sz="1500" b="1"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500" b="1" u="none" strike="noStrike">
                          <a:effectLst/>
                        </a:rPr>
                        <a:t>Existing</a:t>
                      </a:r>
                      <a:endParaRPr lang="en-US" sz="1500" b="1"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500" b="1" u="none" strike="noStrike">
                          <a:effectLst/>
                        </a:rPr>
                        <a:t>Proposed</a:t>
                      </a:r>
                      <a:endParaRPr lang="en-US" sz="1500" b="1"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500" b="1" u="none" strike="noStrike" dirty="0">
                          <a:effectLst/>
                        </a:rPr>
                        <a:t>Total</a:t>
                      </a:r>
                      <a:endParaRPr lang="en-US" sz="1500" b="1" i="0" u="none" strike="noStrike" dirty="0">
                        <a:solidFill>
                          <a:srgbClr val="000000"/>
                        </a:solidFill>
                        <a:effectLst/>
                        <a:latin typeface="Arial" panose="020B0604020202020204" pitchFamily="34" charset="0"/>
                      </a:endParaRPr>
                    </a:p>
                  </a:txBody>
                  <a:tcPr marL="9525" marR="9525" marT="9525" marB="0" anchor="b"/>
                </a:tc>
              </a:tr>
              <a:tr h="209550">
                <a:tc>
                  <a:txBody>
                    <a:bodyPr/>
                    <a:lstStyle/>
                    <a:p>
                      <a:pPr algn="l" fontAlgn="b"/>
                      <a:r>
                        <a:rPr lang="en-US" sz="1500" u="none" strike="noStrike">
                          <a:effectLst/>
                        </a:rPr>
                        <a:t>Land &amp; Site Development Exp.</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0.00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225.00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225.00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US" sz="1500" u="none" strike="noStrike" dirty="0">
                          <a:effectLst/>
                        </a:rPr>
                        <a:t>Capital</a:t>
                      </a:r>
                      <a:endParaRPr lang="en-US" sz="150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0.00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387.36</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387.36</a:t>
                      </a:r>
                      <a:endParaRPr lang="en-US" sz="1500" b="0" i="0" u="none" strike="noStrike">
                        <a:solidFill>
                          <a:srgbClr val="000000"/>
                        </a:solidFill>
                        <a:effectLst/>
                        <a:latin typeface="Arial" panose="020B0604020202020204" pitchFamily="34" charset="0"/>
                      </a:endParaRPr>
                    </a:p>
                  </a:txBody>
                  <a:tcPr marL="9525" marR="9525" marT="9525" marB="0" anchor="b"/>
                </a:tc>
              </a:tr>
              <a:tr h="200025">
                <a:tc>
                  <a:txBody>
                    <a:bodyPr/>
                    <a:lstStyle/>
                    <a:p>
                      <a:pPr algn="l" fontAlgn="b"/>
                      <a:r>
                        <a:rPr lang="en-US" sz="1500" u="none" strike="noStrike">
                          <a:effectLst/>
                        </a:rPr>
                        <a:t>Buildings</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0.00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861.98</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861.98</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US" sz="1500" u="none" strike="noStrike">
                          <a:effectLst/>
                        </a:rPr>
                        <a:t>Share Premium</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0.00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0.00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0.00</a:t>
                      </a:r>
                      <a:endParaRPr lang="en-US" sz="1500" b="0" i="0" u="none" strike="noStrike">
                        <a:solidFill>
                          <a:srgbClr val="000000"/>
                        </a:solidFill>
                        <a:effectLst/>
                        <a:latin typeface="Arial" panose="020B0604020202020204" pitchFamily="34" charset="0"/>
                      </a:endParaRPr>
                    </a:p>
                  </a:txBody>
                  <a:tcPr marL="9525" marR="9525" marT="9525" marB="0" anchor="b"/>
                </a:tc>
              </a:tr>
              <a:tr h="200025">
                <a:tc>
                  <a:txBody>
                    <a:bodyPr/>
                    <a:lstStyle/>
                    <a:p>
                      <a:pPr algn="l" fontAlgn="b"/>
                      <a:r>
                        <a:rPr lang="en-US" sz="1500" u="none" strike="noStrike">
                          <a:effectLst/>
                        </a:rPr>
                        <a:t>Plant &amp; Machineries </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0.00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120.00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120.00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US" sz="1500" u="none" strike="noStrike">
                          <a:effectLst/>
                        </a:rPr>
                        <a:t>Other Type Share Capital</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0.00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0.00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0.00</a:t>
                      </a:r>
                      <a:endParaRPr lang="en-US" sz="1500" b="0" i="0" u="none" strike="noStrike">
                        <a:solidFill>
                          <a:srgbClr val="000000"/>
                        </a:solidFill>
                        <a:effectLst/>
                        <a:latin typeface="Arial" panose="020B0604020202020204" pitchFamily="34" charset="0"/>
                      </a:endParaRPr>
                    </a:p>
                  </a:txBody>
                  <a:tcPr marL="9525" marR="9525" marT="9525" marB="0" anchor="b"/>
                </a:tc>
              </a:tr>
              <a:tr h="190500">
                <a:tc>
                  <a:txBody>
                    <a:bodyPr/>
                    <a:lstStyle/>
                    <a:p>
                      <a:pPr algn="l" fontAlgn="b"/>
                      <a:r>
                        <a:rPr lang="en-US" sz="1500" u="none" strike="noStrike">
                          <a:effectLst/>
                        </a:rPr>
                        <a:t>Motor Vehicles </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0.00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40.00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40.00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US" sz="1500" u="none" strike="noStrike">
                          <a:effectLst/>
                        </a:rPr>
                        <a:t>Reserves &amp; Surplus</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0.00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0.00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0.00</a:t>
                      </a:r>
                      <a:endParaRPr lang="en-US" sz="1500" b="0" i="0" u="none" strike="noStrike">
                        <a:solidFill>
                          <a:srgbClr val="000000"/>
                        </a:solidFill>
                        <a:effectLst/>
                        <a:latin typeface="Arial" panose="020B0604020202020204" pitchFamily="34" charset="0"/>
                      </a:endParaRPr>
                    </a:p>
                  </a:txBody>
                  <a:tcPr marL="9525" marR="9525" marT="9525" marB="0" anchor="b"/>
                </a:tc>
              </a:tr>
              <a:tr h="200025">
                <a:tc>
                  <a:txBody>
                    <a:bodyPr/>
                    <a:lstStyle/>
                    <a:p>
                      <a:pPr algn="l" fontAlgn="b"/>
                      <a:r>
                        <a:rPr lang="en-US" sz="1500" u="none" strike="noStrike">
                          <a:effectLst/>
                        </a:rPr>
                        <a:t>Office Automation Equipments </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0.00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212.27</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212.27</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US" sz="1500" u="none" strike="noStrike">
                          <a:effectLst/>
                        </a:rPr>
                        <a:t>Cash Subsidy</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0.00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0.00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0.00</a:t>
                      </a:r>
                      <a:endParaRPr lang="en-US" sz="1500" b="0" i="0" u="none" strike="noStrike">
                        <a:solidFill>
                          <a:srgbClr val="000000"/>
                        </a:solidFill>
                        <a:effectLst/>
                        <a:latin typeface="Arial" panose="020B0604020202020204" pitchFamily="34" charset="0"/>
                      </a:endParaRPr>
                    </a:p>
                  </a:txBody>
                  <a:tcPr marL="9525" marR="9525" marT="9525" marB="0" anchor="b"/>
                </a:tc>
              </a:tr>
              <a:tr h="200025">
                <a:tc>
                  <a:txBody>
                    <a:bodyPr/>
                    <a:lstStyle/>
                    <a:p>
                      <a:pPr algn="l" fontAlgn="b"/>
                      <a:r>
                        <a:rPr lang="en-US" sz="1500" u="none" strike="noStrike">
                          <a:effectLst/>
                        </a:rPr>
                        <a:t>Technical Knowhow Fees &amp; Exp.  </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0.00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35.00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35.00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US" sz="1500" u="none" strike="noStrike">
                          <a:effectLst/>
                        </a:rPr>
                        <a:t>Internal Cash Accruals</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0.00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0.00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0.00</a:t>
                      </a:r>
                      <a:endParaRPr lang="en-US" sz="1500" b="0" i="0" u="none" strike="noStrike">
                        <a:solidFill>
                          <a:srgbClr val="000000"/>
                        </a:solidFill>
                        <a:effectLst/>
                        <a:latin typeface="Arial" panose="020B0604020202020204" pitchFamily="34" charset="0"/>
                      </a:endParaRPr>
                    </a:p>
                  </a:txBody>
                  <a:tcPr marL="9525" marR="9525" marT="9525" marB="0" anchor="b"/>
                </a:tc>
              </a:tr>
              <a:tr h="200025">
                <a:tc>
                  <a:txBody>
                    <a:bodyPr/>
                    <a:lstStyle/>
                    <a:p>
                      <a:pPr algn="l" fontAlgn="b"/>
                      <a:r>
                        <a:rPr lang="en-US" sz="1500" u="none" strike="noStrike">
                          <a:effectLst/>
                        </a:rPr>
                        <a:t>Franchise &amp; Other Deposits </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0.00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0.00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0.00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US" sz="1500" u="none" strike="noStrike">
                          <a:effectLst/>
                        </a:rPr>
                        <a:t>Long/Medium Term Borrowings </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0.00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1162.08</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1162.08</a:t>
                      </a:r>
                      <a:endParaRPr lang="en-US" sz="1500" b="0" i="0" u="none" strike="noStrike">
                        <a:solidFill>
                          <a:srgbClr val="000000"/>
                        </a:solidFill>
                        <a:effectLst/>
                        <a:latin typeface="Arial" panose="020B0604020202020204" pitchFamily="34" charset="0"/>
                      </a:endParaRPr>
                    </a:p>
                  </a:txBody>
                  <a:tcPr marL="9525" marR="9525" marT="9525" marB="0" anchor="b"/>
                </a:tc>
              </a:tr>
              <a:tr h="200025">
                <a:tc>
                  <a:txBody>
                    <a:bodyPr/>
                    <a:lstStyle/>
                    <a:p>
                      <a:pPr algn="l" fontAlgn="b"/>
                      <a:r>
                        <a:rPr lang="en-US" sz="1500" u="none" strike="noStrike">
                          <a:effectLst/>
                        </a:rPr>
                        <a:t>Preliminary&amp; Pre-operative Exp </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0.00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5.00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5.00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US" sz="1500" u="none" strike="noStrike">
                          <a:effectLst/>
                        </a:rPr>
                        <a:t>Debentures / Bonds</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0.00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0.00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0.00</a:t>
                      </a:r>
                      <a:endParaRPr lang="en-US" sz="1500" b="0" i="0" u="none" strike="noStrike">
                        <a:solidFill>
                          <a:srgbClr val="000000"/>
                        </a:solidFill>
                        <a:effectLst/>
                        <a:latin typeface="Arial" panose="020B0604020202020204" pitchFamily="34" charset="0"/>
                      </a:endParaRPr>
                    </a:p>
                  </a:txBody>
                  <a:tcPr marL="9525" marR="9525" marT="9525" marB="0" anchor="b"/>
                </a:tc>
              </a:tr>
              <a:tr h="190500">
                <a:tc>
                  <a:txBody>
                    <a:bodyPr/>
                    <a:lstStyle/>
                    <a:p>
                      <a:pPr algn="l" fontAlgn="b"/>
                      <a:r>
                        <a:rPr lang="en-US" sz="1500" u="none" strike="noStrike">
                          <a:effectLst/>
                        </a:rPr>
                        <a:t>Provision for Contingencies </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0.00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12.00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12.00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US" sz="1500" u="none" strike="noStrike">
                          <a:effectLst/>
                        </a:rPr>
                        <a:t>Unsecured Loans/Deposits</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0.00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dirty="0">
                          <a:effectLst/>
                        </a:rPr>
                        <a:t>0.00</a:t>
                      </a:r>
                      <a:endParaRPr lang="en-US" sz="150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0.00</a:t>
                      </a:r>
                      <a:endParaRPr lang="en-US" sz="1500" b="0" i="0" u="none" strike="noStrike">
                        <a:solidFill>
                          <a:srgbClr val="000000"/>
                        </a:solidFill>
                        <a:effectLst/>
                        <a:latin typeface="Arial" panose="020B0604020202020204" pitchFamily="34" charset="0"/>
                      </a:endParaRPr>
                    </a:p>
                  </a:txBody>
                  <a:tcPr marL="9525" marR="9525" marT="9525" marB="0" anchor="b"/>
                </a:tc>
              </a:tr>
              <a:tr h="209550">
                <a:tc>
                  <a:txBody>
                    <a:bodyPr/>
                    <a:lstStyle/>
                    <a:p>
                      <a:pPr algn="l" fontAlgn="b"/>
                      <a:r>
                        <a:rPr lang="en-US" sz="1500" u="none" strike="noStrike">
                          <a:effectLst/>
                        </a:rPr>
                        <a:t>Margin Money - Working Capital </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0.00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38.20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1500" u="none" strike="noStrike">
                          <a:effectLst/>
                        </a:rPr>
                        <a:t>38.20</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US" sz="1500" u="none" strike="noStrike">
                          <a:effectLst/>
                        </a:rPr>
                        <a:t> </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US" sz="1500" u="none" strike="noStrike">
                          <a:effectLst/>
                        </a:rPr>
                        <a:t> </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US" sz="1500" u="none" strike="noStrike">
                          <a:effectLst/>
                        </a:rPr>
                        <a:t> </a:t>
                      </a:r>
                      <a:endParaRPr lang="en-US" sz="150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US" sz="1500" u="none" strike="noStrike">
                          <a:effectLst/>
                        </a:rPr>
                        <a:t> </a:t>
                      </a:r>
                      <a:endParaRPr lang="en-US" sz="1500" b="0" i="0" u="none" strike="noStrike">
                        <a:solidFill>
                          <a:srgbClr val="000000"/>
                        </a:solidFill>
                        <a:effectLst/>
                        <a:latin typeface="Arial" panose="020B0604020202020204" pitchFamily="34" charset="0"/>
                      </a:endParaRPr>
                    </a:p>
                  </a:txBody>
                  <a:tcPr marL="9525" marR="9525" marT="9525" marB="0" anchor="b"/>
                </a:tc>
              </a:tr>
              <a:tr h="219075">
                <a:tc>
                  <a:txBody>
                    <a:bodyPr/>
                    <a:lstStyle/>
                    <a:p>
                      <a:pPr algn="l" fontAlgn="b"/>
                      <a:r>
                        <a:rPr lang="en-US" sz="1500" b="1" u="none" strike="noStrike" dirty="0">
                          <a:solidFill>
                            <a:srgbClr val="FF0000"/>
                          </a:solidFill>
                          <a:effectLst/>
                        </a:rPr>
                        <a:t>TOTAL</a:t>
                      </a:r>
                      <a:endParaRPr lang="en-US" sz="1500" b="1" i="0" u="none" strike="noStrike" dirty="0">
                        <a:solidFill>
                          <a:srgbClr val="FF0000"/>
                        </a:solidFill>
                        <a:effectLst/>
                        <a:latin typeface="Arial" panose="020B0604020202020204" pitchFamily="34" charset="0"/>
                      </a:endParaRPr>
                    </a:p>
                  </a:txBody>
                  <a:tcPr marL="9525" marR="9525" marT="9525" marB="0" anchor="b"/>
                </a:tc>
                <a:tc>
                  <a:txBody>
                    <a:bodyPr/>
                    <a:lstStyle/>
                    <a:p>
                      <a:pPr algn="r" fontAlgn="b"/>
                      <a:r>
                        <a:rPr lang="en-US" sz="1500" b="1" u="none" strike="noStrike" dirty="0">
                          <a:solidFill>
                            <a:srgbClr val="FF0000"/>
                          </a:solidFill>
                          <a:effectLst/>
                        </a:rPr>
                        <a:t>0.00</a:t>
                      </a:r>
                      <a:endParaRPr lang="en-US" sz="1500" b="1" i="0" u="none" strike="noStrike" dirty="0">
                        <a:solidFill>
                          <a:srgbClr val="FF0000"/>
                        </a:solidFill>
                        <a:effectLst/>
                        <a:latin typeface="Arial" panose="020B0604020202020204" pitchFamily="34" charset="0"/>
                      </a:endParaRPr>
                    </a:p>
                  </a:txBody>
                  <a:tcPr marL="9525" marR="9525" marT="9525" marB="0" anchor="b"/>
                </a:tc>
                <a:tc>
                  <a:txBody>
                    <a:bodyPr/>
                    <a:lstStyle/>
                    <a:p>
                      <a:pPr algn="r" fontAlgn="b"/>
                      <a:r>
                        <a:rPr lang="en-US" sz="1500" b="1" u="none" strike="noStrike" dirty="0">
                          <a:solidFill>
                            <a:srgbClr val="FF0000"/>
                          </a:solidFill>
                          <a:effectLst/>
                        </a:rPr>
                        <a:t>1549.44</a:t>
                      </a:r>
                      <a:endParaRPr lang="en-US" sz="1500" b="1" i="0" u="none" strike="noStrike" dirty="0">
                        <a:solidFill>
                          <a:srgbClr val="FF0000"/>
                        </a:solidFill>
                        <a:effectLst/>
                        <a:latin typeface="Arial" panose="020B0604020202020204" pitchFamily="34" charset="0"/>
                      </a:endParaRPr>
                    </a:p>
                  </a:txBody>
                  <a:tcPr marL="9525" marR="9525" marT="9525" marB="0" anchor="b"/>
                </a:tc>
                <a:tc>
                  <a:txBody>
                    <a:bodyPr/>
                    <a:lstStyle/>
                    <a:p>
                      <a:pPr algn="r" fontAlgn="b"/>
                      <a:r>
                        <a:rPr lang="en-US" sz="1500" b="1" u="none" strike="noStrike" dirty="0">
                          <a:solidFill>
                            <a:srgbClr val="FF0000"/>
                          </a:solidFill>
                          <a:effectLst/>
                        </a:rPr>
                        <a:t>1549.44</a:t>
                      </a:r>
                      <a:endParaRPr lang="en-US" sz="1500" b="1" i="0" u="none" strike="noStrike" dirty="0">
                        <a:solidFill>
                          <a:srgbClr val="FF0000"/>
                        </a:solidFill>
                        <a:effectLst/>
                        <a:latin typeface="Arial" panose="020B0604020202020204" pitchFamily="34" charset="0"/>
                      </a:endParaRPr>
                    </a:p>
                  </a:txBody>
                  <a:tcPr marL="9525" marR="9525" marT="9525" marB="0" anchor="b"/>
                </a:tc>
                <a:tc>
                  <a:txBody>
                    <a:bodyPr/>
                    <a:lstStyle/>
                    <a:p>
                      <a:pPr algn="l" fontAlgn="b"/>
                      <a:r>
                        <a:rPr lang="en-US" sz="1500" b="1" u="none" strike="noStrike" dirty="0">
                          <a:solidFill>
                            <a:srgbClr val="FF0000"/>
                          </a:solidFill>
                          <a:effectLst/>
                        </a:rPr>
                        <a:t>TOTAL</a:t>
                      </a:r>
                      <a:endParaRPr lang="en-US" sz="1500" b="1" i="0" u="none" strike="noStrike" dirty="0">
                        <a:solidFill>
                          <a:srgbClr val="FF0000"/>
                        </a:solidFill>
                        <a:effectLst/>
                        <a:latin typeface="Arial" panose="020B0604020202020204" pitchFamily="34" charset="0"/>
                      </a:endParaRPr>
                    </a:p>
                  </a:txBody>
                  <a:tcPr marL="9525" marR="9525" marT="9525" marB="0" anchor="b"/>
                </a:tc>
                <a:tc>
                  <a:txBody>
                    <a:bodyPr/>
                    <a:lstStyle/>
                    <a:p>
                      <a:pPr algn="r" fontAlgn="b"/>
                      <a:r>
                        <a:rPr lang="en-US" sz="1500" b="1" u="none" strike="noStrike" dirty="0">
                          <a:solidFill>
                            <a:srgbClr val="FF0000"/>
                          </a:solidFill>
                          <a:effectLst/>
                        </a:rPr>
                        <a:t>0.00</a:t>
                      </a:r>
                      <a:endParaRPr lang="en-US" sz="1500" b="1" i="0" u="none" strike="noStrike" dirty="0">
                        <a:solidFill>
                          <a:srgbClr val="FF0000"/>
                        </a:solidFill>
                        <a:effectLst/>
                        <a:latin typeface="Arial" panose="020B0604020202020204" pitchFamily="34" charset="0"/>
                      </a:endParaRPr>
                    </a:p>
                  </a:txBody>
                  <a:tcPr marL="9525" marR="9525" marT="9525" marB="0" anchor="b"/>
                </a:tc>
                <a:tc>
                  <a:txBody>
                    <a:bodyPr/>
                    <a:lstStyle/>
                    <a:p>
                      <a:pPr algn="r" fontAlgn="b"/>
                      <a:r>
                        <a:rPr lang="en-US" sz="1500" b="1" u="none" strike="noStrike" dirty="0">
                          <a:solidFill>
                            <a:srgbClr val="FF0000"/>
                          </a:solidFill>
                          <a:effectLst/>
                        </a:rPr>
                        <a:t>1549.44</a:t>
                      </a:r>
                      <a:endParaRPr lang="en-US" sz="1500" b="1" i="0" u="none" strike="noStrike" dirty="0">
                        <a:solidFill>
                          <a:srgbClr val="FF0000"/>
                        </a:solidFill>
                        <a:effectLst/>
                        <a:latin typeface="Arial" panose="020B0604020202020204" pitchFamily="34" charset="0"/>
                      </a:endParaRPr>
                    </a:p>
                  </a:txBody>
                  <a:tcPr marL="9525" marR="9525" marT="9525" marB="0" anchor="b"/>
                </a:tc>
                <a:tc>
                  <a:txBody>
                    <a:bodyPr/>
                    <a:lstStyle/>
                    <a:p>
                      <a:pPr algn="r" fontAlgn="b"/>
                      <a:r>
                        <a:rPr lang="en-US" sz="1500" b="1" u="none" strike="noStrike" dirty="0">
                          <a:solidFill>
                            <a:srgbClr val="FF0000"/>
                          </a:solidFill>
                          <a:effectLst/>
                        </a:rPr>
                        <a:t>1549.44</a:t>
                      </a:r>
                      <a:endParaRPr lang="en-US" sz="1500" b="1" i="0" u="none" strike="noStrike" dirty="0">
                        <a:solidFill>
                          <a:srgbClr val="FF0000"/>
                        </a:solidFill>
                        <a:effectLst/>
                        <a:latin typeface="Arial" panose="020B0604020202020204" pitchFamily="34" charset="0"/>
                      </a:endParaRPr>
                    </a:p>
                  </a:txBody>
                  <a:tcPr marL="9525" marR="9525" marT="9525" marB="0" anchor="b"/>
                </a:tc>
              </a:tr>
            </a:tbl>
          </a:graphicData>
        </a:graphic>
      </p:graphicFrame>
    </p:spTree>
    <p:extLst>
      <p:ext uri="{BB962C8B-B14F-4D97-AF65-F5344CB8AC3E}">
        <p14:creationId xmlns:p14="http://schemas.microsoft.com/office/powerpoint/2010/main" val="108021712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0" y="0"/>
            <a:ext cx="3873176" cy="584775"/>
          </a:xfrm>
          <a:prstGeom prst="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p:spPr>
        <p:style>
          <a:lnRef idx="3">
            <a:schemeClr val="lt1"/>
          </a:lnRef>
          <a:fillRef idx="1">
            <a:schemeClr val="accent1"/>
          </a:fillRef>
          <a:effectRef idx="1">
            <a:schemeClr val="accent1"/>
          </a:effectRef>
          <a:fontRef idx="minor">
            <a:schemeClr val="lt1"/>
          </a:fontRef>
        </p:style>
        <p:txBody>
          <a:bodyPr wrap="none">
            <a:spAutoFit/>
          </a:bodyPr>
          <a:lstStyle/>
          <a:p>
            <a:pPr fontAlgn="b"/>
            <a:r>
              <a:rPr lang="en-US" sz="3200" b="1" dirty="0" smtClean="0">
                <a:solidFill>
                  <a:srgbClr val="002060"/>
                </a:solidFill>
              </a:rPr>
              <a:t>Project </a:t>
            </a:r>
            <a:r>
              <a:rPr lang="en-US" sz="3200" b="1" dirty="0">
                <a:solidFill>
                  <a:srgbClr val="002060"/>
                </a:solidFill>
              </a:rPr>
              <a:t>a</a:t>
            </a:r>
            <a:r>
              <a:rPr lang="en-US" sz="3200" b="1" dirty="0" smtClean="0">
                <a:solidFill>
                  <a:srgbClr val="002060"/>
                </a:solidFill>
              </a:rPr>
              <a:t>t a Glance</a:t>
            </a:r>
            <a:endParaRPr lang="en-US" sz="3200" b="1" dirty="0">
              <a:solidFill>
                <a:srgbClr val="002060"/>
              </a:solidFill>
              <a:latin typeface="Arial" panose="020B0604020202020204" pitchFamily="34" charset="0"/>
            </a:endParaRPr>
          </a:p>
        </p:txBody>
      </p:sp>
      <p:pic>
        <p:nvPicPr>
          <p:cNvPr id="5" name="Picture 4" descr="NPCS-1.gif"/>
          <p:cNvPicPr/>
          <p:nvPr/>
        </p:nvPicPr>
        <p:blipFill>
          <a:blip r:embed="rId2" cstate="print"/>
          <a:stretch>
            <a:fillRect/>
          </a:stretch>
        </p:blipFill>
        <p:spPr>
          <a:xfrm>
            <a:off x="0" y="6172200"/>
            <a:ext cx="1447800" cy="685800"/>
          </a:xfrm>
          <a:prstGeom prst="rect">
            <a:avLst/>
          </a:prstGeom>
        </p:spPr>
      </p:pic>
      <p:sp>
        <p:nvSpPr>
          <p:cNvPr id="6" name="Rectangle 5"/>
          <p:cNvSpPr/>
          <p:nvPr/>
        </p:nvSpPr>
        <p:spPr>
          <a:xfrm>
            <a:off x="5836693" y="6488668"/>
            <a:ext cx="3276600" cy="36933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graphicFrame>
        <p:nvGraphicFramePr>
          <p:cNvPr id="2" name="Table 1"/>
          <p:cNvGraphicFramePr>
            <a:graphicFrameLocks noGrp="1"/>
          </p:cNvGraphicFramePr>
          <p:nvPr>
            <p:extLst>
              <p:ext uri="{D42A27DB-BD31-4B8C-83A1-F6EECF244321}">
                <p14:modId xmlns:p14="http://schemas.microsoft.com/office/powerpoint/2010/main" val="2535102163"/>
              </p:ext>
            </p:extLst>
          </p:nvPr>
        </p:nvGraphicFramePr>
        <p:xfrm>
          <a:off x="0" y="1295400"/>
          <a:ext cx="9113292" cy="4191000"/>
        </p:xfrm>
        <a:graphic>
          <a:graphicData uri="http://schemas.openxmlformats.org/drawingml/2006/table">
            <a:tbl>
              <a:tblPr>
                <a:tableStyleId>{5C22544A-7EE6-4342-B048-85BDC9FD1C3A}</a:tableStyleId>
              </a:tblPr>
              <a:tblGrid>
                <a:gridCol w="510641"/>
                <a:gridCol w="741253"/>
                <a:gridCol w="840086"/>
                <a:gridCol w="630065"/>
                <a:gridCol w="728899"/>
                <a:gridCol w="757725"/>
                <a:gridCol w="803024"/>
                <a:gridCol w="593002"/>
                <a:gridCol w="708308"/>
                <a:gridCol w="823615"/>
                <a:gridCol w="691836"/>
                <a:gridCol w="1284838"/>
              </a:tblGrid>
              <a:tr h="523875">
                <a:tc>
                  <a:txBody>
                    <a:bodyPr/>
                    <a:lstStyle/>
                    <a:p>
                      <a:pPr algn="ctr" fontAlgn="t"/>
                      <a:r>
                        <a:rPr lang="en-US" sz="1800" b="1" u="none" strike="noStrike">
                          <a:effectLst/>
                        </a:rPr>
                        <a:t>Year</a:t>
                      </a:r>
                      <a:endParaRPr lang="en-US" sz="1800" b="1" i="0" u="none" strike="noStrike">
                        <a:solidFill>
                          <a:srgbClr val="000000"/>
                        </a:solidFill>
                        <a:effectLst/>
                        <a:latin typeface="Arial" panose="020B0604020202020204" pitchFamily="34" charset="0"/>
                      </a:endParaRPr>
                    </a:p>
                  </a:txBody>
                  <a:tcPr marL="9525" marR="9525" marT="9525" marB="0"/>
                </a:tc>
                <a:tc gridSpan="2">
                  <a:txBody>
                    <a:bodyPr/>
                    <a:lstStyle/>
                    <a:p>
                      <a:pPr algn="ctr" fontAlgn="t"/>
                      <a:r>
                        <a:rPr lang="en-US" sz="1800" b="1" u="none" strike="noStrike">
                          <a:effectLst/>
                        </a:rPr>
                        <a:t>Annualised</a:t>
                      </a:r>
                      <a:endParaRPr lang="en-US" sz="1800" b="1" i="0" u="none" strike="noStrike">
                        <a:solidFill>
                          <a:srgbClr val="000000"/>
                        </a:solidFill>
                        <a:effectLst/>
                        <a:latin typeface="Arial" panose="020B0604020202020204" pitchFamily="34" charset="0"/>
                      </a:endParaRPr>
                    </a:p>
                  </a:txBody>
                  <a:tcPr marL="9525" marR="9525" marT="9525" marB="0"/>
                </a:tc>
                <a:tc hMerge="1">
                  <a:txBody>
                    <a:bodyPr/>
                    <a:lstStyle/>
                    <a:p>
                      <a:endParaRPr lang="en-US"/>
                    </a:p>
                  </a:txBody>
                  <a:tcPr/>
                </a:tc>
                <a:tc>
                  <a:txBody>
                    <a:bodyPr/>
                    <a:lstStyle/>
                    <a:p>
                      <a:pPr algn="ctr" fontAlgn="t"/>
                      <a:r>
                        <a:rPr lang="en-US" sz="1800" b="1" u="none" strike="noStrike">
                          <a:effectLst/>
                        </a:rPr>
                        <a:t>Book Value</a:t>
                      </a:r>
                      <a:endParaRPr lang="en-US" sz="1800" b="1" i="0" u="none" strike="noStrike">
                        <a:solidFill>
                          <a:srgbClr val="000000"/>
                        </a:solidFill>
                        <a:effectLst/>
                        <a:latin typeface="Arial" panose="020B0604020202020204" pitchFamily="34" charset="0"/>
                      </a:endParaRPr>
                    </a:p>
                  </a:txBody>
                  <a:tcPr marL="9525" marR="9525" marT="9525" marB="0"/>
                </a:tc>
                <a:tc>
                  <a:txBody>
                    <a:bodyPr/>
                    <a:lstStyle/>
                    <a:p>
                      <a:pPr algn="ctr" fontAlgn="t"/>
                      <a:r>
                        <a:rPr lang="en-US" sz="1800" b="1" u="none" strike="noStrike">
                          <a:effectLst/>
                        </a:rPr>
                        <a:t>Debt</a:t>
                      </a:r>
                      <a:endParaRPr lang="en-US" sz="1800" b="1" i="0" u="none" strike="noStrike">
                        <a:solidFill>
                          <a:srgbClr val="000000"/>
                        </a:solidFill>
                        <a:effectLst/>
                        <a:latin typeface="Arial" panose="020B0604020202020204" pitchFamily="34" charset="0"/>
                      </a:endParaRPr>
                    </a:p>
                  </a:txBody>
                  <a:tcPr marL="9525" marR="9525" marT="9525" marB="0"/>
                </a:tc>
                <a:tc>
                  <a:txBody>
                    <a:bodyPr/>
                    <a:lstStyle/>
                    <a:p>
                      <a:pPr algn="ctr" fontAlgn="t"/>
                      <a:r>
                        <a:rPr lang="en-US" sz="1800" b="1" u="none" strike="noStrike">
                          <a:effectLst/>
                        </a:rPr>
                        <a:t>Dividend</a:t>
                      </a:r>
                      <a:endParaRPr lang="en-US" sz="1800" b="1" i="0" u="none" strike="noStrike">
                        <a:solidFill>
                          <a:srgbClr val="000000"/>
                        </a:solidFill>
                        <a:effectLst/>
                        <a:latin typeface="Arial" panose="020B0604020202020204" pitchFamily="34" charset="0"/>
                      </a:endParaRPr>
                    </a:p>
                  </a:txBody>
                  <a:tcPr marL="9525" marR="9525" marT="9525" marB="0"/>
                </a:tc>
                <a:tc gridSpan="2">
                  <a:txBody>
                    <a:bodyPr/>
                    <a:lstStyle/>
                    <a:p>
                      <a:pPr algn="ctr" fontAlgn="t"/>
                      <a:r>
                        <a:rPr lang="en-US" sz="1800" b="1" u="none" strike="noStrike">
                          <a:effectLst/>
                        </a:rPr>
                        <a:t>Retained Earnings</a:t>
                      </a:r>
                      <a:endParaRPr lang="en-US" sz="1800" b="1" i="0" u="none" strike="noStrike">
                        <a:solidFill>
                          <a:srgbClr val="000000"/>
                        </a:solidFill>
                        <a:effectLst/>
                        <a:latin typeface="Arial" panose="020B0604020202020204" pitchFamily="34" charset="0"/>
                      </a:endParaRPr>
                    </a:p>
                  </a:txBody>
                  <a:tcPr marL="9525" marR="9525" marT="9525" marB="0"/>
                </a:tc>
                <a:tc hMerge="1">
                  <a:txBody>
                    <a:bodyPr/>
                    <a:lstStyle/>
                    <a:p>
                      <a:endParaRPr lang="en-US"/>
                    </a:p>
                  </a:txBody>
                  <a:tcPr/>
                </a:tc>
                <a:tc>
                  <a:txBody>
                    <a:bodyPr/>
                    <a:lstStyle/>
                    <a:p>
                      <a:pPr algn="ctr" fontAlgn="t"/>
                      <a:r>
                        <a:rPr lang="en-US" sz="1800" b="1" u="none" strike="noStrike">
                          <a:effectLst/>
                        </a:rPr>
                        <a:t>Payout</a:t>
                      </a:r>
                      <a:endParaRPr lang="en-US" sz="1800" b="1" i="0" u="none" strike="noStrike">
                        <a:solidFill>
                          <a:srgbClr val="000000"/>
                        </a:solidFill>
                        <a:effectLst/>
                        <a:latin typeface="Arial" panose="020B0604020202020204" pitchFamily="34" charset="0"/>
                      </a:endParaRPr>
                    </a:p>
                  </a:txBody>
                  <a:tcPr marL="9525" marR="9525" marT="9525" marB="0"/>
                </a:tc>
                <a:tc>
                  <a:txBody>
                    <a:bodyPr/>
                    <a:lstStyle/>
                    <a:p>
                      <a:pPr algn="ctr" fontAlgn="t"/>
                      <a:r>
                        <a:rPr lang="en-US" sz="1800" b="1" u="none" strike="noStrike">
                          <a:effectLst/>
                        </a:rPr>
                        <a:t>Probable Market Price</a:t>
                      </a:r>
                      <a:endParaRPr lang="en-US" sz="1800" b="1" i="0" u="none" strike="noStrike">
                        <a:solidFill>
                          <a:srgbClr val="000000"/>
                        </a:solidFill>
                        <a:effectLst/>
                        <a:latin typeface="Arial" panose="020B0604020202020204" pitchFamily="34" charset="0"/>
                      </a:endParaRPr>
                    </a:p>
                  </a:txBody>
                  <a:tcPr marL="9525" marR="9525" marT="9525" marB="0"/>
                </a:tc>
                <a:tc>
                  <a:txBody>
                    <a:bodyPr/>
                    <a:lstStyle/>
                    <a:p>
                      <a:pPr algn="ctr" fontAlgn="t"/>
                      <a:r>
                        <a:rPr lang="en-US" sz="1800" b="1" u="none" strike="noStrike">
                          <a:effectLst/>
                        </a:rPr>
                        <a:t>P/E Ratio</a:t>
                      </a:r>
                      <a:endParaRPr lang="en-US" sz="1800" b="1" i="0" u="none" strike="noStrike">
                        <a:solidFill>
                          <a:srgbClr val="000000"/>
                        </a:solidFill>
                        <a:effectLst/>
                        <a:latin typeface="Arial" panose="020B0604020202020204" pitchFamily="34" charset="0"/>
                      </a:endParaRPr>
                    </a:p>
                  </a:txBody>
                  <a:tcPr marL="9525" marR="9525" marT="9525" marB="0"/>
                </a:tc>
                <a:tc>
                  <a:txBody>
                    <a:bodyPr/>
                    <a:lstStyle/>
                    <a:p>
                      <a:pPr algn="ctr" fontAlgn="t"/>
                      <a:r>
                        <a:rPr lang="en-US" sz="1800" b="1" u="none" strike="noStrike" dirty="0">
                          <a:effectLst/>
                        </a:rPr>
                        <a:t>Yield Price/ Book Value</a:t>
                      </a:r>
                      <a:endParaRPr lang="en-US" sz="1800" b="1" i="0" u="none" strike="noStrike" dirty="0">
                        <a:solidFill>
                          <a:srgbClr val="000000"/>
                        </a:solidFill>
                        <a:effectLst/>
                        <a:latin typeface="Arial" panose="020B0604020202020204" pitchFamily="34" charset="0"/>
                      </a:endParaRPr>
                    </a:p>
                  </a:txBody>
                  <a:tcPr marL="9525" marR="9525" marT="9525" marB="0"/>
                </a:tc>
              </a:tr>
              <a:tr h="190500">
                <a:tc>
                  <a:txBody>
                    <a:bodyPr/>
                    <a:lstStyle/>
                    <a:p>
                      <a:pPr algn="l" fontAlgn="b"/>
                      <a:r>
                        <a:rPr lang="en-US" sz="1800" u="none" strike="noStrike">
                          <a:effectLst/>
                        </a:rPr>
                        <a:t> </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EPS</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CEPS</a:t>
                      </a:r>
                      <a:endParaRPr lang="en-US" sz="1800" b="0" i="0" u="none" strike="noStrike">
                        <a:solidFill>
                          <a:srgbClr val="000000"/>
                        </a:solidFill>
                        <a:effectLst/>
                        <a:latin typeface="Arial" panose="020B0604020202020204" pitchFamily="34" charset="0"/>
                      </a:endParaRPr>
                    </a:p>
                  </a:txBody>
                  <a:tcPr marL="9525" marR="9525" marT="9525" marB="0" anchor="b"/>
                </a:tc>
                <a:tc gridSpan="2">
                  <a:txBody>
                    <a:bodyPr/>
                    <a:lstStyle/>
                    <a:p>
                      <a:pPr algn="ctr" fontAlgn="b"/>
                      <a:r>
                        <a:rPr lang="en-US" sz="1800" u="none" strike="noStrike" dirty="0">
                          <a:effectLst/>
                        </a:rPr>
                        <a:t>Per Share</a:t>
                      </a:r>
                      <a:endParaRPr lang="en-US" sz="1800" b="0" i="0" u="none" strike="noStrike" dirty="0">
                        <a:solidFill>
                          <a:srgbClr val="000000"/>
                        </a:solidFill>
                        <a:effectLst/>
                        <a:latin typeface="Arial" panose="020B0604020202020204" pitchFamily="34" charset="0"/>
                      </a:endParaRPr>
                    </a:p>
                  </a:txBody>
                  <a:tcPr marL="9525" marR="9525" marT="9525" marB="0" anchor="b"/>
                </a:tc>
                <a:tc hMerge="1">
                  <a:txBody>
                    <a:bodyPr/>
                    <a:lstStyle/>
                    <a:p>
                      <a:endParaRPr lang="en-US"/>
                    </a:p>
                  </a:txBody>
                  <a:tcPr/>
                </a:tc>
                <a:tc>
                  <a:txBody>
                    <a:bodyPr/>
                    <a:lstStyle/>
                    <a:p>
                      <a:pPr algn="l" fontAlgn="b"/>
                      <a:r>
                        <a:rPr lang="en-US" sz="1800" u="none" strike="noStrike">
                          <a:effectLst/>
                        </a:rPr>
                        <a:t>Per Share</a:t>
                      </a:r>
                      <a:endParaRPr lang="en-US" sz="1800" b="0" i="0" u="none" strike="noStrike">
                        <a:solidFill>
                          <a:srgbClr val="000000"/>
                        </a:solidFill>
                        <a:effectLst/>
                        <a:latin typeface="Arial" panose="020B0604020202020204" pitchFamily="34" charset="0"/>
                      </a:endParaRPr>
                    </a:p>
                  </a:txBody>
                  <a:tcPr marL="9525" marR="9525" marT="9525" marB="0" anchor="b"/>
                </a:tc>
                <a:tc gridSpan="2">
                  <a:txBody>
                    <a:bodyPr/>
                    <a:lstStyle/>
                    <a:p>
                      <a:pPr algn="ctr" fontAlgn="b"/>
                      <a:r>
                        <a:rPr lang="en-US" sz="1800" u="none" strike="noStrike">
                          <a:effectLst/>
                        </a:rPr>
                        <a:t>Per Share</a:t>
                      </a:r>
                      <a:endParaRPr lang="en-US" sz="1800" b="0" i="0" u="none" strike="noStrike">
                        <a:solidFill>
                          <a:srgbClr val="000000"/>
                        </a:solidFill>
                        <a:effectLst/>
                        <a:latin typeface="Arial" panose="020B0604020202020204" pitchFamily="34" charset="0"/>
                      </a:endParaRPr>
                    </a:p>
                  </a:txBody>
                  <a:tcPr marL="9525" marR="9525" marT="9525" marB="0" anchor="b"/>
                </a:tc>
                <a:tc hMerge="1">
                  <a:txBody>
                    <a:bodyPr/>
                    <a:lstStyle/>
                    <a:p>
                      <a:endParaRPr lang="en-US"/>
                    </a:p>
                  </a:txBody>
                  <a:tcPr/>
                </a:tc>
                <a:tc>
                  <a:txBody>
                    <a:bodyPr/>
                    <a:lstStyle/>
                    <a:p>
                      <a:pPr algn="l" fontAlgn="b"/>
                      <a:r>
                        <a:rPr lang="en-US" sz="1800" u="none" strike="noStrike">
                          <a:effectLst/>
                        </a:rPr>
                        <a:t> </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US" sz="1800" u="none" strike="noStrike">
                          <a:effectLst/>
                        </a:rPr>
                        <a:t> </a:t>
                      </a:r>
                      <a:endParaRPr lang="en-US" sz="1800" b="0" i="0" u="none" strike="noStrike">
                        <a:solidFill>
                          <a:srgbClr val="000000"/>
                        </a:solidFill>
                        <a:effectLst/>
                        <a:latin typeface="Arial" panose="020B0604020202020204" pitchFamily="34" charset="0"/>
                      </a:endParaRPr>
                    </a:p>
                  </a:txBody>
                  <a:tcPr marL="9525" marR="9525" marT="9525" marB="0" anchor="b"/>
                </a:tc>
                <a:tc rowSpan="2">
                  <a:txBody>
                    <a:bodyPr/>
                    <a:lstStyle/>
                    <a:p>
                      <a:pPr algn="ctr" fontAlgn="t"/>
                      <a:r>
                        <a:rPr lang="en-US" sz="1800" u="none" strike="noStrike">
                          <a:effectLst/>
                        </a:rPr>
                        <a:t>No.of Times</a:t>
                      </a:r>
                      <a:endParaRPr lang="en-US" sz="1800" b="0" i="0" u="none" strike="noStrike">
                        <a:solidFill>
                          <a:srgbClr val="000000"/>
                        </a:solidFill>
                        <a:effectLst/>
                        <a:latin typeface="Arial" panose="020B0604020202020204" pitchFamily="34" charset="0"/>
                      </a:endParaRPr>
                    </a:p>
                  </a:txBody>
                  <a:tcPr marL="9525" marR="9525" marT="9525" marB="0"/>
                </a:tc>
                <a:tc>
                  <a:txBody>
                    <a:bodyPr/>
                    <a:lstStyle/>
                    <a:p>
                      <a:pPr algn="l" fontAlgn="b"/>
                      <a:r>
                        <a:rPr lang="en-US" sz="1800" u="none" strike="noStrike" dirty="0">
                          <a:effectLst/>
                        </a:rPr>
                        <a:t> </a:t>
                      </a:r>
                      <a:endParaRPr lang="en-US" sz="1800" b="0" i="0" u="none" strike="noStrike" dirty="0">
                        <a:solidFill>
                          <a:srgbClr val="000000"/>
                        </a:solidFill>
                        <a:effectLst/>
                        <a:latin typeface="Arial" panose="020B0604020202020204" pitchFamily="34" charset="0"/>
                      </a:endParaRPr>
                    </a:p>
                  </a:txBody>
                  <a:tcPr marL="9525" marR="9525" marT="9525" marB="0" anchor="b"/>
                </a:tc>
              </a:tr>
              <a:tr h="190500">
                <a:tc>
                  <a:txBody>
                    <a:bodyPr/>
                    <a:lstStyle/>
                    <a:p>
                      <a:pPr algn="l" fontAlgn="b"/>
                      <a:r>
                        <a:rPr lang="en-US" sz="1800" u="none" strike="noStrike">
                          <a:effectLst/>
                        </a:rPr>
                        <a:t> </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a:t>
                      </a:r>
                      <a:endParaRPr lang="en-US" sz="1800" b="0" i="0" u="none" strike="noStrike">
                        <a:solidFill>
                          <a:srgbClr val="000000"/>
                        </a:solidFill>
                        <a:effectLst/>
                        <a:latin typeface="Rupee Foradian" panose="020B0603030804020204" pitchFamily="34" charset="0"/>
                      </a:endParaRPr>
                    </a:p>
                  </a:txBody>
                  <a:tcPr marL="9525" marR="9525" marT="9525" marB="0" anchor="b"/>
                </a:tc>
                <a:tc>
                  <a:txBody>
                    <a:bodyPr/>
                    <a:lstStyle/>
                    <a:p>
                      <a:pPr algn="ctr" fontAlgn="b"/>
                      <a:r>
                        <a:rPr lang="en-US" sz="1800" u="none" strike="noStrike">
                          <a:effectLst/>
                        </a:rPr>
                        <a:t>`</a:t>
                      </a:r>
                      <a:endParaRPr lang="en-US" sz="1800" b="0" i="0" u="none" strike="noStrike">
                        <a:solidFill>
                          <a:srgbClr val="000000"/>
                        </a:solidFill>
                        <a:effectLst/>
                        <a:latin typeface="Rupee Foradian" panose="020B0603030804020204" pitchFamily="34" charset="0"/>
                      </a:endParaRPr>
                    </a:p>
                  </a:txBody>
                  <a:tcPr marL="9525" marR="9525" marT="9525" marB="0" anchor="b"/>
                </a:tc>
                <a:tc>
                  <a:txBody>
                    <a:bodyPr/>
                    <a:lstStyle/>
                    <a:p>
                      <a:pPr algn="ctr" fontAlgn="b"/>
                      <a:r>
                        <a:rPr lang="en-US" sz="1800" u="none" strike="noStrike">
                          <a:effectLst/>
                        </a:rPr>
                        <a:t>`</a:t>
                      </a:r>
                      <a:endParaRPr lang="en-US" sz="1800" b="0" i="0" u="none" strike="noStrike">
                        <a:solidFill>
                          <a:srgbClr val="000000"/>
                        </a:solidFill>
                        <a:effectLst/>
                        <a:latin typeface="Rupee Foradian" panose="020B0603030804020204" pitchFamily="34" charset="0"/>
                      </a:endParaRPr>
                    </a:p>
                  </a:txBody>
                  <a:tcPr marL="9525" marR="9525" marT="9525" marB="0" anchor="b"/>
                </a:tc>
                <a:tc>
                  <a:txBody>
                    <a:bodyPr/>
                    <a:lstStyle/>
                    <a:p>
                      <a:pPr algn="ctr" fontAlgn="b"/>
                      <a:r>
                        <a:rPr lang="en-US" sz="1800" u="none" strike="noStrike">
                          <a:effectLst/>
                        </a:rPr>
                        <a:t>`</a:t>
                      </a:r>
                      <a:endParaRPr lang="en-US" sz="1800" b="0" i="0" u="none" strike="noStrike">
                        <a:solidFill>
                          <a:srgbClr val="000000"/>
                        </a:solidFill>
                        <a:effectLst/>
                        <a:latin typeface="Rupee Foradian" panose="020B0603030804020204" pitchFamily="34" charset="0"/>
                      </a:endParaRPr>
                    </a:p>
                  </a:txBody>
                  <a:tcPr marL="9525" marR="9525" marT="9525" marB="0" anchor="b"/>
                </a:tc>
                <a:tc>
                  <a:txBody>
                    <a:bodyPr/>
                    <a:lstStyle/>
                    <a:p>
                      <a:pPr algn="ctr" fontAlgn="b"/>
                      <a:r>
                        <a:rPr lang="en-US" sz="1800" u="none" strike="noStrike">
                          <a:effectLst/>
                        </a:rPr>
                        <a:t>`</a:t>
                      </a:r>
                      <a:endParaRPr lang="en-US" sz="1800" b="0" i="0" u="none" strike="noStrike">
                        <a:solidFill>
                          <a:srgbClr val="000000"/>
                        </a:solidFill>
                        <a:effectLst/>
                        <a:latin typeface="Rupee Foradian" panose="020B0603030804020204" pitchFamily="34" charset="0"/>
                      </a:endParaRPr>
                    </a:p>
                  </a:txBody>
                  <a:tcPr marL="9525" marR="9525" marT="9525" marB="0" anchor="b"/>
                </a:tc>
                <a:tc>
                  <a:txBody>
                    <a:bodyPr/>
                    <a:lstStyle/>
                    <a:p>
                      <a:pPr algn="ctr" fontAlgn="b"/>
                      <a:r>
                        <a:rPr lang="en-US" sz="1800" u="none" strike="noStrike">
                          <a:effectLst/>
                        </a:rPr>
                        <a:t>%</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a:t>
                      </a:r>
                      <a:endParaRPr lang="en-US" sz="1800" b="0" i="0" u="none" strike="noStrike">
                        <a:solidFill>
                          <a:srgbClr val="000000"/>
                        </a:solidFill>
                        <a:effectLst/>
                        <a:latin typeface="Rupee Foradian" panose="020B0603030804020204" pitchFamily="34" charset="0"/>
                      </a:endParaRPr>
                    </a:p>
                  </a:txBody>
                  <a:tcPr marL="9525" marR="9525" marT="9525" marB="0" anchor="b"/>
                </a:tc>
                <a:tc>
                  <a:txBody>
                    <a:bodyPr/>
                    <a:lstStyle/>
                    <a:p>
                      <a:pPr algn="ctr" fontAlgn="b"/>
                      <a:r>
                        <a:rPr lang="en-US" sz="1800" u="none" strike="noStrike">
                          <a:effectLst/>
                        </a:rPr>
                        <a:t>%</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a:t>
                      </a:r>
                      <a:endParaRPr lang="en-US" sz="1800" b="0" i="0" u="none" strike="noStrike">
                        <a:solidFill>
                          <a:srgbClr val="000000"/>
                        </a:solidFill>
                        <a:effectLst/>
                        <a:latin typeface="Rupee Foradian" panose="020B0603030804020204" pitchFamily="34" charset="0"/>
                      </a:endParaRPr>
                    </a:p>
                  </a:txBody>
                  <a:tcPr marL="9525" marR="9525" marT="9525" marB="0" anchor="b"/>
                </a:tc>
                <a:tc vMerge="1">
                  <a:txBody>
                    <a:bodyPr/>
                    <a:lstStyle/>
                    <a:p>
                      <a:endParaRPr lang="en-US"/>
                    </a:p>
                  </a:txBody>
                  <a:tcPr/>
                </a:tc>
                <a:tc>
                  <a:txBody>
                    <a:bodyPr/>
                    <a:lstStyle/>
                    <a:p>
                      <a:pPr algn="ctr" fontAlgn="b"/>
                      <a:r>
                        <a:rPr lang="en-US" sz="1800" u="none" strike="noStrike">
                          <a:effectLst/>
                        </a:rPr>
                        <a:t>%</a:t>
                      </a:r>
                      <a:endParaRPr lang="en-US" sz="1800" b="0" i="0" u="none" strike="noStrike">
                        <a:solidFill>
                          <a:srgbClr val="000000"/>
                        </a:solidFill>
                        <a:effectLst/>
                        <a:latin typeface="Arial" panose="020B0604020202020204" pitchFamily="34" charset="0"/>
                      </a:endParaRPr>
                    </a:p>
                  </a:txBody>
                  <a:tcPr marL="9525" marR="9525" marT="9525" marB="0" anchor="b"/>
                </a:tc>
              </a:tr>
              <a:tr h="190500">
                <a:tc>
                  <a:txBody>
                    <a:bodyPr/>
                    <a:lstStyle/>
                    <a:p>
                      <a:pPr algn="ctr" fontAlgn="b"/>
                      <a:r>
                        <a:rPr lang="en-US" sz="1800" u="none" strike="noStrike">
                          <a:effectLst/>
                        </a:rPr>
                        <a:t>   1-2  </a:t>
                      </a:r>
                      <a:endParaRPr lang="en-US" sz="1800" b="1"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5.67</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9.20</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15.67</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24.00</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0.00</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100.00</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5.67</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0.00</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5.67</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1.00</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0.00</a:t>
                      </a:r>
                      <a:endParaRPr lang="en-US" sz="1800" b="0" i="0" u="none" strike="noStrike">
                        <a:solidFill>
                          <a:srgbClr val="000000"/>
                        </a:solidFill>
                        <a:effectLst/>
                        <a:latin typeface="Arial" panose="020B0604020202020204" pitchFamily="34" charset="0"/>
                      </a:endParaRPr>
                    </a:p>
                  </a:txBody>
                  <a:tcPr marL="9525" marR="9525" marT="9525" marB="0" anchor="b"/>
                </a:tc>
              </a:tr>
              <a:tr h="190500">
                <a:tc>
                  <a:txBody>
                    <a:bodyPr/>
                    <a:lstStyle/>
                    <a:p>
                      <a:pPr algn="ctr" fontAlgn="b"/>
                      <a:r>
                        <a:rPr lang="en-US" sz="1800" u="none" strike="noStrike">
                          <a:effectLst/>
                        </a:rPr>
                        <a:t>  2-3  </a:t>
                      </a:r>
                      <a:endParaRPr lang="en-US" sz="1800" b="1"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8.52</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11.67</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24.19</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18.00</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0.00</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100.00</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8.52</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0.00</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8.52</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1.00</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0.00</a:t>
                      </a:r>
                      <a:endParaRPr lang="en-US" sz="1800" b="0" i="0" u="none" strike="noStrike">
                        <a:solidFill>
                          <a:srgbClr val="000000"/>
                        </a:solidFill>
                        <a:effectLst/>
                        <a:latin typeface="Arial" panose="020B0604020202020204" pitchFamily="34" charset="0"/>
                      </a:endParaRPr>
                    </a:p>
                  </a:txBody>
                  <a:tcPr marL="9525" marR="9525" marT="9525" marB="0" anchor="b"/>
                </a:tc>
              </a:tr>
              <a:tr h="190500">
                <a:tc>
                  <a:txBody>
                    <a:bodyPr/>
                    <a:lstStyle/>
                    <a:p>
                      <a:pPr algn="ctr" fontAlgn="b"/>
                      <a:r>
                        <a:rPr lang="en-US" sz="1800" u="none" strike="noStrike">
                          <a:effectLst/>
                        </a:rPr>
                        <a:t>  3-4  </a:t>
                      </a:r>
                      <a:endParaRPr lang="en-US" sz="1800" b="1"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11.30</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14.12</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35.49</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12.00</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0.00</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100.00</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11.30</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0.00</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11.30</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1.00</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0.00</a:t>
                      </a:r>
                      <a:endParaRPr lang="en-US" sz="1800" b="0" i="0" u="none" strike="noStrike">
                        <a:solidFill>
                          <a:srgbClr val="000000"/>
                        </a:solidFill>
                        <a:effectLst/>
                        <a:latin typeface="Arial" panose="020B0604020202020204" pitchFamily="34" charset="0"/>
                      </a:endParaRPr>
                    </a:p>
                  </a:txBody>
                  <a:tcPr marL="9525" marR="9525" marT="9525" marB="0" anchor="b"/>
                </a:tc>
              </a:tr>
              <a:tr h="190500">
                <a:tc>
                  <a:txBody>
                    <a:bodyPr/>
                    <a:lstStyle/>
                    <a:p>
                      <a:pPr algn="ctr" fontAlgn="b"/>
                      <a:r>
                        <a:rPr lang="en-US" sz="1800" u="none" strike="noStrike">
                          <a:effectLst/>
                        </a:rPr>
                        <a:t>     4-5     </a:t>
                      </a:r>
                      <a:endParaRPr lang="en-US" sz="1800" b="1"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14.00</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16.52</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49.49</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6.00</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0.00</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100.00</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14.00</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0.00</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14.00</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1.00</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0.00</a:t>
                      </a:r>
                      <a:endParaRPr lang="en-US" sz="1800" b="0" i="0" u="none" strike="noStrike">
                        <a:solidFill>
                          <a:srgbClr val="000000"/>
                        </a:solidFill>
                        <a:effectLst/>
                        <a:latin typeface="Arial" panose="020B0604020202020204" pitchFamily="34" charset="0"/>
                      </a:endParaRPr>
                    </a:p>
                  </a:txBody>
                  <a:tcPr marL="9525" marR="9525" marT="9525" marB="0" anchor="b"/>
                </a:tc>
              </a:tr>
              <a:tr h="190500">
                <a:tc>
                  <a:txBody>
                    <a:bodyPr/>
                    <a:lstStyle/>
                    <a:p>
                      <a:pPr algn="ctr" fontAlgn="b"/>
                      <a:r>
                        <a:rPr lang="en-US" sz="1800" u="none" strike="noStrike">
                          <a:effectLst/>
                        </a:rPr>
                        <a:t>     5-6     </a:t>
                      </a:r>
                      <a:endParaRPr lang="en-US" sz="1800" b="1"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16.60</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18.86</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66.09</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0.00</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0.00</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100.00</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16.60</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0.00</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16.60</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a:effectLst/>
                        </a:rPr>
                        <a:t>1.00</a:t>
                      </a:r>
                      <a:endParaRPr lang="en-US" sz="18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US" sz="1800" u="none" strike="noStrike" dirty="0">
                          <a:effectLst/>
                        </a:rPr>
                        <a:t>0.00</a:t>
                      </a:r>
                      <a:endParaRPr lang="en-US" sz="1800" b="0" i="0" u="none" strike="noStrike" dirty="0">
                        <a:solidFill>
                          <a:srgbClr val="000000"/>
                        </a:solidFill>
                        <a:effectLst/>
                        <a:latin typeface="Arial" panose="020B0604020202020204" pitchFamily="34" charset="0"/>
                      </a:endParaRPr>
                    </a:p>
                  </a:txBody>
                  <a:tcPr marL="9525" marR="9525" marT="9525" marB="0" anchor="b"/>
                </a:tc>
              </a:tr>
            </a:tbl>
          </a:graphicData>
        </a:graphic>
      </p:graphicFrame>
    </p:spTree>
    <p:extLst>
      <p:ext uri="{BB962C8B-B14F-4D97-AF65-F5344CB8AC3E}">
        <p14:creationId xmlns:p14="http://schemas.microsoft.com/office/powerpoint/2010/main" val="282168463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NPCS-1.gif"/>
          <p:cNvPicPr/>
          <p:nvPr/>
        </p:nvPicPr>
        <p:blipFill>
          <a:blip r:embed="rId2" cstate="print"/>
          <a:stretch>
            <a:fillRect/>
          </a:stretch>
        </p:blipFill>
        <p:spPr>
          <a:xfrm>
            <a:off x="0" y="6172200"/>
            <a:ext cx="1447800" cy="685800"/>
          </a:xfrm>
          <a:prstGeom prst="rect">
            <a:avLst/>
          </a:prstGeom>
        </p:spPr>
      </p:pic>
      <p:sp>
        <p:nvSpPr>
          <p:cNvPr id="5" name="Rectangle 4"/>
          <p:cNvSpPr/>
          <p:nvPr/>
        </p:nvSpPr>
        <p:spPr>
          <a:xfrm>
            <a:off x="5836693" y="6488668"/>
            <a:ext cx="3276600" cy="369332"/>
          </a:xfrm>
          <a:prstGeom prst="rect">
            <a:avLst/>
          </a:prstGeom>
          <a:solidFill>
            <a:srgbClr val="EBF5FF"/>
          </a:solidFill>
        </p:spPr>
        <p:txBody>
          <a:bodyPr wrap="square">
            <a:spAutoFit/>
          </a:bodyPr>
          <a:lstStyle/>
          <a:p>
            <a:r>
              <a:rPr lang="en-US" b="1" dirty="0" smtClean="0">
                <a:hlinkClick r:id="rId3"/>
              </a:rPr>
              <a:t>www.entrepreneurindia.co</a:t>
            </a:r>
            <a:r>
              <a:rPr lang="en-US" b="1" dirty="0" smtClean="0"/>
              <a:t>       </a:t>
            </a:r>
            <a:endParaRPr lang="en-US" b="1" dirty="0"/>
          </a:p>
        </p:txBody>
      </p:sp>
      <p:sp>
        <p:nvSpPr>
          <p:cNvPr id="7" name="Rectangle 6"/>
          <p:cNvSpPr/>
          <p:nvPr/>
        </p:nvSpPr>
        <p:spPr>
          <a:xfrm>
            <a:off x="0" y="0"/>
            <a:ext cx="3873176" cy="584775"/>
          </a:xfrm>
          <a:prstGeom prst="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p:spPr>
        <p:style>
          <a:lnRef idx="3">
            <a:schemeClr val="lt1"/>
          </a:lnRef>
          <a:fillRef idx="1">
            <a:schemeClr val="accent1"/>
          </a:fillRef>
          <a:effectRef idx="1">
            <a:schemeClr val="accent1"/>
          </a:effectRef>
          <a:fontRef idx="minor">
            <a:schemeClr val="lt1"/>
          </a:fontRef>
        </p:style>
        <p:txBody>
          <a:bodyPr wrap="none">
            <a:spAutoFit/>
          </a:bodyPr>
          <a:lstStyle/>
          <a:p>
            <a:pPr fontAlgn="b"/>
            <a:r>
              <a:rPr lang="en-US" sz="3200" b="1" dirty="0" smtClean="0">
                <a:solidFill>
                  <a:srgbClr val="002060"/>
                </a:solidFill>
              </a:rPr>
              <a:t>Project </a:t>
            </a:r>
            <a:r>
              <a:rPr lang="en-US" sz="3200" b="1" dirty="0">
                <a:solidFill>
                  <a:srgbClr val="002060"/>
                </a:solidFill>
              </a:rPr>
              <a:t>a</a:t>
            </a:r>
            <a:r>
              <a:rPr lang="en-US" sz="3200" b="1" dirty="0" smtClean="0">
                <a:solidFill>
                  <a:srgbClr val="002060"/>
                </a:solidFill>
              </a:rPr>
              <a:t>t a Glance</a:t>
            </a:r>
            <a:endParaRPr lang="en-US" sz="3200" b="1" dirty="0">
              <a:solidFill>
                <a:srgbClr val="002060"/>
              </a:solidFill>
              <a:latin typeface="Arial" panose="020B0604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755492967"/>
              </p:ext>
            </p:extLst>
          </p:nvPr>
        </p:nvGraphicFramePr>
        <p:xfrm>
          <a:off x="0" y="914400"/>
          <a:ext cx="9113294" cy="5114610"/>
        </p:xfrm>
        <a:graphic>
          <a:graphicData uri="http://schemas.openxmlformats.org/drawingml/2006/table">
            <a:tbl>
              <a:tblPr>
                <a:tableStyleId>{5C22544A-7EE6-4342-B048-85BDC9FD1C3A}</a:tableStyleId>
              </a:tblPr>
              <a:tblGrid>
                <a:gridCol w="440222"/>
                <a:gridCol w="639031"/>
                <a:gridCol w="724235"/>
                <a:gridCol w="543176"/>
                <a:gridCol w="628380"/>
                <a:gridCol w="653232"/>
                <a:gridCol w="695834"/>
                <a:gridCol w="511225"/>
                <a:gridCol w="610630"/>
                <a:gridCol w="710035"/>
                <a:gridCol w="596429"/>
                <a:gridCol w="585779"/>
                <a:gridCol w="525426"/>
                <a:gridCol w="667432"/>
                <a:gridCol w="582228"/>
              </a:tblGrid>
              <a:tr h="654790">
                <a:tc>
                  <a:txBody>
                    <a:bodyPr/>
                    <a:lstStyle/>
                    <a:p>
                      <a:pPr algn="ctr" fontAlgn="t"/>
                      <a:r>
                        <a:rPr lang="en-US" sz="1500" b="1" u="none" strike="noStrike">
                          <a:effectLst/>
                        </a:rPr>
                        <a:t>Year</a:t>
                      </a:r>
                      <a:endParaRPr lang="en-US" sz="1500" b="1" i="0" u="none" strike="noStrike">
                        <a:solidFill>
                          <a:srgbClr val="000000"/>
                        </a:solidFill>
                        <a:effectLst/>
                        <a:latin typeface="Arial" panose="020B0604020202020204" pitchFamily="34" charset="0"/>
                      </a:endParaRPr>
                    </a:p>
                  </a:txBody>
                  <a:tcPr marL="9490" marR="9490" marT="9490" marB="0"/>
                </a:tc>
                <a:tc gridSpan="3">
                  <a:txBody>
                    <a:bodyPr/>
                    <a:lstStyle/>
                    <a:p>
                      <a:pPr algn="ctr" fontAlgn="t"/>
                      <a:r>
                        <a:rPr lang="en-US" sz="1500" b="1" u="none" strike="noStrike">
                          <a:effectLst/>
                        </a:rPr>
                        <a:t>D. S. C. R. </a:t>
                      </a:r>
                      <a:endParaRPr lang="en-US" sz="1500" b="1" i="0" u="none" strike="noStrike">
                        <a:solidFill>
                          <a:srgbClr val="000000"/>
                        </a:solidFill>
                        <a:effectLst/>
                        <a:latin typeface="Arial" panose="020B0604020202020204" pitchFamily="34" charset="0"/>
                      </a:endParaRPr>
                    </a:p>
                  </a:txBody>
                  <a:tcPr marL="9490" marR="9490" marT="9490" marB="0"/>
                </a:tc>
                <a:tc hMerge="1">
                  <a:txBody>
                    <a:bodyPr/>
                    <a:lstStyle/>
                    <a:p>
                      <a:endParaRPr lang="en-US"/>
                    </a:p>
                  </a:txBody>
                  <a:tcPr/>
                </a:tc>
                <a:tc hMerge="1">
                  <a:txBody>
                    <a:bodyPr/>
                    <a:lstStyle/>
                    <a:p>
                      <a:endParaRPr lang="en-US"/>
                    </a:p>
                  </a:txBody>
                  <a:tcPr/>
                </a:tc>
                <a:tc>
                  <a:txBody>
                    <a:bodyPr/>
                    <a:lstStyle/>
                    <a:p>
                      <a:pPr algn="ctr" fontAlgn="t"/>
                      <a:r>
                        <a:rPr lang="en-US" sz="1500" b="1" u="none" strike="noStrike">
                          <a:effectLst/>
                        </a:rPr>
                        <a:t>Debt / -Deposits Debt</a:t>
                      </a:r>
                      <a:endParaRPr lang="en-US" sz="1500" b="1" i="0" u="none" strike="noStrike">
                        <a:solidFill>
                          <a:srgbClr val="000000"/>
                        </a:solidFill>
                        <a:effectLst/>
                        <a:latin typeface="Arial" panose="020B0604020202020204" pitchFamily="34" charset="0"/>
                      </a:endParaRPr>
                    </a:p>
                  </a:txBody>
                  <a:tcPr marL="9490" marR="9490" marT="9490" marB="0"/>
                </a:tc>
                <a:tc>
                  <a:txBody>
                    <a:bodyPr/>
                    <a:lstStyle/>
                    <a:p>
                      <a:pPr algn="ctr" fontAlgn="t"/>
                      <a:r>
                        <a:rPr lang="en-US" sz="1500" b="1" u="none" strike="noStrike">
                          <a:effectLst/>
                        </a:rPr>
                        <a:t>Equity as- Equity</a:t>
                      </a:r>
                      <a:endParaRPr lang="en-US" sz="1500" b="1" i="0" u="none" strike="noStrike">
                        <a:solidFill>
                          <a:srgbClr val="000000"/>
                        </a:solidFill>
                        <a:effectLst/>
                        <a:latin typeface="Arial" panose="020B0604020202020204" pitchFamily="34" charset="0"/>
                      </a:endParaRPr>
                    </a:p>
                  </a:txBody>
                  <a:tcPr marL="9490" marR="9490" marT="9490" marB="0"/>
                </a:tc>
                <a:tc>
                  <a:txBody>
                    <a:bodyPr/>
                    <a:lstStyle/>
                    <a:p>
                      <a:pPr algn="ctr" fontAlgn="t"/>
                      <a:r>
                        <a:rPr lang="en-US" sz="1500" b="1" u="none" strike="noStrike">
                          <a:effectLst/>
                        </a:rPr>
                        <a:t>Total Net Worth</a:t>
                      </a:r>
                      <a:endParaRPr lang="en-US" sz="1500" b="1" i="0" u="none" strike="noStrike">
                        <a:solidFill>
                          <a:srgbClr val="000000"/>
                        </a:solidFill>
                        <a:effectLst/>
                        <a:latin typeface="Arial" panose="020B0604020202020204" pitchFamily="34" charset="0"/>
                      </a:endParaRPr>
                    </a:p>
                  </a:txBody>
                  <a:tcPr marL="9490" marR="9490" marT="9490" marB="0"/>
                </a:tc>
                <a:tc>
                  <a:txBody>
                    <a:bodyPr/>
                    <a:lstStyle/>
                    <a:p>
                      <a:pPr algn="ctr" fontAlgn="t"/>
                      <a:r>
                        <a:rPr lang="en-US" sz="1500" b="1" u="none" strike="noStrike">
                          <a:effectLst/>
                        </a:rPr>
                        <a:t>Return on Net Worth</a:t>
                      </a:r>
                      <a:endParaRPr lang="en-US" sz="1500" b="1" i="0" u="none" strike="noStrike">
                        <a:solidFill>
                          <a:srgbClr val="000000"/>
                        </a:solidFill>
                        <a:effectLst/>
                        <a:latin typeface="Arial" panose="020B0604020202020204" pitchFamily="34" charset="0"/>
                      </a:endParaRPr>
                    </a:p>
                  </a:txBody>
                  <a:tcPr marL="9490" marR="9490" marT="9490" marB="0"/>
                </a:tc>
                <a:tc gridSpan="5">
                  <a:txBody>
                    <a:bodyPr/>
                    <a:lstStyle/>
                    <a:p>
                      <a:pPr algn="ctr" fontAlgn="t"/>
                      <a:r>
                        <a:rPr lang="en-US" sz="1500" b="1" u="none" strike="noStrike">
                          <a:effectLst/>
                        </a:rPr>
                        <a:t>Profitability Ratio</a:t>
                      </a:r>
                      <a:endParaRPr lang="en-US" sz="1500" b="1" i="0" u="none" strike="noStrike">
                        <a:solidFill>
                          <a:srgbClr val="000000"/>
                        </a:solidFill>
                        <a:effectLst/>
                        <a:latin typeface="Arial" panose="020B0604020202020204" pitchFamily="34" charset="0"/>
                      </a:endParaRPr>
                    </a:p>
                  </a:txBody>
                  <a:tcPr marL="9490" marR="9490" marT="949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t"/>
                      <a:r>
                        <a:rPr lang="en-US" sz="1500" b="1" u="none" strike="noStrike">
                          <a:effectLst/>
                        </a:rPr>
                        <a:t>Assets Turnover Ratio</a:t>
                      </a:r>
                      <a:endParaRPr lang="en-US" sz="1500" b="1" i="0" u="none" strike="noStrike">
                        <a:solidFill>
                          <a:srgbClr val="000000"/>
                        </a:solidFill>
                        <a:effectLst/>
                        <a:latin typeface="Arial" panose="020B0604020202020204" pitchFamily="34" charset="0"/>
                      </a:endParaRPr>
                    </a:p>
                  </a:txBody>
                  <a:tcPr marL="9490" marR="9490" marT="9490" marB="0"/>
                </a:tc>
                <a:tc>
                  <a:txBody>
                    <a:bodyPr/>
                    <a:lstStyle/>
                    <a:p>
                      <a:pPr algn="ctr" fontAlgn="t"/>
                      <a:r>
                        <a:rPr lang="en-US" sz="1500" b="1" u="none" strike="noStrike" dirty="0">
                          <a:effectLst/>
                        </a:rPr>
                        <a:t>Current Ratio</a:t>
                      </a:r>
                      <a:endParaRPr lang="en-US" sz="1500" b="1" i="0" u="none" strike="noStrike" dirty="0">
                        <a:solidFill>
                          <a:srgbClr val="000000"/>
                        </a:solidFill>
                        <a:effectLst/>
                        <a:latin typeface="Arial" panose="020B0604020202020204" pitchFamily="34" charset="0"/>
                      </a:endParaRPr>
                    </a:p>
                  </a:txBody>
                  <a:tcPr marL="9490" marR="9490" marT="9490" marB="0"/>
                </a:tc>
              </a:tr>
              <a:tr h="512444">
                <a:tc>
                  <a:txBody>
                    <a:bodyPr/>
                    <a:lstStyle/>
                    <a:p>
                      <a:pPr algn="l" fontAlgn="t"/>
                      <a:r>
                        <a:rPr lang="en-US" sz="1500" u="none" strike="noStrike">
                          <a:effectLst/>
                        </a:rPr>
                        <a:t> </a:t>
                      </a:r>
                      <a:endParaRPr lang="en-US" sz="1500" b="0" i="0" u="none" strike="noStrike">
                        <a:solidFill>
                          <a:srgbClr val="000000"/>
                        </a:solidFill>
                        <a:effectLst/>
                        <a:latin typeface="Arial" panose="020B0604020202020204" pitchFamily="34" charset="0"/>
                      </a:endParaRPr>
                    </a:p>
                  </a:txBody>
                  <a:tcPr marL="9490" marR="9490" marT="9490" marB="0"/>
                </a:tc>
                <a:tc>
                  <a:txBody>
                    <a:bodyPr/>
                    <a:lstStyle/>
                    <a:p>
                      <a:pPr algn="l" fontAlgn="t"/>
                      <a:r>
                        <a:rPr lang="en-US" sz="1500" u="none" strike="noStrike">
                          <a:effectLst/>
                        </a:rPr>
                        <a:t>Individual      </a:t>
                      </a:r>
                      <a:endParaRPr lang="en-US" sz="1500" b="0" i="0" u="none" strike="noStrike">
                        <a:solidFill>
                          <a:srgbClr val="000000"/>
                        </a:solidFill>
                        <a:effectLst/>
                        <a:latin typeface="Arial" panose="020B0604020202020204" pitchFamily="34" charset="0"/>
                      </a:endParaRPr>
                    </a:p>
                  </a:txBody>
                  <a:tcPr marL="9490" marR="9490" marT="9490" marB="0"/>
                </a:tc>
                <a:tc>
                  <a:txBody>
                    <a:bodyPr/>
                    <a:lstStyle/>
                    <a:p>
                      <a:pPr algn="l" fontAlgn="t"/>
                      <a:r>
                        <a:rPr lang="en-US" sz="1500" u="none" strike="noStrike">
                          <a:effectLst/>
                        </a:rPr>
                        <a:t>Cumulative</a:t>
                      </a:r>
                      <a:endParaRPr lang="en-US" sz="1500" b="0" i="0" u="none" strike="noStrike">
                        <a:solidFill>
                          <a:srgbClr val="000000"/>
                        </a:solidFill>
                        <a:effectLst/>
                        <a:latin typeface="Arial" panose="020B0604020202020204" pitchFamily="34" charset="0"/>
                      </a:endParaRPr>
                    </a:p>
                  </a:txBody>
                  <a:tcPr marL="9490" marR="9490" marT="9490" marB="0"/>
                </a:tc>
                <a:tc>
                  <a:txBody>
                    <a:bodyPr/>
                    <a:lstStyle/>
                    <a:p>
                      <a:pPr algn="l" fontAlgn="t"/>
                      <a:r>
                        <a:rPr lang="en-US" sz="1500" u="none" strike="noStrike">
                          <a:effectLst/>
                        </a:rPr>
                        <a:t>Overall</a:t>
                      </a:r>
                      <a:endParaRPr lang="en-US" sz="1500" b="0" i="0" u="none" strike="noStrike">
                        <a:solidFill>
                          <a:srgbClr val="000000"/>
                        </a:solidFill>
                        <a:effectLst/>
                        <a:latin typeface="Arial" panose="020B0604020202020204" pitchFamily="34" charset="0"/>
                      </a:endParaRPr>
                    </a:p>
                  </a:txBody>
                  <a:tcPr marL="9490" marR="9490" marT="9490" marB="0"/>
                </a:tc>
                <a:tc>
                  <a:txBody>
                    <a:bodyPr/>
                    <a:lstStyle/>
                    <a:p>
                      <a:pPr algn="l" fontAlgn="t"/>
                      <a:r>
                        <a:rPr lang="en-US" sz="1500" u="none" strike="noStrike">
                          <a:effectLst/>
                        </a:rPr>
                        <a:t> </a:t>
                      </a:r>
                      <a:endParaRPr lang="en-US" sz="1500" b="0" i="0" u="none" strike="noStrike">
                        <a:solidFill>
                          <a:srgbClr val="000000"/>
                        </a:solidFill>
                        <a:effectLst/>
                        <a:latin typeface="Arial" panose="020B0604020202020204" pitchFamily="34" charset="0"/>
                      </a:endParaRPr>
                    </a:p>
                  </a:txBody>
                  <a:tcPr marL="9490" marR="9490" marT="9490" marB="0"/>
                </a:tc>
                <a:tc>
                  <a:txBody>
                    <a:bodyPr/>
                    <a:lstStyle/>
                    <a:p>
                      <a:pPr algn="l" fontAlgn="t"/>
                      <a:r>
                        <a:rPr lang="en-US" sz="1500" u="none" strike="noStrike">
                          <a:effectLst/>
                        </a:rPr>
                        <a:t> </a:t>
                      </a:r>
                      <a:endParaRPr lang="en-US" sz="1500" b="0" i="0" u="none" strike="noStrike">
                        <a:solidFill>
                          <a:srgbClr val="000000"/>
                        </a:solidFill>
                        <a:effectLst/>
                        <a:latin typeface="Arial" panose="020B0604020202020204" pitchFamily="34" charset="0"/>
                      </a:endParaRPr>
                    </a:p>
                  </a:txBody>
                  <a:tcPr marL="9490" marR="9490" marT="9490" marB="0"/>
                </a:tc>
                <a:tc>
                  <a:txBody>
                    <a:bodyPr/>
                    <a:lstStyle/>
                    <a:p>
                      <a:pPr algn="l" fontAlgn="t"/>
                      <a:r>
                        <a:rPr lang="en-US" sz="1500" u="none" strike="noStrike">
                          <a:effectLst/>
                        </a:rPr>
                        <a:t> </a:t>
                      </a:r>
                      <a:endParaRPr lang="en-US" sz="1500" b="0" i="0" u="none" strike="noStrike">
                        <a:solidFill>
                          <a:srgbClr val="000000"/>
                        </a:solidFill>
                        <a:effectLst/>
                        <a:latin typeface="Arial" panose="020B0604020202020204" pitchFamily="34" charset="0"/>
                      </a:endParaRPr>
                    </a:p>
                  </a:txBody>
                  <a:tcPr marL="9490" marR="9490" marT="9490" marB="0"/>
                </a:tc>
                <a:tc>
                  <a:txBody>
                    <a:bodyPr/>
                    <a:lstStyle/>
                    <a:p>
                      <a:pPr algn="l" fontAlgn="t"/>
                      <a:r>
                        <a:rPr lang="en-US" sz="1500" u="none" strike="noStrike">
                          <a:effectLst/>
                        </a:rPr>
                        <a:t> </a:t>
                      </a:r>
                      <a:endParaRPr lang="en-US" sz="1500" b="0" i="0" u="none" strike="noStrike">
                        <a:solidFill>
                          <a:srgbClr val="000000"/>
                        </a:solidFill>
                        <a:effectLst/>
                        <a:latin typeface="Arial" panose="020B0604020202020204" pitchFamily="34" charset="0"/>
                      </a:endParaRPr>
                    </a:p>
                  </a:txBody>
                  <a:tcPr marL="9490" marR="9490" marT="9490" marB="0"/>
                </a:tc>
                <a:tc>
                  <a:txBody>
                    <a:bodyPr/>
                    <a:lstStyle/>
                    <a:p>
                      <a:pPr algn="ctr" fontAlgn="t"/>
                      <a:r>
                        <a:rPr lang="en-US" sz="1500" u="none" strike="noStrike">
                          <a:effectLst/>
                        </a:rPr>
                        <a:t>GPM </a:t>
                      </a:r>
                      <a:endParaRPr lang="en-US" sz="1500" b="0" i="0" u="none" strike="noStrike">
                        <a:solidFill>
                          <a:srgbClr val="000000"/>
                        </a:solidFill>
                        <a:effectLst/>
                        <a:latin typeface="Arial" panose="020B0604020202020204" pitchFamily="34" charset="0"/>
                      </a:endParaRPr>
                    </a:p>
                  </a:txBody>
                  <a:tcPr marL="9490" marR="9490" marT="9490" marB="0"/>
                </a:tc>
                <a:tc>
                  <a:txBody>
                    <a:bodyPr/>
                    <a:lstStyle/>
                    <a:p>
                      <a:pPr algn="ctr" fontAlgn="t"/>
                      <a:r>
                        <a:rPr lang="en-US" sz="1500" u="none" strike="noStrike">
                          <a:effectLst/>
                        </a:rPr>
                        <a:t> PBT </a:t>
                      </a:r>
                      <a:endParaRPr lang="en-US" sz="1500" b="0" i="0" u="none" strike="noStrike">
                        <a:solidFill>
                          <a:srgbClr val="000000"/>
                        </a:solidFill>
                        <a:effectLst/>
                        <a:latin typeface="Arial" panose="020B0604020202020204" pitchFamily="34" charset="0"/>
                      </a:endParaRPr>
                    </a:p>
                  </a:txBody>
                  <a:tcPr marL="9490" marR="9490" marT="9490" marB="0"/>
                </a:tc>
                <a:tc>
                  <a:txBody>
                    <a:bodyPr/>
                    <a:lstStyle/>
                    <a:p>
                      <a:pPr algn="ctr" fontAlgn="t"/>
                      <a:r>
                        <a:rPr lang="en-US" sz="1500" u="none" strike="noStrike">
                          <a:effectLst/>
                        </a:rPr>
                        <a:t>PAT</a:t>
                      </a:r>
                      <a:endParaRPr lang="en-US" sz="1500" b="0" i="0" u="none" strike="noStrike">
                        <a:solidFill>
                          <a:srgbClr val="000000"/>
                        </a:solidFill>
                        <a:effectLst/>
                        <a:latin typeface="Arial" panose="020B0604020202020204" pitchFamily="34" charset="0"/>
                      </a:endParaRPr>
                    </a:p>
                  </a:txBody>
                  <a:tcPr marL="9490" marR="9490" marT="9490" marB="0"/>
                </a:tc>
                <a:tc>
                  <a:txBody>
                    <a:bodyPr/>
                    <a:lstStyle/>
                    <a:p>
                      <a:pPr algn="ctr" fontAlgn="t"/>
                      <a:r>
                        <a:rPr lang="en-US" sz="1500" u="none" strike="noStrike">
                          <a:effectLst/>
                        </a:rPr>
                        <a:t>Net Contribution</a:t>
                      </a:r>
                      <a:endParaRPr lang="en-US" sz="1500" b="0" i="0" u="none" strike="noStrike">
                        <a:solidFill>
                          <a:srgbClr val="000000"/>
                        </a:solidFill>
                        <a:effectLst/>
                        <a:latin typeface="Arial" panose="020B0604020202020204" pitchFamily="34" charset="0"/>
                      </a:endParaRPr>
                    </a:p>
                  </a:txBody>
                  <a:tcPr marL="9490" marR="9490" marT="9490" marB="0"/>
                </a:tc>
                <a:tc>
                  <a:txBody>
                    <a:bodyPr/>
                    <a:lstStyle/>
                    <a:p>
                      <a:pPr algn="ctr" fontAlgn="t"/>
                      <a:r>
                        <a:rPr lang="en-US" sz="1500" u="none" strike="noStrike" dirty="0">
                          <a:effectLst/>
                        </a:rPr>
                        <a:t>P/V Ratio</a:t>
                      </a:r>
                      <a:endParaRPr lang="en-US" sz="1500" b="0" i="0" u="none" strike="noStrike" dirty="0">
                        <a:solidFill>
                          <a:srgbClr val="000000"/>
                        </a:solidFill>
                        <a:effectLst/>
                        <a:latin typeface="Arial" panose="020B0604020202020204" pitchFamily="34" charset="0"/>
                      </a:endParaRPr>
                    </a:p>
                  </a:txBody>
                  <a:tcPr marL="9490" marR="9490" marT="9490" marB="0"/>
                </a:tc>
                <a:tc>
                  <a:txBody>
                    <a:bodyPr/>
                    <a:lstStyle/>
                    <a:p>
                      <a:pPr algn="l" fontAlgn="t"/>
                      <a:r>
                        <a:rPr lang="en-US" sz="1500" u="none" strike="noStrike">
                          <a:effectLst/>
                        </a:rPr>
                        <a:t> </a:t>
                      </a:r>
                      <a:endParaRPr lang="en-US" sz="1500" b="0" i="0" u="none" strike="noStrike">
                        <a:solidFill>
                          <a:srgbClr val="000000"/>
                        </a:solidFill>
                        <a:effectLst/>
                        <a:latin typeface="Arial" panose="020B0604020202020204" pitchFamily="34" charset="0"/>
                      </a:endParaRPr>
                    </a:p>
                  </a:txBody>
                  <a:tcPr marL="9490" marR="9490" marT="9490" marB="0"/>
                </a:tc>
                <a:tc>
                  <a:txBody>
                    <a:bodyPr/>
                    <a:lstStyle/>
                    <a:p>
                      <a:pPr algn="l" fontAlgn="t"/>
                      <a:r>
                        <a:rPr lang="en-US" sz="1500" u="none" strike="noStrike">
                          <a:effectLst/>
                        </a:rPr>
                        <a:t> </a:t>
                      </a:r>
                      <a:endParaRPr lang="en-US" sz="1500" b="0" i="0" u="none" strike="noStrike">
                        <a:solidFill>
                          <a:srgbClr val="000000"/>
                        </a:solidFill>
                        <a:effectLst/>
                        <a:latin typeface="Arial" panose="020B0604020202020204" pitchFamily="34" charset="0"/>
                      </a:endParaRPr>
                    </a:p>
                  </a:txBody>
                  <a:tcPr marL="9490" marR="9490" marT="9490" marB="0"/>
                </a:tc>
              </a:tr>
              <a:tr h="180304">
                <a:tc>
                  <a:txBody>
                    <a:bodyPr/>
                    <a:lstStyle/>
                    <a:p>
                      <a:pPr algn="l" fontAlgn="b"/>
                      <a:r>
                        <a:rPr lang="en-US" sz="1500" u="none" strike="noStrike">
                          <a:effectLst/>
                        </a:rPr>
                        <a:t> </a:t>
                      </a:r>
                      <a:endParaRPr lang="en-US" sz="1500" b="0" i="0" u="none" strike="noStrike">
                        <a:solidFill>
                          <a:srgbClr val="000000"/>
                        </a:solidFill>
                        <a:effectLst/>
                        <a:latin typeface="Arial" panose="020B0604020202020204" pitchFamily="34" charset="0"/>
                      </a:endParaRPr>
                    </a:p>
                  </a:txBody>
                  <a:tcPr marL="9490" marR="9490" marT="9490" marB="0" anchor="b"/>
                </a:tc>
                <a:tc gridSpan="3">
                  <a:txBody>
                    <a:bodyPr/>
                    <a:lstStyle/>
                    <a:p>
                      <a:pPr algn="ctr" fontAlgn="b"/>
                      <a:r>
                        <a:rPr lang="en-US" sz="1500" u="none" strike="noStrike">
                          <a:effectLst/>
                        </a:rPr>
                        <a:t>(Number of times)</a:t>
                      </a:r>
                      <a:endParaRPr lang="en-US" sz="1500" b="0" i="0" u="none" strike="noStrike">
                        <a:solidFill>
                          <a:srgbClr val="000000"/>
                        </a:solidFill>
                        <a:effectLst/>
                        <a:latin typeface="Arial" panose="020B0604020202020204" pitchFamily="34" charset="0"/>
                      </a:endParaRPr>
                    </a:p>
                  </a:txBody>
                  <a:tcPr marL="9490" marR="9490" marT="9490" marB="0" anchor="b"/>
                </a:tc>
                <a:tc hMerge="1">
                  <a:txBody>
                    <a:bodyPr/>
                    <a:lstStyle/>
                    <a:p>
                      <a:endParaRPr lang="en-US"/>
                    </a:p>
                  </a:txBody>
                  <a:tcPr/>
                </a:tc>
                <a:tc hMerge="1">
                  <a:txBody>
                    <a:bodyPr/>
                    <a:lstStyle/>
                    <a:p>
                      <a:endParaRPr lang="en-US"/>
                    </a:p>
                  </a:txBody>
                  <a:tcPr/>
                </a:tc>
                <a:tc gridSpan="2">
                  <a:txBody>
                    <a:bodyPr/>
                    <a:lstStyle/>
                    <a:p>
                      <a:pPr algn="ctr" fontAlgn="b"/>
                      <a:r>
                        <a:rPr lang="en-US" sz="1500" u="none" strike="noStrike">
                          <a:effectLst/>
                        </a:rPr>
                        <a:t>(Number of times)</a:t>
                      </a:r>
                      <a:endParaRPr lang="en-US" sz="1500" b="0" i="0" u="none" strike="noStrike">
                        <a:solidFill>
                          <a:srgbClr val="000000"/>
                        </a:solidFill>
                        <a:effectLst/>
                        <a:latin typeface="Arial" panose="020B0604020202020204" pitchFamily="34" charset="0"/>
                      </a:endParaRPr>
                    </a:p>
                  </a:txBody>
                  <a:tcPr marL="9490" marR="9490" marT="9490" marB="0" anchor="b"/>
                </a:tc>
                <a:tc hMerge="1">
                  <a:txBody>
                    <a:bodyPr/>
                    <a:lstStyle/>
                    <a:p>
                      <a:endParaRPr lang="en-US"/>
                    </a:p>
                  </a:txBody>
                  <a:tcPr/>
                </a:tc>
                <a:tc>
                  <a:txBody>
                    <a:bodyPr/>
                    <a:lstStyle/>
                    <a:p>
                      <a:pPr algn="ctr" fontAlgn="b"/>
                      <a:r>
                        <a:rPr lang="en-US" sz="1500" u="none" strike="noStrike">
                          <a:effectLst/>
                        </a:rPr>
                        <a:t>%</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 </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l" fontAlgn="b"/>
                      <a:r>
                        <a:rPr lang="en-US" sz="1500" u="none" strike="noStrike">
                          <a:effectLst/>
                        </a:rPr>
                        <a:t> </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 </a:t>
                      </a:r>
                      <a:endParaRPr lang="en-US" sz="1500" b="0" i="0" u="none" strike="noStrike">
                        <a:solidFill>
                          <a:srgbClr val="000000"/>
                        </a:solidFill>
                        <a:effectLst/>
                        <a:latin typeface="Arial" panose="020B0604020202020204" pitchFamily="34" charset="0"/>
                      </a:endParaRPr>
                    </a:p>
                  </a:txBody>
                  <a:tcPr marL="9490" marR="9490" marT="9490" marB="0" anchor="b"/>
                </a:tc>
              </a:tr>
              <a:tr h="265712">
                <a:tc>
                  <a:txBody>
                    <a:bodyPr/>
                    <a:lstStyle/>
                    <a:p>
                      <a:pPr algn="ctr" fontAlgn="b"/>
                      <a:r>
                        <a:rPr lang="en-US" sz="1500" u="none" strike="noStrike">
                          <a:effectLst/>
                        </a:rPr>
                        <a:t>Initial</a:t>
                      </a:r>
                      <a:endParaRPr lang="en-US" sz="1500" b="1"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 </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 </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 </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3.00</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3.00</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 </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 </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 </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 </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 </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 </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 </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l" fontAlgn="b"/>
                      <a:r>
                        <a:rPr lang="en-US" sz="1500" u="none" strike="noStrike">
                          <a:effectLst/>
                        </a:rPr>
                        <a:t> </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 </a:t>
                      </a:r>
                      <a:endParaRPr lang="en-US" sz="1500" b="0" i="0" u="none" strike="noStrike">
                        <a:solidFill>
                          <a:srgbClr val="000000"/>
                        </a:solidFill>
                        <a:effectLst/>
                        <a:latin typeface="Arial" panose="020B0604020202020204" pitchFamily="34" charset="0"/>
                      </a:endParaRPr>
                    </a:p>
                  </a:txBody>
                  <a:tcPr marL="9490" marR="9490" marT="9490" marB="0" anchor="b"/>
                </a:tc>
              </a:tr>
              <a:tr h="161325">
                <a:tc>
                  <a:txBody>
                    <a:bodyPr/>
                    <a:lstStyle/>
                    <a:p>
                      <a:pPr algn="ctr" fontAlgn="b"/>
                      <a:r>
                        <a:rPr lang="en-US" sz="1500" u="none" strike="noStrike">
                          <a:effectLst/>
                        </a:rPr>
                        <a:t>   1-2  </a:t>
                      </a:r>
                      <a:endParaRPr lang="en-US" sz="1500" b="1"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1.34</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1.34</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 </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1.53</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1.53</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1.66</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 </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40.26%</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26.05%</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16.93%</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1149.00</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88.51%</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0.82</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dirty="0">
                          <a:effectLst/>
                        </a:rPr>
                        <a:t>0.77</a:t>
                      </a:r>
                      <a:endParaRPr lang="en-US" sz="1500" b="0" i="0" u="none" strike="noStrike" dirty="0">
                        <a:solidFill>
                          <a:srgbClr val="000000"/>
                        </a:solidFill>
                        <a:effectLst/>
                        <a:latin typeface="Arial" panose="020B0604020202020204" pitchFamily="34" charset="0"/>
                      </a:endParaRPr>
                    </a:p>
                  </a:txBody>
                  <a:tcPr marL="9490" marR="9490" marT="9490" marB="0" anchor="b"/>
                </a:tc>
              </a:tr>
              <a:tr h="161325">
                <a:tc>
                  <a:txBody>
                    <a:bodyPr/>
                    <a:lstStyle/>
                    <a:p>
                      <a:pPr algn="ctr" fontAlgn="b"/>
                      <a:r>
                        <a:rPr lang="en-US" sz="1500" u="none" strike="noStrike">
                          <a:effectLst/>
                        </a:rPr>
                        <a:t>  2-3  </a:t>
                      </a:r>
                      <a:endParaRPr lang="en-US" sz="1500" b="1"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1.66</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1.49</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 </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0.74</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0.74</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0.84</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 </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44.81%</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34.09%</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21.79%</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1335.94</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88.21%</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0.89</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1.46</a:t>
                      </a:r>
                      <a:endParaRPr lang="en-US" sz="1500" b="0" i="0" u="none" strike="noStrike">
                        <a:solidFill>
                          <a:srgbClr val="000000"/>
                        </a:solidFill>
                        <a:effectLst/>
                        <a:latin typeface="Arial" panose="020B0604020202020204" pitchFamily="34" charset="0"/>
                      </a:endParaRPr>
                    </a:p>
                  </a:txBody>
                  <a:tcPr marL="9490" marR="9490" marT="9490" marB="0" anchor="b"/>
                </a:tc>
              </a:tr>
              <a:tr h="161325">
                <a:tc>
                  <a:txBody>
                    <a:bodyPr/>
                    <a:lstStyle/>
                    <a:p>
                      <a:pPr algn="ctr" fontAlgn="b"/>
                      <a:r>
                        <a:rPr lang="en-US" sz="1500" u="none" strike="noStrike">
                          <a:effectLst/>
                        </a:rPr>
                        <a:t>  3-4  </a:t>
                      </a:r>
                      <a:endParaRPr lang="en-US" sz="1500" b="1"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2.03</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1.66</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2.02</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0.34</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0.34</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0.41</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 </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47.93%</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39.81%</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25.29%</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1526.68</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88.20%</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0.90</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2.40</a:t>
                      </a:r>
                      <a:endParaRPr lang="en-US" sz="1500" b="0" i="0" u="none" strike="noStrike">
                        <a:solidFill>
                          <a:srgbClr val="000000"/>
                        </a:solidFill>
                        <a:effectLst/>
                        <a:latin typeface="Arial" panose="020B0604020202020204" pitchFamily="34" charset="0"/>
                      </a:endParaRPr>
                    </a:p>
                  </a:txBody>
                  <a:tcPr marL="9490" marR="9490" marT="9490" marB="0" anchor="b"/>
                </a:tc>
              </a:tr>
              <a:tr h="161325">
                <a:tc>
                  <a:txBody>
                    <a:bodyPr/>
                    <a:lstStyle/>
                    <a:p>
                      <a:pPr algn="ctr" fontAlgn="b"/>
                      <a:r>
                        <a:rPr lang="en-US" sz="1500" u="none" strike="noStrike">
                          <a:effectLst/>
                        </a:rPr>
                        <a:t>     4-5     </a:t>
                      </a:r>
                      <a:endParaRPr lang="en-US" sz="1500" b="1"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2.47</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1.83</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 </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0.12</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0.12</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0.18</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 </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50.07%</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43.96%</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27.84%</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1717.42</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88.20%</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0.87</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3.55</a:t>
                      </a:r>
                      <a:endParaRPr lang="en-US" sz="1500" b="0" i="0" u="none" strike="noStrike">
                        <a:solidFill>
                          <a:srgbClr val="000000"/>
                        </a:solidFill>
                        <a:effectLst/>
                        <a:latin typeface="Arial" panose="020B0604020202020204" pitchFamily="34" charset="0"/>
                      </a:endParaRPr>
                    </a:p>
                  </a:txBody>
                  <a:tcPr marL="9490" marR="9490" marT="9490" marB="0" anchor="b"/>
                </a:tc>
              </a:tr>
              <a:tr h="170815">
                <a:tc>
                  <a:txBody>
                    <a:bodyPr/>
                    <a:lstStyle/>
                    <a:p>
                      <a:pPr algn="ctr" fontAlgn="b"/>
                      <a:r>
                        <a:rPr lang="en-US" sz="1500" u="none" strike="noStrike">
                          <a:effectLst/>
                        </a:rPr>
                        <a:t>     5-6     </a:t>
                      </a:r>
                      <a:endParaRPr lang="en-US" sz="1500" b="1"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2.99</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2.02</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 </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0.00</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0.00</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0.05</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 </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51.52%</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46.99%</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29.72%</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1908.16</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88.19%</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a:effectLst/>
                        </a:rPr>
                        <a:t>0.81</a:t>
                      </a:r>
                      <a:endParaRPr lang="en-US" sz="1500" b="0" i="0" u="none" strike="noStrike">
                        <a:solidFill>
                          <a:srgbClr val="000000"/>
                        </a:solidFill>
                        <a:effectLst/>
                        <a:latin typeface="Arial" panose="020B0604020202020204" pitchFamily="34" charset="0"/>
                      </a:endParaRPr>
                    </a:p>
                  </a:txBody>
                  <a:tcPr marL="9490" marR="9490" marT="9490" marB="0" anchor="b"/>
                </a:tc>
                <a:tc>
                  <a:txBody>
                    <a:bodyPr/>
                    <a:lstStyle/>
                    <a:p>
                      <a:pPr algn="ctr" fontAlgn="b"/>
                      <a:r>
                        <a:rPr lang="en-US" sz="1500" u="none" strike="noStrike" dirty="0">
                          <a:effectLst/>
                        </a:rPr>
                        <a:t>14.27</a:t>
                      </a:r>
                      <a:endParaRPr lang="en-US" sz="1500" b="0" i="0" u="none" strike="noStrike" dirty="0">
                        <a:solidFill>
                          <a:srgbClr val="000000"/>
                        </a:solidFill>
                        <a:effectLst/>
                        <a:latin typeface="Arial" panose="020B0604020202020204" pitchFamily="34" charset="0"/>
                      </a:endParaRPr>
                    </a:p>
                  </a:txBody>
                  <a:tcPr marL="9490" marR="9490" marT="9490" marB="0" anchor="b"/>
                </a:tc>
              </a:tr>
            </a:tbl>
          </a:graphicData>
        </a:graphic>
      </p:graphicFrame>
    </p:spTree>
    <p:extLst>
      <p:ext uri="{BB962C8B-B14F-4D97-AF65-F5344CB8AC3E}">
        <p14:creationId xmlns:p14="http://schemas.microsoft.com/office/powerpoint/2010/main" val="257364732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NPCS-1.gif"/>
          <p:cNvPicPr/>
          <p:nvPr/>
        </p:nvPicPr>
        <p:blipFill>
          <a:blip r:embed="rId2" cstate="print"/>
          <a:stretch>
            <a:fillRect/>
          </a:stretch>
        </p:blipFill>
        <p:spPr>
          <a:xfrm>
            <a:off x="28136" y="6214403"/>
            <a:ext cx="1447800" cy="685800"/>
          </a:xfrm>
          <a:prstGeom prst="rect">
            <a:avLst/>
          </a:prstGeom>
        </p:spPr>
      </p:pic>
      <p:sp>
        <p:nvSpPr>
          <p:cNvPr id="5" name="Rectangle 4"/>
          <p:cNvSpPr/>
          <p:nvPr/>
        </p:nvSpPr>
        <p:spPr>
          <a:xfrm>
            <a:off x="5864829" y="6530871"/>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7" name="Rectangle 6"/>
          <p:cNvSpPr/>
          <p:nvPr/>
        </p:nvSpPr>
        <p:spPr>
          <a:xfrm>
            <a:off x="0" y="0"/>
            <a:ext cx="3873176" cy="584775"/>
          </a:xfrm>
          <a:prstGeom prst="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p:spPr>
        <p:style>
          <a:lnRef idx="3">
            <a:schemeClr val="lt1"/>
          </a:lnRef>
          <a:fillRef idx="1">
            <a:schemeClr val="accent1"/>
          </a:fillRef>
          <a:effectRef idx="1">
            <a:schemeClr val="accent1"/>
          </a:effectRef>
          <a:fontRef idx="minor">
            <a:schemeClr val="lt1"/>
          </a:fontRef>
        </p:style>
        <p:txBody>
          <a:bodyPr wrap="none">
            <a:spAutoFit/>
          </a:bodyPr>
          <a:lstStyle/>
          <a:p>
            <a:pPr fontAlgn="b"/>
            <a:r>
              <a:rPr lang="en-US" sz="3200" b="1" dirty="0" smtClean="0">
                <a:solidFill>
                  <a:srgbClr val="002060"/>
                </a:solidFill>
              </a:rPr>
              <a:t>Project </a:t>
            </a:r>
            <a:r>
              <a:rPr lang="en-US" sz="3200" b="1" dirty="0">
                <a:solidFill>
                  <a:srgbClr val="002060"/>
                </a:solidFill>
              </a:rPr>
              <a:t>a</a:t>
            </a:r>
            <a:r>
              <a:rPr lang="en-US" sz="3200" b="1" dirty="0" smtClean="0">
                <a:solidFill>
                  <a:srgbClr val="002060"/>
                </a:solidFill>
              </a:rPr>
              <a:t>t a Glance</a:t>
            </a:r>
            <a:endParaRPr lang="en-US" sz="3200" b="1" dirty="0">
              <a:solidFill>
                <a:srgbClr val="002060"/>
              </a:solidFill>
              <a:latin typeface="Arial" panose="020B0604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588689536"/>
              </p:ext>
            </p:extLst>
          </p:nvPr>
        </p:nvGraphicFramePr>
        <p:xfrm>
          <a:off x="-9099" y="1600200"/>
          <a:ext cx="9150528" cy="3368040"/>
        </p:xfrm>
        <a:graphic>
          <a:graphicData uri="http://schemas.openxmlformats.org/drawingml/2006/table">
            <a:tbl>
              <a:tblPr>
                <a:tableStyleId>{5C22544A-7EE6-4342-B048-85BDC9FD1C3A}</a:tableStyleId>
              </a:tblPr>
              <a:tblGrid>
                <a:gridCol w="6867946"/>
                <a:gridCol w="2282582"/>
              </a:tblGrid>
              <a:tr h="200025">
                <a:tc gridSpan="2">
                  <a:txBody>
                    <a:bodyPr/>
                    <a:lstStyle/>
                    <a:p>
                      <a:pPr algn="l" fontAlgn="b"/>
                      <a:r>
                        <a:rPr lang="en-US" sz="2400" b="1" u="none" strike="noStrike" dirty="0">
                          <a:effectLst/>
                        </a:rPr>
                        <a:t>BEP </a:t>
                      </a:r>
                      <a:endParaRPr lang="en-US" sz="2400" b="1" i="0" u="none" strike="noStrike" dirty="0">
                        <a:solidFill>
                          <a:srgbClr val="000000"/>
                        </a:solidFill>
                        <a:effectLst/>
                        <a:latin typeface="Arial" panose="020B0604020202020204" pitchFamily="34" charset="0"/>
                      </a:endParaRPr>
                    </a:p>
                  </a:txBody>
                  <a:tcPr marL="9525" marR="9525" marT="9525" marB="0" anchor="b"/>
                </a:tc>
                <a:tc hMerge="1">
                  <a:txBody>
                    <a:bodyPr/>
                    <a:lstStyle/>
                    <a:p>
                      <a:endParaRPr lang="en-US"/>
                    </a:p>
                  </a:txBody>
                  <a:tcPr/>
                </a:tc>
              </a:tr>
              <a:tr h="161925">
                <a:tc>
                  <a:txBody>
                    <a:bodyPr/>
                    <a:lstStyle/>
                    <a:p>
                      <a:pPr algn="l" fontAlgn="b"/>
                      <a:r>
                        <a:rPr lang="en-US" sz="2400" u="none" strike="noStrike">
                          <a:effectLst/>
                        </a:rPr>
                        <a:t>BEP - Maximum Utilisation Year  </a:t>
                      </a:r>
                      <a:endParaRPr lang="en-US" sz="24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2400" u="none" strike="noStrike">
                          <a:effectLst/>
                        </a:rPr>
                        <a:t>5</a:t>
                      </a:r>
                      <a:endParaRPr lang="en-US" sz="2400" b="0" i="0" u="none" strike="noStrike">
                        <a:solidFill>
                          <a:srgbClr val="000000"/>
                        </a:solidFill>
                        <a:effectLst/>
                        <a:latin typeface="Arial" panose="020B0604020202020204" pitchFamily="34" charset="0"/>
                      </a:endParaRPr>
                    </a:p>
                  </a:txBody>
                  <a:tcPr marL="9525" marR="85725" marT="9525" marB="0" anchor="b"/>
                </a:tc>
              </a:tr>
              <a:tr h="190500">
                <a:tc>
                  <a:txBody>
                    <a:bodyPr/>
                    <a:lstStyle/>
                    <a:p>
                      <a:pPr algn="l" fontAlgn="b"/>
                      <a:r>
                        <a:rPr lang="en-US" sz="2400" u="none" strike="noStrike">
                          <a:effectLst/>
                        </a:rPr>
                        <a:t>Cash BEP (% of Installed Capacity)</a:t>
                      </a:r>
                      <a:endParaRPr lang="en-US" sz="24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2400" u="none" strike="noStrike" dirty="0">
                          <a:effectLst/>
                        </a:rPr>
                        <a:t>42.10%</a:t>
                      </a:r>
                      <a:endParaRPr lang="en-US" sz="2400" b="0" i="0" u="none" strike="noStrike" dirty="0">
                        <a:solidFill>
                          <a:srgbClr val="000000"/>
                        </a:solidFill>
                        <a:effectLst/>
                        <a:latin typeface="Arial" panose="020B0604020202020204" pitchFamily="34" charset="0"/>
                      </a:endParaRPr>
                    </a:p>
                  </a:txBody>
                  <a:tcPr marL="9525" marR="85725" marT="9525" marB="0" anchor="b"/>
                </a:tc>
              </a:tr>
              <a:tr h="190500">
                <a:tc>
                  <a:txBody>
                    <a:bodyPr/>
                    <a:lstStyle/>
                    <a:p>
                      <a:pPr algn="l" fontAlgn="b"/>
                      <a:r>
                        <a:rPr lang="en-US" sz="2400" u="none" strike="noStrike">
                          <a:effectLst/>
                        </a:rPr>
                        <a:t>Total BEP (% of Installed Capacity)</a:t>
                      </a:r>
                      <a:endParaRPr lang="en-US" sz="24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2400" u="none" strike="noStrike">
                          <a:effectLst/>
                        </a:rPr>
                        <a:t>46.68%</a:t>
                      </a:r>
                      <a:endParaRPr lang="en-US" sz="2400" b="0" i="0" u="none" strike="noStrike">
                        <a:solidFill>
                          <a:srgbClr val="000000"/>
                        </a:solidFill>
                        <a:effectLst/>
                        <a:latin typeface="Arial" panose="020B0604020202020204" pitchFamily="34" charset="0"/>
                      </a:endParaRPr>
                    </a:p>
                  </a:txBody>
                  <a:tcPr marL="9525" marR="85725" marT="9525" marB="0" anchor="b"/>
                </a:tc>
              </a:tr>
              <a:tr h="219075">
                <a:tc gridSpan="2">
                  <a:txBody>
                    <a:bodyPr/>
                    <a:lstStyle/>
                    <a:p>
                      <a:pPr algn="l" fontAlgn="b"/>
                      <a:r>
                        <a:rPr lang="en-US" sz="2400" u="none" strike="noStrike">
                          <a:effectLst/>
                        </a:rPr>
                        <a:t>IRR, PAYBACK  and FACR</a:t>
                      </a:r>
                      <a:endParaRPr lang="en-US" sz="2400" b="1" i="0" u="none" strike="noStrike">
                        <a:solidFill>
                          <a:srgbClr val="000000"/>
                        </a:solidFill>
                        <a:effectLst/>
                        <a:latin typeface="Arial" panose="020B0604020202020204" pitchFamily="34" charset="0"/>
                      </a:endParaRPr>
                    </a:p>
                  </a:txBody>
                  <a:tcPr marL="9525" marR="9525" marT="9525" marB="0" anchor="b"/>
                </a:tc>
                <a:tc hMerge="1">
                  <a:txBody>
                    <a:bodyPr/>
                    <a:lstStyle/>
                    <a:p>
                      <a:endParaRPr lang="en-US"/>
                    </a:p>
                  </a:txBody>
                  <a:tcPr/>
                </a:tc>
              </a:tr>
              <a:tr h="161925">
                <a:tc>
                  <a:txBody>
                    <a:bodyPr/>
                    <a:lstStyle/>
                    <a:p>
                      <a:pPr algn="l" fontAlgn="b"/>
                      <a:r>
                        <a:rPr lang="en-US" sz="2400" u="none" strike="noStrike">
                          <a:effectLst/>
                        </a:rPr>
                        <a:t>Internal Rate of Return .. ( In %age )</a:t>
                      </a:r>
                      <a:endParaRPr lang="en-US" sz="24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2400" u="none" strike="noStrike">
                          <a:effectLst/>
                        </a:rPr>
                        <a:t>26.39%</a:t>
                      </a:r>
                      <a:endParaRPr lang="en-US" sz="2400" b="0" i="0" u="none" strike="noStrike">
                        <a:solidFill>
                          <a:srgbClr val="000000"/>
                        </a:solidFill>
                        <a:effectLst/>
                        <a:latin typeface="Arial" panose="020B0604020202020204" pitchFamily="34" charset="0"/>
                      </a:endParaRPr>
                    </a:p>
                  </a:txBody>
                  <a:tcPr marL="9525" marR="85725" marT="9525" marB="0" anchor="b"/>
                </a:tc>
              </a:tr>
              <a:tr h="161925">
                <a:tc>
                  <a:txBody>
                    <a:bodyPr/>
                    <a:lstStyle/>
                    <a:p>
                      <a:pPr algn="l" fontAlgn="b"/>
                      <a:r>
                        <a:rPr lang="en-US" sz="2400" u="none" strike="noStrike">
                          <a:effectLst/>
                        </a:rPr>
                        <a:t>Payback Period of the Project is   ( In Years )</a:t>
                      </a:r>
                      <a:endParaRPr lang="en-US" sz="24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2400" u="none" strike="noStrike">
                          <a:effectLst/>
                        </a:rPr>
                        <a:t>2 Years 3 Months</a:t>
                      </a:r>
                      <a:endParaRPr lang="en-US" sz="2400" b="0" i="0" u="none" strike="noStrike">
                        <a:solidFill>
                          <a:srgbClr val="000000"/>
                        </a:solidFill>
                        <a:effectLst/>
                        <a:latin typeface="Arial" panose="020B0604020202020204" pitchFamily="34" charset="0"/>
                      </a:endParaRPr>
                    </a:p>
                  </a:txBody>
                  <a:tcPr marL="9525" marR="85725" marT="9525" marB="0" anchor="b"/>
                </a:tc>
              </a:tr>
              <a:tr h="200025">
                <a:tc>
                  <a:txBody>
                    <a:bodyPr/>
                    <a:lstStyle/>
                    <a:p>
                      <a:pPr algn="l" fontAlgn="b"/>
                      <a:r>
                        <a:rPr lang="en-US" sz="2400" u="none" strike="noStrike">
                          <a:effectLst/>
                        </a:rPr>
                        <a:t>Fixed Assets Coverage Ratio ( No. of times )</a:t>
                      </a:r>
                      <a:endParaRPr lang="en-US" sz="24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US" sz="2400" u="none" strike="noStrike" dirty="0">
                          <a:effectLst/>
                        </a:rPr>
                        <a:t>2.201</a:t>
                      </a:r>
                      <a:endParaRPr lang="en-US" sz="2400" b="0" i="0" u="none" strike="noStrike" dirty="0">
                        <a:solidFill>
                          <a:srgbClr val="000000"/>
                        </a:solidFill>
                        <a:effectLst/>
                        <a:latin typeface="Arial" panose="020B0604020202020204" pitchFamily="34" charset="0"/>
                      </a:endParaRPr>
                    </a:p>
                  </a:txBody>
                  <a:tcPr marL="9525" marR="85725" marT="9525" marB="0" anchor="b"/>
                </a:tc>
              </a:tr>
            </a:tbl>
          </a:graphicData>
        </a:graphic>
      </p:graphicFrame>
    </p:spTree>
    <p:extLst>
      <p:ext uri="{BB962C8B-B14F-4D97-AF65-F5344CB8AC3E}">
        <p14:creationId xmlns:p14="http://schemas.microsoft.com/office/powerpoint/2010/main" val="108021712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0" y="533400"/>
            <a:ext cx="9144000" cy="523220"/>
          </a:xfrm>
          <a:prstGeom prst="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effectLst>
            <a:glow rad="228600">
              <a:schemeClr val="accent4">
                <a:satMod val="175000"/>
                <a:alpha val="40000"/>
              </a:schemeClr>
            </a:glow>
            <a:outerShdw blurRad="50800" dist="38100" dir="5400000" rotWithShape="0">
              <a:srgbClr val="000000">
                <a:alpha val="35000"/>
              </a:srgb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r>
              <a:rPr lang="en-US" sz="2800" b="1" dirty="0" smtClean="0">
                <a:solidFill>
                  <a:srgbClr val="7030A0"/>
                </a:solidFill>
              </a:rPr>
              <a:t>Major Queries/Questions Answered in the Report?</a:t>
            </a:r>
            <a:endParaRPr lang="en-US" sz="2800" b="1" dirty="0">
              <a:solidFill>
                <a:srgbClr val="7030A0"/>
              </a:solidFill>
            </a:endParaRPr>
          </a:p>
        </p:txBody>
      </p:sp>
      <p:pic>
        <p:nvPicPr>
          <p:cNvPr id="3" name="Picture 2" descr="NPCS-1.gif"/>
          <p:cNvPicPr/>
          <p:nvPr/>
        </p:nvPicPr>
        <p:blipFill>
          <a:blip r:embed="rId2" cstate="print"/>
          <a:stretch>
            <a:fillRect/>
          </a:stretch>
        </p:blipFill>
        <p:spPr>
          <a:xfrm>
            <a:off x="0" y="6324600"/>
            <a:ext cx="1447800" cy="533400"/>
          </a:xfrm>
          <a:prstGeom prst="rect">
            <a:avLst/>
          </a:prstGeom>
        </p:spPr>
      </p:pic>
      <p:sp>
        <p:nvSpPr>
          <p:cNvPr id="4" name="Rectangle 3"/>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5" name="Rectangle 4"/>
          <p:cNvSpPr/>
          <p:nvPr/>
        </p:nvSpPr>
        <p:spPr>
          <a:xfrm>
            <a:off x="228600" y="1928849"/>
            <a:ext cx="8686800" cy="3416320"/>
          </a:xfrm>
          <a:prstGeom prst="rect">
            <a:avLst/>
          </a:prstGeom>
          <a:solidFill>
            <a:srgbClr val="EBF5FF"/>
          </a:solidFill>
          <a:ln/>
        </p:spPr>
        <p:style>
          <a:lnRef idx="2">
            <a:schemeClr val="accent4"/>
          </a:lnRef>
          <a:fillRef idx="1">
            <a:schemeClr val="lt1"/>
          </a:fillRef>
          <a:effectRef idx="0">
            <a:schemeClr val="accent4"/>
          </a:effectRef>
          <a:fontRef idx="minor">
            <a:schemeClr val="dk1"/>
          </a:fontRef>
        </p:style>
        <p:txBody>
          <a:bodyPr wrap="square">
            <a:spAutoFit/>
          </a:bodyPr>
          <a:lstStyle/>
          <a:p>
            <a:pPr marL="457200" indent="-457200">
              <a:buFontTx/>
              <a:buAutoNum type="arabicPeriod"/>
            </a:pPr>
            <a:r>
              <a:rPr lang="en-US" sz="2400" b="1" dirty="0">
                <a:solidFill>
                  <a:srgbClr val="0070C0"/>
                </a:solidFill>
                <a:latin typeface="Georgia" panose="02040502050405020303" pitchFamily="18" charset="0"/>
              </a:rPr>
              <a:t>How to Start Holiday Resort Business?</a:t>
            </a:r>
          </a:p>
          <a:p>
            <a:endParaRPr lang="en-US" sz="2400" b="1" dirty="0" smtClean="0">
              <a:solidFill>
                <a:srgbClr val="0070C0"/>
              </a:solidFill>
              <a:latin typeface="Georgia" panose="02040502050405020303" pitchFamily="18" charset="0"/>
            </a:endParaRPr>
          </a:p>
          <a:p>
            <a:pPr marL="457200" indent="-457200">
              <a:buAutoNum type="arabicPeriod" startAt="2"/>
            </a:pPr>
            <a:r>
              <a:rPr lang="en-US" sz="2400" b="1" dirty="0" smtClean="0">
                <a:solidFill>
                  <a:srgbClr val="C00000"/>
                </a:solidFill>
                <a:latin typeface="Georgia" panose="02040502050405020303" pitchFamily="18" charset="0"/>
              </a:rPr>
              <a:t>How has </a:t>
            </a:r>
            <a:r>
              <a:rPr lang="en-US" sz="2400" b="1" dirty="0">
                <a:solidFill>
                  <a:srgbClr val="C00000"/>
                </a:solidFill>
                <a:latin typeface="Georgia" panose="02040502050405020303" pitchFamily="18" charset="0"/>
              </a:rPr>
              <a:t>the Holiday Resort Business performed so far and how will it perform in the coming years </a:t>
            </a:r>
            <a:r>
              <a:rPr lang="en-US" sz="2400" b="1" dirty="0" smtClean="0">
                <a:solidFill>
                  <a:srgbClr val="C00000"/>
                </a:solidFill>
                <a:latin typeface="Georgia" panose="02040502050405020303" pitchFamily="18" charset="0"/>
              </a:rPr>
              <a:t>?</a:t>
            </a:r>
          </a:p>
          <a:p>
            <a:endParaRPr lang="en-US" sz="2400" b="1" dirty="0" smtClean="0">
              <a:solidFill>
                <a:srgbClr val="0070C0"/>
              </a:solidFill>
              <a:latin typeface="Georgia" panose="02040502050405020303" pitchFamily="18" charset="0"/>
            </a:endParaRPr>
          </a:p>
          <a:p>
            <a:pPr marL="457200" indent="-457200">
              <a:buAutoNum type="arabicPeriod" startAt="3"/>
            </a:pPr>
            <a:r>
              <a:rPr lang="en-US" sz="2400" b="1" dirty="0" smtClean="0">
                <a:solidFill>
                  <a:srgbClr val="0070C0"/>
                </a:solidFill>
                <a:latin typeface="Georgia" panose="02040502050405020303" pitchFamily="18" charset="0"/>
              </a:rPr>
              <a:t>What is the Project Feasibility of </a:t>
            </a:r>
            <a:r>
              <a:rPr lang="en-US" sz="2400" b="1" dirty="0">
                <a:solidFill>
                  <a:srgbClr val="0070C0"/>
                </a:solidFill>
                <a:latin typeface="Georgia" panose="02040502050405020303" pitchFamily="18" charset="0"/>
              </a:rPr>
              <a:t>Holiday </a:t>
            </a:r>
            <a:r>
              <a:rPr lang="en-US" sz="2400" b="1" dirty="0" smtClean="0">
                <a:solidFill>
                  <a:srgbClr val="0070C0"/>
                </a:solidFill>
                <a:latin typeface="Georgia" panose="02040502050405020303" pitchFamily="18" charset="0"/>
              </a:rPr>
              <a:t>Resort?</a:t>
            </a:r>
          </a:p>
          <a:p>
            <a:endParaRPr lang="en-US" sz="2400" b="1" dirty="0" smtClean="0">
              <a:solidFill>
                <a:srgbClr val="C00000"/>
              </a:solidFill>
              <a:latin typeface="Georgia" panose="02040502050405020303" pitchFamily="18" charset="0"/>
            </a:endParaRPr>
          </a:p>
          <a:p>
            <a:pPr marL="457200" indent="-457200">
              <a:buAutoNum type="arabicPeriod" startAt="4"/>
            </a:pPr>
            <a:r>
              <a:rPr lang="en-US" sz="2400" b="1" dirty="0" smtClean="0">
                <a:solidFill>
                  <a:srgbClr val="C00000"/>
                </a:solidFill>
                <a:latin typeface="Georgia" panose="02040502050405020303" pitchFamily="18" charset="0"/>
              </a:rPr>
              <a:t> What </a:t>
            </a:r>
            <a:r>
              <a:rPr lang="en-US" sz="2400" b="1" dirty="0">
                <a:solidFill>
                  <a:srgbClr val="C00000"/>
                </a:solidFill>
                <a:latin typeface="Georgia" panose="02040502050405020303" pitchFamily="18" charset="0"/>
              </a:rPr>
              <a:t>are the requirements of Working Capital for setting up Holiday </a:t>
            </a:r>
            <a:r>
              <a:rPr lang="en-US" sz="2400" b="1" dirty="0" smtClean="0">
                <a:solidFill>
                  <a:srgbClr val="C00000"/>
                </a:solidFill>
                <a:latin typeface="Georgia" panose="02040502050405020303" pitchFamily="18" charset="0"/>
              </a:rPr>
              <a:t>Resort?</a:t>
            </a:r>
            <a:endParaRPr lang="en-US" sz="2400" b="1" dirty="0">
              <a:solidFill>
                <a:srgbClr val="C00000"/>
              </a:solidFill>
              <a:latin typeface="Georgia" panose="02040502050405020303" pitchFamily="18" charset="0"/>
            </a:endParaRPr>
          </a:p>
        </p:txBody>
      </p:sp>
    </p:spTree>
    <p:extLst>
      <p:ext uri="{BB962C8B-B14F-4D97-AF65-F5344CB8AC3E}">
        <p14:creationId xmlns:p14="http://schemas.microsoft.com/office/powerpoint/2010/main" val="142175124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28600" y="685800"/>
            <a:ext cx="8554872" cy="4524315"/>
          </a:xfrm>
          <a:prstGeom prst="rect">
            <a:avLst/>
          </a:prstGeom>
          <a:solidFill>
            <a:srgbClr val="EBF5FF"/>
          </a:solidFill>
          <a:ln>
            <a:solidFill>
              <a:srgbClr val="0070C0"/>
            </a:solidFill>
          </a:ln>
        </p:spPr>
        <p:txBody>
          <a:bodyPr wrap="square">
            <a:spAutoFit/>
          </a:bodyPr>
          <a:lstStyle/>
          <a:p>
            <a:pPr algn="just"/>
            <a:r>
              <a:rPr lang="en-US" sz="2400" b="1" dirty="0" smtClean="0">
                <a:solidFill>
                  <a:srgbClr val="0070C0"/>
                </a:solidFill>
                <a:latin typeface="Georgia" panose="02040502050405020303" pitchFamily="18" charset="0"/>
              </a:rPr>
              <a:t>5. What </a:t>
            </a:r>
            <a:r>
              <a:rPr lang="en-US" sz="2400" b="1" dirty="0">
                <a:solidFill>
                  <a:srgbClr val="0070C0"/>
                </a:solidFill>
                <a:latin typeface="Georgia" panose="02040502050405020303" pitchFamily="18" charset="0"/>
              </a:rPr>
              <a:t>is the structure of the Holiday </a:t>
            </a:r>
            <a:r>
              <a:rPr lang="en-US" sz="2400" b="1" dirty="0" smtClean="0">
                <a:solidFill>
                  <a:srgbClr val="0070C0"/>
                </a:solidFill>
                <a:latin typeface="Georgia" panose="02040502050405020303" pitchFamily="18" charset="0"/>
              </a:rPr>
              <a:t>Resort and 	who </a:t>
            </a:r>
            <a:r>
              <a:rPr lang="en-US" sz="2400" b="1" dirty="0">
                <a:solidFill>
                  <a:srgbClr val="0070C0"/>
                </a:solidFill>
                <a:latin typeface="Georgia" panose="02040502050405020303" pitchFamily="18" charset="0"/>
              </a:rPr>
              <a:t>are the </a:t>
            </a:r>
            <a:r>
              <a:rPr lang="en-US" sz="2400" b="1" dirty="0" smtClean="0">
                <a:solidFill>
                  <a:srgbClr val="0070C0"/>
                </a:solidFill>
                <a:latin typeface="Georgia" panose="02040502050405020303" pitchFamily="18" charset="0"/>
              </a:rPr>
              <a:t>key/major </a:t>
            </a:r>
            <a:r>
              <a:rPr lang="en-US" sz="2400" b="1" dirty="0">
                <a:solidFill>
                  <a:srgbClr val="0070C0"/>
                </a:solidFill>
                <a:latin typeface="Georgia" panose="02040502050405020303" pitchFamily="18" charset="0"/>
              </a:rPr>
              <a:t>players ?</a:t>
            </a:r>
          </a:p>
          <a:p>
            <a:pPr algn="just"/>
            <a:endParaRPr lang="en-US" sz="2400" b="1" dirty="0" smtClean="0">
              <a:solidFill>
                <a:srgbClr val="C00000"/>
              </a:solidFill>
              <a:latin typeface="Georgia" panose="02040502050405020303" pitchFamily="18" charset="0"/>
            </a:endParaRPr>
          </a:p>
          <a:p>
            <a:pPr marL="457200" indent="-457200" algn="just">
              <a:buAutoNum type="arabicPeriod" startAt="6"/>
            </a:pPr>
            <a:r>
              <a:rPr lang="en-US" sz="2400" b="1" dirty="0">
                <a:solidFill>
                  <a:srgbClr val="C00000"/>
                </a:solidFill>
                <a:latin typeface="Georgia" panose="02040502050405020303" pitchFamily="18" charset="0"/>
              </a:rPr>
              <a:t>What is the total project cost for setting up Holiday </a:t>
            </a:r>
            <a:r>
              <a:rPr lang="en-US" sz="2400" b="1" dirty="0" smtClean="0">
                <a:solidFill>
                  <a:srgbClr val="C00000"/>
                </a:solidFill>
                <a:latin typeface="Georgia" panose="02040502050405020303" pitchFamily="18" charset="0"/>
              </a:rPr>
              <a:t>Resort?</a:t>
            </a:r>
            <a:endParaRPr lang="en-US" sz="2400" b="1" dirty="0">
              <a:solidFill>
                <a:srgbClr val="C00000"/>
              </a:solidFill>
              <a:latin typeface="Georgia" panose="02040502050405020303" pitchFamily="18" charset="0"/>
            </a:endParaRPr>
          </a:p>
          <a:p>
            <a:pPr algn="just"/>
            <a:endParaRPr lang="en-US" sz="2400" b="1" dirty="0">
              <a:solidFill>
                <a:srgbClr val="C00000"/>
              </a:solidFill>
              <a:latin typeface="Georgia" panose="02040502050405020303" pitchFamily="18" charset="0"/>
            </a:endParaRPr>
          </a:p>
          <a:p>
            <a:pPr marL="457200" indent="-457200" algn="just">
              <a:buAutoNum type="arabicPeriod" startAt="7"/>
            </a:pPr>
            <a:r>
              <a:rPr lang="en-US" sz="2400" b="1" dirty="0">
                <a:solidFill>
                  <a:srgbClr val="0070C0"/>
                </a:solidFill>
                <a:latin typeface="Georgia" panose="02040502050405020303" pitchFamily="18" charset="0"/>
              </a:rPr>
              <a:t>What are the operating costs for setting up Holiday </a:t>
            </a:r>
            <a:r>
              <a:rPr lang="en-US" sz="2400" b="1" dirty="0" smtClean="0">
                <a:solidFill>
                  <a:srgbClr val="0070C0"/>
                </a:solidFill>
                <a:latin typeface="Georgia" panose="02040502050405020303" pitchFamily="18" charset="0"/>
              </a:rPr>
              <a:t>Resort?</a:t>
            </a:r>
            <a:endParaRPr lang="en-US" sz="2400" b="1" dirty="0">
              <a:solidFill>
                <a:srgbClr val="0070C0"/>
              </a:solidFill>
              <a:latin typeface="Georgia" panose="02040502050405020303" pitchFamily="18" charset="0"/>
            </a:endParaRPr>
          </a:p>
          <a:p>
            <a:pPr algn="just"/>
            <a:endParaRPr lang="en-US" sz="2400" b="1" dirty="0">
              <a:solidFill>
                <a:srgbClr val="C00000"/>
              </a:solidFill>
              <a:latin typeface="Georgia" panose="02040502050405020303" pitchFamily="18" charset="0"/>
            </a:endParaRPr>
          </a:p>
          <a:p>
            <a:pPr marL="457200" indent="-457200" algn="just">
              <a:buAutoNum type="arabicPeriod" startAt="8"/>
            </a:pPr>
            <a:r>
              <a:rPr lang="en-US" sz="2400" b="1" dirty="0">
                <a:solidFill>
                  <a:srgbClr val="C00000"/>
                </a:solidFill>
                <a:latin typeface="Georgia" panose="02040502050405020303" pitchFamily="18" charset="0"/>
              </a:rPr>
              <a:t>What are the machinery and equipment requirements for setting up Holiday Resort </a:t>
            </a:r>
            <a:r>
              <a:rPr lang="en-US" sz="2400" b="1" dirty="0" smtClean="0">
                <a:solidFill>
                  <a:srgbClr val="C00000"/>
                </a:solidFill>
                <a:latin typeface="Georgia" panose="02040502050405020303" pitchFamily="18" charset="0"/>
              </a:rPr>
              <a:t>?</a:t>
            </a:r>
            <a:endParaRPr lang="en-US" sz="2400" b="1" dirty="0">
              <a:solidFill>
                <a:srgbClr val="C00000"/>
              </a:solidFill>
              <a:latin typeface="Georgia" panose="02040502050405020303" pitchFamily="18" charset="0"/>
            </a:endParaRPr>
          </a:p>
          <a:p>
            <a:pPr algn="just"/>
            <a:endParaRPr lang="en-US" sz="2400" b="1" dirty="0">
              <a:solidFill>
                <a:srgbClr val="C00000"/>
              </a:solidFill>
              <a:latin typeface="Georgia" panose="02040502050405020303" pitchFamily="18" charset="0"/>
            </a:endParaRPr>
          </a:p>
        </p:txBody>
      </p:sp>
      <p:pic>
        <p:nvPicPr>
          <p:cNvPr id="3" name="Picture 2" descr="NPCS-1.gif"/>
          <p:cNvPicPr/>
          <p:nvPr/>
        </p:nvPicPr>
        <p:blipFill>
          <a:blip r:embed="rId2" cstate="print"/>
          <a:stretch>
            <a:fillRect/>
          </a:stretch>
        </p:blipFill>
        <p:spPr>
          <a:xfrm>
            <a:off x="0" y="6172200"/>
            <a:ext cx="1447800" cy="685800"/>
          </a:xfrm>
          <a:prstGeom prst="rect">
            <a:avLst/>
          </a:prstGeom>
        </p:spPr>
      </p:pic>
      <p:sp>
        <p:nvSpPr>
          <p:cNvPr id="5" name="Rectangle 4"/>
          <p:cNvSpPr/>
          <p:nvPr/>
        </p:nvSpPr>
        <p:spPr>
          <a:xfrm>
            <a:off x="5501185" y="6482981"/>
            <a:ext cx="3622343" cy="369332"/>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307857988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NPCS-1.gif"/>
          <p:cNvPicPr/>
          <p:nvPr/>
        </p:nvPicPr>
        <p:blipFill>
          <a:blip r:embed="rId2" cstate="print"/>
          <a:stretch>
            <a:fillRect/>
          </a:stretch>
        </p:blipFill>
        <p:spPr>
          <a:xfrm>
            <a:off x="7696200" y="6286496"/>
            <a:ext cx="1447800" cy="571504"/>
          </a:xfrm>
          <a:prstGeom prst="rect">
            <a:avLst/>
          </a:prstGeom>
        </p:spPr>
      </p:pic>
      <p:sp>
        <p:nvSpPr>
          <p:cNvPr id="5" name="Rectangle 4"/>
          <p:cNvSpPr/>
          <p:nvPr/>
        </p:nvSpPr>
        <p:spPr>
          <a:xfrm>
            <a:off x="0" y="6488668"/>
            <a:ext cx="3276600" cy="369332"/>
          </a:xfrm>
          <a:prstGeom prst="rect">
            <a:avLst/>
          </a:prstGeom>
        </p:spPr>
        <p:style>
          <a:lnRef idx="1">
            <a:schemeClr val="accent1"/>
          </a:lnRef>
          <a:fillRef idx="1001">
            <a:schemeClr val="lt1"/>
          </a:fillRef>
          <a:effectRef idx="2">
            <a:schemeClr val="accent1"/>
          </a:effectRef>
          <a:fontRef idx="minor">
            <a:schemeClr val="lt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9" name="Rectangle 8"/>
          <p:cNvSpPr/>
          <p:nvPr/>
        </p:nvSpPr>
        <p:spPr>
          <a:xfrm>
            <a:off x="0" y="-40943"/>
            <a:ext cx="3276600" cy="584775"/>
          </a:xfrm>
          <a:prstGeom prst="rect">
            <a:avLst/>
          </a:prstGeom>
          <a:blipFill>
            <a:blip r:embed="rId4" cstate="print"/>
            <a:tile tx="0" ty="0" sx="100000" sy="100000" flip="none" algn="tl"/>
          </a:blipFill>
        </p:spPr>
        <p:style>
          <a:lnRef idx="1">
            <a:schemeClr val="accent2"/>
          </a:lnRef>
          <a:fillRef idx="2">
            <a:schemeClr val="accent2"/>
          </a:fillRef>
          <a:effectRef idx="1">
            <a:schemeClr val="accent2"/>
          </a:effectRef>
          <a:fontRef idx="minor">
            <a:schemeClr val="dk1"/>
          </a:fontRef>
        </p:style>
        <p:txBody>
          <a:bodyPr wrap="square">
            <a:spAutoFit/>
          </a:bodyPr>
          <a:lstStyle/>
          <a:p>
            <a:r>
              <a:rPr lang="en-US" sz="3200" b="1" dirty="0" smtClean="0">
                <a:solidFill>
                  <a:srgbClr val="7030A0"/>
                </a:solidFill>
                <a:latin typeface="Bookman Old Style" panose="02050604050505020204" pitchFamily="18" charset="0"/>
                <a:ea typeface="Calibri" panose="020F0502020204030204" pitchFamily="34" charset="0"/>
                <a:cs typeface="Times New Roman" panose="02020603050405020304" pitchFamily="18" charset="0"/>
              </a:rPr>
              <a:t>Introduction</a:t>
            </a:r>
            <a:endParaRPr lang="en-US" sz="3600" b="1" dirty="0">
              <a:solidFill>
                <a:srgbClr val="7030A0"/>
              </a:solidFill>
            </a:endParaRPr>
          </a:p>
        </p:txBody>
      </p:sp>
      <p:sp>
        <p:nvSpPr>
          <p:cNvPr id="2" name="Rectangle 1"/>
          <p:cNvSpPr/>
          <p:nvPr/>
        </p:nvSpPr>
        <p:spPr>
          <a:xfrm>
            <a:off x="304800" y="1101101"/>
            <a:ext cx="8610600" cy="4830297"/>
          </a:xfrm>
          <a:prstGeom prst="rect">
            <a:avLst/>
          </a:prstGeom>
          <a:solidFill>
            <a:srgbClr val="EBF5FF"/>
          </a:solidFill>
        </p:spPr>
        <p:txBody>
          <a:bodyPr wrap="square">
            <a:spAutoFit/>
          </a:bodyPr>
          <a:lstStyle/>
          <a:p>
            <a:pPr algn="just">
              <a:lnSpc>
                <a:spcPct val="150000"/>
              </a:lnSpc>
              <a:spcBef>
                <a:spcPts val="1800"/>
              </a:spcBef>
              <a:spcAft>
                <a:spcPts val="1200"/>
              </a:spcAft>
            </a:pPr>
            <a:r>
              <a:rPr lang="en-US" sz="2600" dirty="0">
                <a:latin typeface="Bookman Old Style" panose="02050604050505020204" pitchFamily="18" charset="0"/>
                <a:ea typeface="Calibri" panose="020F0502020204030204" pitchFamily="34" charset="0"/>
                <a:cs typeface="Times New Roman" panose="02020603050405020304" pitchFamily="18" charset="0"/>
              </a:rPr>
              <a:t>A Holiday resort is a self-contained commercial establishment that endeavors to provide most of a vacationer's wants, such as food, drink, lodging, sports, entertainment, and shopping, on the premises. A resort is not always a commercial establishment operated by a single company, although in the late twentieth century this sort of facility became more common.</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857016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NPCS-1.gif"/>
          <p:cNvPicPr/>
          <p:nvPr/>
        </p:nvPicPr>
        <p:blipFill>
          <a:blip r:embed="rId2" cstate="print"/>
          <a:stretch>
            <a:fillRect/>
          </a:stretch>
        </p:blipFill>
        <p:spPr>
          <a:xfrm>
            <a:off x="0" y="6172200"/>
            <a:ext cx="1447800" cy="685800"/>
          </a:xfrm>
          <a:prstGeom prst="rect">
            <a:avLst/>
          </a:prstGeom>
        </p:spPr>
      </p:pic>
      <p:sp>
        <p:nvSpPr>
          <p:cNvPr id="4" name="Rectangle 3"/>
          <p:cNvSpPr/>
          <p:nvPr/>
        </p:nvSpPr>
        <p:spPr>
          <a:xfrm>
            <a:off x="386686" y="1066800"/>
            <a:ext cx="8493457" cy="3416320"/>
          </a:xfrm>
          <a:prstGeom prst="rect">
            <a:avLst/>
          </a:prstGeom>
          <a:solidFill>
            <a:srgbClr val="EBF5FF"/>
          </a:solidFill>
          <a:ln/>
        </p:spPr>
        <p:style>
          <a:lnRef idx="1">
            <a:schemeClr val="accent6"/>
          </a:lnRef>
          <a:fillRef idx="2">
            <a:schemeClr val="accent6"/>
          </a:fillRef>
          <a:effectRef idx="1">
            <a:schemeClr val="accent6"/>
          </a:effectRef>
          <a:fontRef idx="minor">
            <a:schemeClr val="dk1"/>
          </a:fontRef>
        </p:style>
        <p:txBody>
          <a:bodyPr wrap="square">
            <a:spAutoFit/>
          </a:bodyPr>
          <a:lstStyle/>
          <a:p>
            <a:pPr marL="457200" indent="-457200" algn="just">
              <a:buAutoNum type="arabicPeriod" startAt="9"/>
            </a:pPr>
            <a:r>
              <a:rPr lang="en-US" sz="2400" b="1" dirty="0">
                <a:solidFill>
                  <a:srgbClr val="0070C0"/>
                </a:solidFill>
                <a:latin typeface="Georgia" panose="02040502050405020303" pitchFamily="18" charset="0"/>
              </a:rPr>
              <a:t>Who are the Suppliers and Manufacturers of Plant &amp; Machinery for setting up Holiday </a:t>
            </a:r>
            <a:r>
              <a:rPr lang="en-US" sz="2400" b="1" dirty="0" smtClean="0">
                <a:solidFill>
                  <a:srgbClr val="0070C0"/>
                </a:solidFill>
                <a:latin typeface="Georgia" panose="02040502050405020303" pitchFamily="18" charset="0"/>
              </a:rPr>
              <a:t>Resort?</a:t>
            </a:r>
            <a:endParaRPr lang="en-US" sz="2400" b="1" dirty="0">
              <a:solidFill>
                <a:srgbClr val="0070C0"/>
              </a:solidFill>
              <a:latin typeface="Georgia" panose="02040502050405020303" pitchFamily="18" charset="0"/>
            </a:endParaRPr>
          </a:p>
          <a:p>
            <a:pPr algn="just"/>
            <a:endParaRPr lang="en-US" sz="2400" b="1" dirty="0">
              <a:solidFill>
                <a:srgbClr val="0070C0"/>
              </a:solidFill>
              <a:latin typeface="Georgia" panose="02040502050405020303" pitchFamily="18" charset="0"/>
            </a:endParaRPr>
          </a:p>
          <a:p>
            <a:pPr algn="just"/>
            <a:r>
              <a:rPr lang="en-US" sz="2400" b="1" dirty="0">
                <a:solidFill>
                  <a:srgbClr val="C00000"/>
                </a:solidFill>
                <a:latin typeface="Georgia" panose="02040502050405020303" pitchFamily="18" charset="0"/>
              </a:rPr>
              <a:t>10.  What are the requirements of raw material for  </a:t>
            </a:r>
          </a:p>
          <a:p>
            <a:pPr algn="just"/>
            <a:r>
              <a:rPr lang="en-US" sz="2400" b="1" dirty="0">
                <a:solidFill>
                  <a:srgbClr val="C00000"/>
                </a:solidFill>
                <a:latin typeface="Georgia" panose="02040502050405020303" pitchFamily="18" charset="0"/>
              </a:rPr>
              <a:t>       setting up Holiday Resort </a:t>
            </a:r>
            <a:r>
              <a:rPr lang="en-US" sz="2400" b="1" dirty="0" smtClean="0">
                <a:solidFill>
                  <a:srgbClr val="C00000"/>
                </a:solidFill>
                <a:latin typeface="Georgia" panose="02040502050405020303" pitchFamily="18" charset="0"/>
              </a:rPr>
              <a:t>?</a:t>
            </a:r>
            <a:endParaRPr lang="en-US" sz="2400" b="1" dirty="0" smtClean="0">
              <a:solidFill>
                <a:srgbClr val="0070C0"/>
              </a:solidFill>
              <a:latin typeface="Georgia" panose="02040502050405020303" pitchFamily="18" charset="0"/>
            </a:endParaRPr>
          </a:p>
          <a:p>
            <a:pPr marL="457200" indent="-457200" algn="just">
              <a:buAutoNum type="arabicPeriod" startAt="11"/>
            </a:pPr>
            <a:endParaRPr lang="en-US" sz="2400" b="1" dirty="0">
              <a:solidFill>
                <a:srgbClr val="0070C0"/>
              </a:solidFill>
              <a:latin typeface="Georgia" panose="02040502050405020303" pitchFamily="18" charset="0"/>
            </a:endParaRPr>
          </a:p>
          <a:p>
            <a:pPr marL="457200" indent="-457200" algn="just">
              <a:buAutoNum type="arabicPeriod" startAt="11"/>
            </a:pPr>
            <a:r>
              <a:rPr lang="en-US" sz="2400" b="1" dirty="0" smtClean="0">
                <a:solidFill>
                  <a:srgbClr val="0070C0"/>
                </a:solidFill>
                <a:latin typeface="Georgia" panose="02040502050405020303" pitchFamily="18" charset="0"/>
              </a:rPr>
              <a:t> Who </a:t>
            </a:r>
            <a:r>
              <a:rPr lang="en-US" sz="2400" b="1" dirty="0">
                <a:solidFill>
                  <a:srgbClr val="0070C0"/>
                </a:solidFill>
                <a:latin typeface="Georgia" panose="02040502050405020303" pitchFamily="18" charset="0"/>
              </a:rPr>
              <a:t>are the Suppliers and Manufacturers of Raw materials for setting up Holiday </a:t>
            </a:r>
            <a:r>
              <a:rPr lang="en-US" sz="2400" b="1" dirty="0" smtClean="0">
                <a:solidFill>
                  <a:srgbClr val="0070C0"/>
                </a:solidFill>
                <a:latin typeface="Georgia" panose="02040502050405020303" pitchFamily="18" charset="0"/>
              </a:rPr>
              <a:t>Resort?</a:t>
            </a:r>
          </a:p>
          <a:p>
            <a:pPr algn="just"/>
            <a:endParaRPr lang="en-US" sz="2400" b="1" dirty="0">
              <a:solidFill>
                <a:srgbClr val="0070C0"/>
              </a:solidFill>
              <a:latin typeface="Georgia" panose="02040502050405020303" pitchFamily="18" charset="0"/>
            </a:endParaRPr>
          </a:p>
        </p:txBody>
      </p:sp>
      <p:sp>
        <p:nvSpPr>
          <p:cNvPr id="5" name="Rectangle 4"/>
          <p:cNvSpPr/>
          <p:nvPr/>
        </p:nvSpPr>
        <p:spPr>
          <a:xfrm>
            <a:off x="5257800" y="6488668"/>
            <a:ext cx="3622343" cy="369332"/>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181863589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NPCS-1.gif"/>
          <p:cNvPicPr/>
          <p:nvPr/>
        </p:nvPicPr>
        <p:blipFill>
          <a:blip r:embed="rId2" cstate="print"/>
          <a:stretch>
            <a:fillRect/>
          </a:stretch>
        </p:blipFill>
        <p:spPr>
          <a:xfrm>
            <a:off x="0" y="6324600"/>
            <a:ext cx="1447800" cy="533400"/>
          </a:xfrm>
          <a:prstGeom prst="rect">
            <a:avLst/>
          </a:prstGeom>
        </p:spPr>
      </p:pic>
      <p:sp>
        <p:nvSpPr>
          <p:cNvPr id="3" name="Rectangle 2"/>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www.entepreneurindia.co</a:t>
            </a:r>
            <a:r>
              <a:rPr lang="en-US" b="1" dirty="0" smtClean="0"/>
              <a:t>       </a:t>
            </a:r>
            <a:endParaRPr lang="en-US" b="1" dirty="0"/>
          </a:p>
        </p:txBody>
      </p:sp>
      <p:sp>
        <p:nvSpPr>
          <p:cNvPr id="4" name="Rectangle 3"/>
          <p:cNvSpPr/>
          <p:nvPr/>
        </p:nvSpPr>
        <p:spPr>
          <a:xfrm>
            <a:off x="152400" y="457200"/>
            <a:ext cx="8839200" cy="5262979"/>
          </a:xfrm>
          <a:prstGeom prst="rect">
            <a:avLst/>
          </a:prstGeom>
          <a:solidFill>
            <a:srgbClr val="EBF5FF"/>
          </a:solidFill>
          <a:ln>
            <a:solidFill>
              <a:srgbClr val="0070C0"/>
            </a:solidFill>
          </a:ln>
        </p:spPr>
        <p:txBody>
          <a:bodyPr wrap="square">
            <a:spAutoFit/>
          </a:bodyPr>
          <a:lstStyle/>
          <a:p>
            <a:pPr algn="just"/>
            <a:r>
              <a:rPr lang="en-US" sz="2400" b="1" dirty="0" smtClean="0">
                <a:solidFill>
                  <a:srgbClr val="0070C0"/>
                </a:solidFill>
                <a:latin typeface="Georgia" panose="02040502050405020303" pitchFamily="18" charset="0"/>
              </a:rPr>
              <a:t>12.  What </a:t>
            </a:r>
            <a:r>
              <a:rPr lang="en-US" sz="2400" b="1" dirty="0">
                <a:solidFill>
                  <a:srgbClr val="0070C0"/>
                </a:solidFill>
                <a:latin typeface="Georgia" panose="02040502050405020303" pitchFamily="18" charset="0"/>
              </a:rPr>
              <a:t>is the total size of land required for setting up </a:t>
            </a:r>
            <a:r>
              <a:rPr lang="en-US" sz="2400" b="1" dirty="0" smtClean="0">
                <a:solidFill>
                  <a:srgbClr val="0070C0"/>
                </a:solidFill>
                <a:latin typeface="Georgia" panose="02040502050405020303" pitchFamily="18" charset="0"/>
              </a:rPr>
              <a:t>	Holiday Resort?</a:t>
            </a:r>
            <a:endParaRPr lang="en-US" sz="2400" b="1" dirty="0">
              <a:solidFill>
                <a:srgbClr val="0070C0"/>
              </a:solidFill>
              <a:latin typeface="Georgia" panose="02040502050405020303" pitchFamily="18" charset="0"/>
            </a:endParaRPr>
          </a:p>
          <a:p>
            <a:pPr algn="just"/>
            <a:endParaRPr lang="en-US" sz="2400" b="1" dirty="0">
              <a:solidFill>
                <a:srgbClr val="0070C0"/>
              </a:solidFill>
              <a:latin typeface="Georgia" panose="02040502050405020303" pitchFamily="18" charset="0"/>
            </a:endParaRPr>
          </a:p>
          <a:p>
            <a:pPr algn="just"/>
            <a:r>
              <a:rPr lang="en-US" sz="2400" b="1" dirty="0">
                <a:solidFill>
                  <a:srgbClr val="C00000"/>
                </a:solidFill>
                <a:latin typeface="Georgia" panose="02040502050405020303" pitchFamily="18" charset="0"/>
              </a:rPr>
              <a:t>13. </a:t>
            </a:r>
            <a:r>
              <a:rPr lang="en-US" sz="2400" b="1" dirty="0" smtClean="0">
                <a:solidFill>
                  <a:srgbClr val="C00000"/>
                </a:solidFill>
                <a:latin typeface="Georgia" panose="02040502050405020303" pitchFamily="18" charset="0"/>
              </a:rPr>
              <a:t>What </a:t>
            </a:r>
            <a:r>
              <a:rPr lang="en-US" sz="2400" b="1" dirty="0">
                <a:solidFill>
                  <a:srgbClr val="C00000"/>
                </a:solidFill>
                <a:latin typeface="Georgia" panose="02040502050405020303" pitchFamily="18" charset="0"/>
              </a:rPr>
              <a:t>will be the income and expenditures for </a:t>
            </a:r>
            <a:r>
              <a:rPr lang="en-US" sz="2400" b="1" dirty="0" smtClean="0">
                <a:solidFill>
                  <a:srgbClr val="C00000"/>
                </a:solidFill>
                <a:latin typeface="Georgia" panose="02040502050405020303" pitchFamily="18" charset="0"/>
              </a:rPr>
              <a:t>	Holiday Resort?</a:t>
            </a:r>
            <a:endParaRPr lang="en-US" sz="2400" b="1" dirty="0">
              <a:solidFill>
                <a:srgbClr val="C00000"/>
              </a:solidFill>
              <a:latin typeface="Georgia" panose="02040502050405020303" pitchFamily="18" charset="0"/>
            </a:endParaRPr>
          </a:p>
          <a:p>
            <a:pPr algn="just"/>
            <a:endParaRPr lang="en-US" sz="2400" b="1" dirty="0">
              <a:solidFill>
                <a:srgbClr val="0070C0"/>
              </a:solidFill>
              <a:latin typeface="Georgia" panose="02040502050405020303" pitchFamily="18" charset="0"/>
            </a:endParaRPr>
          </a:p>
          <a:p>
            <a:pPr algn="just"/>
            <a:r>
              <a:rPr lang="en-US" sz="2400" b="1" dirty="0" smtClean="0">
                <a:solidFill>
                  <a:srgbClr val="0070C0"/>
                </a:solidFill>
                <a:latin typeface="Georgia" panose="02040502050405020303" pitchFamily="18" charset="0"/>
              </a:rPr>
              <a:t>14. What </a:t>
            </a:r>
            <a:r>
              <a:rPr lang="en-US" sz="2400" b="1" dirty="0">
                <a:solidFill>
                  <a:srgbClr val="0070C0"/>
                </a:solidFill>
                <a:latin typeface="Georgia" panose="02040502050405020303" pitchFamily="18" charset="0"/>
              </a:rPr>
              <a:t>are the Projected Balance Sheets of Holiday </a:t>
            </a:r>
            <a:r>
              <a:rPr lang="en-US" sz="2400" b="1" dirty="0" smtClean="0">
                <a:solidFill>
                  <a:srgbClr val="0070C0"/>
                </a:solidFill>
                <a:latin typeface="Georgia" panose="02040502050405020303" pitchFamily="18" charset="0"/>
              </a:rPr>
              <a:t>	Resort ?</a:t>
            </a:r>
            <a:endParaRPr lang="en-US" sz="2400" b="1" dirty="0">
              <a:solidFill>
                <a:srgbClr val="0070C0"/>
              </a:solidFill>
              <a:latin typeface="Georgia" panose="02040502050405020303" pitchFamily="18" charset="0"/>
            </a:endParaRPr>
          </a:p>
          <a:p>
            <a:pPr algn="just"/>
            <a:endParaRPr lang="en-US" sz="2400" b="1" dirty="0">
              <a:solidFill>
                <a:srgbClr val="C00000"/>
              </a:solidFill>
              <a:latin typeface="Georgia" panose="02040502050405020303" pitchFamily="18" charset="0"/>
            </a:endParaRPr>
          </a:p>
          <a:p>
            <a:pPr algn="just"/>
            <a:r>
              <a:rPr lang="en-US" sz="2400" b="1" dirty="0" smtClean="0">
                <a:solidFill>
                  <a:srgbClr val="C00000"/>
                </a:solidFill>
                <a:latin typeface="Georgia" panose="02040502050405020303" pitchFamily="18" charset="0"/>
              </a:rPr>
              <a:t>15. What </a:t>
            </a:r>
            <a:r>
              <a:rPr lang="en-US" sz="2400" b="1" dirty="0">
                <a:solidFill>
                  <a:srgbClr val="C00000"/>
                </a:solidFill>
                <a:latin typeface="Georgia" panose="02040502050405020303" pitchFamily="18" charset="0"/>
              </a:rPr>
              <a:t>are the requirement of utilities and overheads </a:t>
            </a:r>
            <a:r>
              <a:rPr lang="en-US" sz="2400" b="1" dirty="0" smtClean="0">
                <a:solidFill>
                  <a:srgbClr val="C00000"/>
                </a:solidFill>
                <a:latin typeface="Georgia" panose="02040502050405020303" pitchFamily="18" charset="0"/>
              </a:rPr>
              <a:t>	for </a:t>
            </a:r>
            <a:r>
              <a:rPr lang="en-US" sz="2400" b="1" dirty="0">
                <a:solidFill>
                  <a:srgbClr val="C00000"/>
                </a:solidFill>
                <a:latin typeface="Georgia" panose="02040502050405020303" pitchFamily="18" charset="0"/>
              </a:rPr>
              <a:t>setting up Holiday </a:t>
            </a:r>
            <a:r>
              <a:rPr lang="en-US" sz="2400" b="1" dirty="0" smtClean="0">
                <a:solidFill>
                  <a:srgbClr val="C00000"/>
                </a:solidFill>
                <a:latin typeface="Georgia" panose="02040502050405020303" pitchFamily="18" charset="0"/>
              </a:rPr>
              <a:t>Resort?</a:t>
            </a:r>
            <a:endParaRPr lang="en-US" sz="2400" b="1" dirty="0">
              <a:solidFill>
                <a:srgbClr val="C00000"/>
              </a:solidFill>
              <a:latin typeface="Georgia" panose="02040502050405020303" pitchFamily="18" charset="0"/>
            </a:endParaRPr>
          </a:p>
          <a:p>
            <a:pPr algn="just"/>
            <a:endParaRPr lang="en-US" sz="2400" b="1" dirty="0">
              <a:solidFill>
                <a:srgbClr val="C00000"/>
              </a:solidFill>
              <a:latin typeface="Georgia" panose="02040502050405020303" pitchFamily="18" charset="0"/>
            </a:endParaRPr>
          </a:p>
          <a:p>
            <a:pPr algn="just"/>
            <a:r>
              <a:rPr lang="en-US" sz="2400" b="1" dirty="0" smtClean="0">
                <a:solidFill>
                  <a:srgbClr val="0070C0"/>
                </a:solidFill>
                <a:latin typeface="Georgia" panose="02040502050405020303" pitchFamily="18" charset="0"/>
              </a:rPr>
              <a:t>16.  </a:t>
            </a:r>
            <a:r>
              <a:rPr lang="en-US" sz="2400" b="1" dirty="0">
                <a:solidFill>
                  <a:srgbClr val="0070C0"/>
                </a:solidFill>
                <a:latin typeface="Georgia" panose="02040502050405020303" pitchFamily="18" charset="0"/>
              </a:rPr>
              <a:t>What is the Built up Area Requirement and cost for </a:t>
            </a:r>
            <a:r>
              <a:rPr lang="en-US" sz="2400" b="1" dirty="0" smtClean="0">
                <a:solidFill>
                  <a:srgbClr val="0070C0"/>
                </a:solidFill>
                <a:latin typeface="Georgia" panose="02040502050405020303" pitchFamily="18" charset="0"/>
              </a:rPr>
              <a:t>	setting </a:t>
            </a:r>
            <a:r>
              <a:rPr lang="en-US" sz="2400" b="1" dirty="0">
                <a:solidFill>
                  <a:srgbClr val="0070C0"/>
                </a:solidFill>
                <a:latin typeface="Georgia" panose="02040502050405020303" pitchFamily="18" charset="0"/>
              </a:rPr>
              <a:t>up Holiday </a:t>
            </a:r>
            <a:r>
              <a:rPr lang="en-US" sz="2400" b="1" dirty="0" smtClean="0">
                <a:solidFill>
                  <a:srgbClr val="0070C0"/>
                </a:solidFill>
                <a:latin typeface="Georgia" panose="02040502050405020303" pitchFamily="18" charset="0"/>
              </a:rPr>
              <a:t>Resort?</a:t>
            </a:r>
            <a:endParaRPr lang="en-US" sz="2400" b="1" dirty="0">
              <a:solidFill>
                <a:srgbClr val="0070C0"/>
              </a:solidFill>
              <a:latin typeface="Georgia" panose="02040502050405020303" pitchFamily="18" charset="0"/>
            </a:endParaRPr>
          </a:p>
        </p:txBody>
      </p:sp>
    </p:spTree>
    <p:extLst>
      <p:ext uri="{BB962C8B-B14F-4D97-AF65-F5344CB8AC3E}">
        <p14:creationId xmlns:p14="http://schemas.microsoft.com/office/powerpoint/2010/main" val="28421018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04800" y="533400"/>
            <a:ext cx="8458200" cy="4524315"/>
          </a:xfrm>
          <a:prstGeom prst="rect">
            <a:avLst/>
          </a:prstGeom>
          <a:solidFill>
            <a:srgbClr val="EBF5FF"/>
          </a:solidFill>
          <a:ln/>
        </p:spPr>
        <p:style>
          <a:lnRef idx="1">
            <a:schemeClr val="accent4"/>
          </a:lnRef>
          <a:fillRef idx="2">
            <a:schemeClr val="accent4"/>
          </a:fillRef>
          <a:effectRef idx="1">
            <a:schemeClr val="accent4"/>
          </a:effectRef>
          <a:fontRef idx="minor">
            <a:schemeClr val="dk1"/>
          </a:fontRef>
        </p:style>
        <p:txBody>
          <a:bodyPr wrap="square">
            <a:spAutoFit/>
          </a:bodyPr>
          <a:lstStyle/>
          <a:p>
            <a:pPr algn="just"/>
            <a:r>
              <a:rPr lang="en-US" sz="2400" b="1" dirty="0">
                <a:solidFill>
                  <a:srgbClr val="C00000"/>
                </a:solidFill>
                <a:latin typeface="Georgia" panose="02040502050405020303" pitchFamily="18" charset="0"/>
              </a:rPr>
              <a:t>17. What are the Personnel (Manpower) 	Requirements for </a:t>
            </a:r>
            <a:r>
              <a:rPr lang="en-US" sz="2400" b="1" dirty="0" smtClean="0">
                <a:solidFill>
                  <a:srgbClr val="C00000"/>
                </a:solidFill>
                <a:latin typeface="Georgia" panose="02040502050405020303" pitchFamily="18" charset="0"/>
              </a:rPr>
              <a:t>Holiday </a:t>
            </a:r>
            <a:r>
              <a:rPr lang="en-US" sz="2400" b="1" dirty="0">
                <a:solidFill>
                  <a:srgbClr val="C00000"/>
                </a:solidFill>
                <a:latin typeface="Georgia" panose="02040502050405020303" pitchFamily="18" charset="0"/>
              </a:rPr>
              <a:t>Resort </a:t>
            </a:r>
            <a:r>
              <a:rPr lang="en-US" sz="2400" b="1" dirty="0" smtClean="0">
                <a:solidFill>
                  <a:srgbClr val="C00000"/>
                </a:solidFill>
                <a:latin typeface="Georgia" panose="02040502050405020303" pitchFamily="18" charset="0"/>
              </a:rPr>
              <a:t>?</a:t>
            </a:r>
            <a:endParaRPr lang="en-US" sz="2400" b="1" dirty="0">
              <a:solidFill>
                <a:srgbClr val="C00000"/>
              </a:solidFill>
              <a:latin typeface="Georgia" panose="02040502050405020303" pitchFamily="18" charset="0"/>
            </a:endParaRPr>
          </a:p>
          <a:p>
            <a:pPr algn="just"/>
            <a:r>
              <a:rPr lang="en-US" sz="2400" b="1" dirty="0">
                <a:solidFill>
                  <a:srgbClr val="C00000"/>
                </a:solidFill>
                <a:latin typeface="Georgia" panose="02040502050405020303" pitchFamily="18" charset="0"/>
              </a:rPr>
              <a:t>  </a:t>
            </a:r>
          </a:p>
          <a:p>
            <a:pPr algn="just"/>
            <a:endParaRPr lang="en-US" sz="2400" b="1" dirty="0">
              <a:solidFill>
                <a:srgbClr val="C00000"/>
              </a:solidFill>
              <a:latin typeface="Georgia" panose="02040502050405020303" pitchFamily="18" charset="0"/>
            </a:endParaRPr>
          </a:p>
          <a:p>
            <a:pPr algn="just"/>
            <a:r>
              <a:rPr lang="en-US" sz="2400" b="1" dirty="0">
                <a:solidFill>
                  <a:srgbClr val="C00000"/>
                </a:solidFill>
                <a:latin typeface="Georgia" panose="02040502050405020303" pitchFamily="18" charset="0"/>
              </a:rPr>
              <a:t>18. What is the time required to break-even of 	Holiday </a:t>
            </a:r>
            <a:r>
              <a:rPr lang="en-US" sz="2400" b="1" dirty="0" smtClean="0">
                <a:solidFill>
                  <a:srgbClr val="C00000"/>
                </a:solidFill>
                <a:latin typeface="Georgia" panose="02040502050405020303" pitchFamily="18" charset="0"/>
              </a:rPr>
              <a:t>Resort?</a:t>
            </a:r>
            <a:endParaRPr lang="en-US" sz="2400" b="1" dirty="0">
              <a:solidFill>
                <a:srgbClr val="C00000"/>
              </a:solidFill>
              <a:latin typeface="Georgia" panose="02040502050405020303" pitchFamily="18" charset="0"/>
            </a:endParaRPr>
          </a:p>
          <a:p>
            <a:pPr marL="457200" indent="-457200" algn="just">
              <a:buAutoNum type="arabicPeriod" startAt="21"/>
            </a:pPr>
            <a:endParaRPr lang="en-US" sz="2400" b="1" dirty="0">
              <a:solidFill>
                <a:srgbClr val="0070C0"/>
              </a:solidFill>
              <a:latin typeface="Georgia" panose="02040502050405020303" pitchFamily="18" charset="0"/>
            </a:endParaRPr>
          </a:p>
          <a:p>
            <a:pPr algn="just"/>
            <a:r>
              <a:rPr lang="en-US" sz="2400" b="1" dirty="0" smtClean="0">
                <a:solidFill>
                  <a:srgbClr val="0070C0"/>
                </a:solidFill>
                <a:latin typeface="Georgia" panose="02040502050405020303" pitchFamily="18" charset="0"/>
              </a:rPr>
              <a:t>19.  What </a:t>
            </a:r>
            <a:r>
              <a:rPr lang="en-US" sz="2400" b="1" dirty="0">
                <a:solidFill>
                  <a:srgbClr val="0070C0"/>
                </a:solidFill>
                <a:latin typeface="Georgia" panose="02040502050405020303" pitchFamily="18" charset="0"/>
              </a:rPr>
              <a:t>is the Break-Even Analysis of Holiday </a:t>
            </a:r>
            <a:r>
              <a:rPr lang="en-US" sz="2400" b="1" dirty="0" smtClean="0">
                <a:solidFill>
                  <a:srgbClr val="C00000"/>
                </a:solidFill>
                <a:latin typeface="Georgia" panose="02040502050405020303" pitchFamily="18" charset="0"/>
              </a:rPr>
              <a:t>	</a:t>
            </a:r>
            <a:r>
              <a:rPr lang="en-US" sz="2400" b="1" dirty="0" smtClean="0">
                <a:solidFill>
                  <a:srgbClr val="0070C0"/>
                </a:solidFill>
                <a:latin typeface="Georgia" panose="02040502050405020303" pitchFamily="18" charset="0"/>
              </a:rPr>
              <a:t>Resort</a:t>
            </a:r>
            <a:r>
              <a:rPr lang="en-US" sz="2400" b="1" dirty="0">
                <a:solidFill>
                  <a:srgbClr val="0070C0"/>
                </a:solidFill>
                <a:latin typeface="Georgia" panose="02040502050405020303" pitchFamily="18" charset="0"/>
              </a:rPr>
              <a:t>?</a:t>
            </a:r>
          </a:p>
          <a:p>
            <a:pPr algn="just"/>
            <a:endParaRPr lang="en-US" sz="2400" b="1" dirty="0">
              <a:solidFill>
                <a:srgbClr val="0070C0"/>
              </a:solidFill>
              <a:latin typeface="Georgia" panose="02040502050405020303" pitchFamily="18" charset="0"/>
            </a:endParaRPr>
          </a:p>
          <a:p>
            <a:pPr algn="just"/>
            <a:r>
              <a:rPr lang="en-US" sz="2400" b="1" dirty="0">
                <a:solidFill>
                  <a:srgbClr val="C00000"/>
                </a:solidFill>
                <a:latin typeface="Georgia" panose="02040502050405020303" pitchFamily="18" charset="0"/>
              </a:rPr>
              <a:t>20. What are the Project financials of Holiday </a:t>
            </a:r>
            <a:r>
              <a:rPr lang="en-US" sz="2400" b="1" dirty="0" smtClean="0">
                <a:solidFill>
                  <a:srgbClr val="C00000"/>
                </a:solidFill>
                <a:latin typeface="Georgia" panose="02040502050405020303" pitchFamily="18" charset="0"/>
              </a:rPr>
              <a:t>	Resort?</a:t>
            </a:r>
            <a:endParaRPr lang="en-US" sz="2400" b="1" dirty="0">
              <a:solidFill>
                <a:srgbClr val="C00000"/>
              </a:solidFill>
              <a:latin typeface="Georgia" panose="02040502050405020303" pitchFamily="18" charset="0"/>
            </a:endParaRPr>
          </a:p>
        </p:txBody>
      </p:sp>
      <p:sp>
        <p:nvSpPr>
          <p:cNvPr id="3" name="Rectangle 2"/>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2"/>
              </a:rPr>
              <a:t>www.entepreneurindia.co</a:t>
            </a:r>
            <a:r>
              <a:rPr lang="en-US" b="1" dirty="0" smtClean="0"/>
              <a:t>       </a:t>
            </a:r>
            <a:endParaRPr lang="en-US" b="1" dirty="0"/>
          </a:p>
        </p:txBody>
      </p:sp>
      <p:pic>
        <p:nvPicPr>
          <p:cNvPr id="4" name="Picture 3" descr="NPCS-1.gif"/>
          <p:cNvPicPr/>
          <p:nvPr/>
        </p:nvPicPr>
        <p:blipFill>
          <a:blip r:embed="rId3" cstate="print"/>
          <a:stretch>
            <a:fillRect/>
          </a:stretch>
        </p:blipFill>
        <p:spPr>
          <a:xfrm>
            <a:off x="0" y="6172200"/>
            <a:ext cx="1447800" cy="685800"/>
          </a:xfrm>
          <a:prstGeom prst="rect">
            <a:avLst/>
          </a:prstGeom>
        </p:spPr>
      </p:pic>
    </p:spTree>
    <p:extLst>
      <p:ext uri="{BB962C8B-B14F-4D97-AF65-F5344CB8AC3E}">
        <p14:creationId xmlns:p14="http://schemas.microsoft.com/office/powerpoint/2010/main" val="143214744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52400" y="228600"/>
            <a:ext cx="8880143" cy="5632311"/>
          </a:xfrm>
          <a:prstGeom prst="rect">
            <a:avLst/>
          </a:prstGeom>
          <a:solidFill>
            <a:srgbClr val="EBF5FF"/>
          </a:solidFill>
          <a:ln>
            <a:solidFill>
              <a:srgbClr val="0070C0"/>
            </a:solidFill>
          </a:ln>
        </p:spPr>
        <p:txBody>
          <a:bodyPr wrap="square">
            <a:spAutoFit/>
          </a:bodyPr>
          <a:lstStyle/>
          <a:p>
            <a:pPr algn="just"/>
            <a:endParaRPr lang="en-US" sz="2400" b="1" dirty="0">
              <a:solidFill>
                <a:srgbClr val="0070C0"/>
              </a:solidFill>
              <a:latin typeface="Georgia" panose="02040502050405020303" pitchFamily="18" charset="0"/>
            </a:endParaRPr>
          </a:p>
          <a:p>
            <a:pPr algn="just"/>
            <a:r>
              <a:rPr lang="en-US" sz="2400" b="1" dirty="0" smtClean="0">
                <a:solidFill>
                  <a:srgbClr val="0070C0"/>
                </a:solidFill>
                <a:latin typeface="Georgia" panose="02040502050405020303" pitchFamily="18" charset="0"/>
              </a:rPr>
              <a:t>21. What </a:t>
            </a:r>
            <a:r>
              <a:rPr lang="en-US" sz="2400" b="1" dirty="0">
                <a:solidFill>
                  <a:srgbClr val="0070C0"/>
                </a:solidFill>
                <a:latin typeface="Georgia" panose="02040502050405020303" pitchFamily="18" charset="0"/>
              </a:rPr>
              <a:t>are the Profitability Ratios of Holiday Resort </a:t>
            </a:r>
            <a:r>
              <a:rPr lang="en-US" sz="2400" b="1" dirty="0" smtClean="0">
                <a:solidFill>
                  <a:srgbClr val="0070C0"/>
                </a:solidFill>
                <a:latin typeface="Georgia" panose="02040502050405020303" pitchFamily="18" charset="0"/>
              </a:rPr>
              <a:t>?</a:t>
            </a:r>
            <a:endParaRPr lang="en-US" sz="2400" b="1" dirty="0">
              <a:solidFill>
                <a:srgbClr val="0070C0"/>
              </a:solidFill>
              <a:latin typeface="Georgia" panose="02040502050405020303" pitchFamily="18" charset="0"/>
            </a:endParaRPr>
          </a:p>
          <a:p>
            <a:pPr algn="just"/>
            <a:endParaRPr lang="en-US" sz="2400" b="1" dirty="0">
              <a:solidFill>
                <a:srgbClr val="0070C0"/>
              </a:solidFill>
              <a:latin typeface="Georgia" panose="02040502050405020303" pitchFamily="18" charset="0"/>
            </a:endParaRPr>
          </a:p>
          <a:p>
            <a:pPr algn="just"/>
            <a:r>
              <a:rPr lang="en-US" sz="2400" b="1" dirty="0" smtClean="0">
                <a:solidFill>
                  <a:srgbClr val="C00000"/>
                </a:solidFill>
                <a:latin typeface="Georgia" panose="02040502050405020303" pitchFamily="18" charset="0"/>
              </a:rPr>
              <a:t>22.   </a:t>
            </a:r>
            <a:r>
              <a:rPr lang="en-US" sz="2400" b="1" dirty="0">
                <a:solidFill>
                  <a:srgbClr val="C00000"/>
                </a:solidFill>
                <a:latin typeface="Georgia" panose="02040502050405020303" pitchFamily="18" charset="0"/>
              </a:rPr>
              <a:t>What is the Sensitivity Analysis-Price/Volume of </a:t>
            </a:r>
          </a:p>
          <a:p>
            <a:pPr algn="just"/>
            <a:r>
              <a:rPr lang="en-US" sz="2400" b="1" dirty="0">
                <a:solidFill>
                  <a:srgbClr val="C00000"/>
                </a:solidFill>
                <a:latin typeface="Georgia" panose="02040502050405020303" pitchFamily="18" charset="0"/>
              </a:rPr>
              <a:t> </a:t>
            </a:r>
            <a:r>
              <a:rPr lang="en-US" sz="2400" b="1" dirty="0" smtClean="0">
                <a:solidFill>
                  <a:srgbClr val="C00000"/>
                </a:solidFill>
                <a:latin typeface="Georgia" panose="02040502050405020303" pitchFamily="18" charset="0"/>
              </a:rPr>
              <a:t>	Holiday Resort?</a:t>
            </a:r>
            <a:endParaRPr lang="en-US" sz="2400" b="1" dirty="0">
              <a:solidFill>
                <a:srgbClr val="C00000"/>
              </a:solidFill>
              <a:latin typeface="Georgia" panose="02040502050405020303" pitchFamily="18" charset="0"/>
            </a:endParaRPr>
          </a:p>
          <a:p>
            <a:pPr algn="just"/>
            <a:endParaRPr lang="en-US" sz="2400" b="1" dirty="0">
              <a:solidFill>
                <a:srgbClr val="0070C0"/>
              </a:solidFill>
              <a:latin typeface="Georgia" panose="02040502050405020303" pitchFamily="18" charset="0"/>
            </a:endParaRPr>
          </a:p>
          <a:p>
            <a:pPr algn="just"/>
            <a:r>
              <a:rPr lang="en-US" sz="2400" b="1" dirty="0" smtClean="0">
                <a:solidFill>
                  <a:srgbClr val="0070C0"/>
                </a:solidFill>
                <a:latin typeface="Georgia" panose="02040502050405020303" pitchFamily="18" charset="0"/>
              </a:rPr>
              <a:t>23. What </a:t>
            </a:r>
            <a:r>
              <a:rPr lang="en-US" sz="2400" b="1" dirty="0">
                <a:solidFill>
                  <a:srgbClr val="0070C0"/>
                </a:solidFill>
                <a:latin typeface="Georgia" panose="02040502050405020303" pitchFamily="18" charset="0"/>
              </a:rPr>
              <a:t>are the Projected Pay-Back Period and </a:t>
            </a:r>
            <a:endParaRPr lang="en-US" sz="2400" b="1" dirty="0" smtClean="0">
              <a:solidFill>
                <a:srgbClr val="0070C0"/>
              </a:solidFill>
              <a:latin typeface="Georgia" panose="02040502050405020303" pitchFamily="18" charset="0"/>
            </a:endParaRPr>
          </a:p>
          <a:p>
            <a:pPr algn="just"/>
            <a:r>
              <a:rPr lang="en-US" sz="2400" b="1" dirty="0">
                <a:solidFill>
                  <a:srgbClr val="0070C0"/>
                </a:solidFill>
                <a:latin typeface="Georgia" panose="02040502050405020303" pitchFamily="18" charset="0"/>
              </a:rPr>
              <a:t> </a:t>
            </a:r>
            <a:r>
              <a:rPr lang="en-US" sz="2400" b="1" dirty="0" smtClean="0">
                <a:solidFill>
                  <a:srgbClr val="0070C0"/>
                </a:solidFill>
                <a:latin typeface="Georgia" panose="02040502050405020303" pitchFamily="18" charset="0"/>
              </a:rPr>
              <a:t>           IRR </a:t>
            </a:r>
            <a:r>
              <a:rPr lang="en-US" sz="2400" b="1" dirty="0">
                <a:solidFill>
                  <a:srgbClr val="0070C0"/>
                </a:solidFill>
                <a:latin typeface="Georgia" panose="02040502050405020303" pitchFamily="18" charset="0"/>
              </a:rPr>
              <a:t>of Holiday </a:t>
            </a:r>
            <a:r>
              <a:rPr lang="en-US" sz="2400" b="1" dirty="0" smtClean="0">
                <a:solidFill>
                  <a:srgbClr val="0070C0"/>
                </a:solidFill>
                <a:latin typeface="Georgia" panose="02040502050405020303" pitchFamily="18" charset="0"/>
              </a:rPr>
              <a:t>Resort?</a:t>
            </a:r>
            <a:endParaRPr lang="en-US" sz="2400" b="1" dirty="0" smtClean="0">
              <a:solidFill>
                <a:srgbClr val="C00000"/>
              </a:solidFill>
              <a:latin typeface="Georgia" panose="02040502050405020303" pitchFamily="18" charset="0"/>
            </a:endParaRPr>
          </a:p>
          <a:p>
            <a:pPr marL="457200" indent="-457200" algn="just">
              <a:buAutoNum type="arabicPeriod" startAt="26"/>
            </a:pPr>
            <a:endParaRPr lang="en-US" sz="2400" b="1" dirty="0" smtClean="0">
              <a:solidFill>
                <a:srgbClr val="C00000"/>
              </a:solidFill>
              <a:latin typeface="Georgia" panose="02040502050405020303" pitchFamily="18" charset="0"/>
            </a:endParaRPr>
          </a:p>
          <a:p>
            <a:pPr algn="just"/>
            <a:r>
              <a:rPr lang="en-US" sz="2400" b="1" dirty="0" smtClean="0">
                <a:solidFill>
                  <a:srgbClr val="C00000"/>
                </a:solidFill>
                <a:latin typeface="Georgia" panose="02040502050405020303" pitchFamily="18" charset="0"/>
              </a:rPr>
              <a:t>24.  What is the Market Study and Assessment for   </a:t>
            </a:r>
          </a:p>
          <a:p>
            <a:pPr algn="just"/>
            <a:r>
              <a:rPr lang="en-US" sz="2400" b="1" dirty="0" smtClean="0">
                <a:solidFill>
                  <a:srgbClr val="C00000"/>
                </a:solidFill>
                <a:latin typeface="Georgia" panose="02040502050405020303" pitchFamily="18" charset="0"/>
              </a:rPr>
              <a:t>         setting up Holiday Resort?</a:t>
            </a:r>
          </a:p>
          <a:p>
            <a:pPr marL="457200" indent="-457200" algn="just">
              <a:buAutoNum type="arabicPeriod" startAt="26"/>
            </a:pPr>
            <a:endParaRPr lang="en-US" sz="2400" b="1" dirty="0" smtClean="0">
              <a:solidFill>
                <a:srgbClr val="C00000"/>
              </a:solidFill>
              <a:latin typeface="Georgia" panose="02040502050405020303" pitchFamily="18" charset="0"/>
            </a:endParaRPr>
          </a:p>
          <a:p>
            <a:pPr marL="457200" indent="-457200" algn="just">
              <a:buAutoNum type="arabicPeriod" startAt="26"/>
            </a:pPr>
            <a:endParaRPr lang="en-US" sz="2400" b="1" dirty="0">
              <a:solidFill>
                <a:srgbClr val="C00000"/>
              </a:solidFill>
              <a:latin typeface="Georgia" panose="02040502050405020303" pitchFamily="18" charset="0"/>
            </a:endParaRPr>
          </a:p>
          <a:p>
            <a:pPr algn="just"/>
            <a:r>
              <a:rPr lang="en-US" sz="2400" b="1" dirty="0">
                <a:solidFill>
                  <a:srgbClr val="0070C0"/>
                </a:solidFill>
                <a:latin typeface="Georgia" panose="02040502050405020303" pitchFamily="18" charset="0"/>
              </a:rPr>
              <a:t>25. What are the Market Opportunities for setting </a:t>
            </a:r>
          </a:p>
          <a:p>
            <a:pPr algn="just"/>
            <a:r>
              <a:rPr lang="en-US" sz="2400" b="1" dirty="0">
                <a:solidFill>
                  <a:srgbClr val="0070C0"/>
                </a:solidFill>
                <a:latin typeface="Georgia" panose="02040502050405020303" pitchFamily="18" charset="0"/>
              </a:rPr>
              <a:t>          up Holiday Resort</a:t>
            </a:r>
            <a:r>
              <a:rPr lang="en-US" sz="2400" b="1" dirty="0" smtClean="0">
                <a:solidFill>
                  <a:srgbClr val="0070C0"/>
                </a:solidFill>
                <a:latin typeface="Georgia" panose="02040502050405020303" pitchFamily="18" charset="0"/>
              </a:rPr>
              <a:t>?</a:t>
            </a:r>
            <a:endParaRPr lang="en-US" sz="2400" b="1" dirty="0">
              <a:solidFill>
                <a:srgbClr val="C00000"/>
              </a:solidFill>
              <a:latin typeface="Georgia" panose="02040502050405020303" pitchFamily="18" charset="0"/>
            </a:endParaRPr>
          </a:p>
        </p:txBody>
      </p:sp>
      <p:pic>
        <p:nvPicPr>
          <p:cNvPr id="4" name="Picture 3" descr="NPCS-1.gif"/>
          <p:cNvPicPr/>
          <p:nvPr/>
        </p:nvPicPr>
        <p:blipFill>
          <a:blip r:embed="rId2" cstate="print"/>
          <a:stretch>
            <a:fillRect/>
          </a:stretch>
        </p:blipFill>
        <p:spPr>
          <a:xfrm>
            <a:off x="0" y="6172200"/>
            <a:ext cx="1447800" cy="685800"/>
          </a:xfrm>
          <a:prstGeom prst="rect">
            <a:avLst/>
          </a:prstGeom>
        </p:spPr>
      </p:pic>
      <p:sp>
        <p:nvSpPr>
          <p:cNvPr id="5" name="Rectangle 4"/>
          <p:cNvSpPr/>
          <p:nvPr/>
        </p:nvSpPr>
        <p:spPr>
          <a:xfrm>
            <a:off x="5410200" y="6481002"/>
            <a:ext cx="3622343" cy="369332"/>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5770200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57200" y="1524000"/>
            <a:ext cx="8153400" cy="2862322"/>
          </a:xfrm>
          <a:prstGeom prst="rect">
            <a:avLst/>
          </a:prstGeom>
          <a:solidFill>
            <a:srgbClr val="CCFFCC"/>
          </a:solidFill>
          <a:ln/>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n-US" sz="6000" b="1" dirty="0">
                <a:solidFill>
                  <a:srgbClr val="0070C0"/>
                </a:solidFill>
                <a:effectLst>
                  <a:outerShdw blurRad="38100" dist="38100" dir="2700000" algn="tl">
                    <a:srgbClr val="000000">
                      <a:alpha val="43137"/>
                    </a:srgbClr>
                  </a:outerShdw>
                </a:effectLst>
                <a:latin typeface="Antique Olive"/>
                <a:cs typeface="Aharoni" panose="02010803020104030203" pitchFamily="2" charset="-79"/>
              </a:rPr>
              <a:t>Table of </a:t>
            </a:r>
            <a:r>
              <a:rPr lang="en-US" sz="6000" b="1" dirty="0" smtClean="0">
                <a:solidFill>
                  <a:srgbClr val="0070C0"/>
                </a:solidFill>
                <a:effectLst>
                  <a:outerShdw blurRad="38100" dist="38100" dir="2700000" algn="tl">
                    <a:srgbClr val="000000">
                      <a:alpha val="43137"/>
                    </a:srgbClr>
                  </a:outerShdw>
                </a:effectLst>
                <a:latin typeface="Antique Olive"/>
                <a:cs typeface="Aharoni" panose="02010803020104030203" pitchFamily="2" charset="-79"/>
              </a:rPr>
              <a:t>Contents</a:t>
            </a:r>
          </a:p>
          <a:p>
            <a:pPr algn="ctr"/>
            <a:r>
              <a:rPr lang="en-US" sz="6000" b="1" dirty="0" smtClean="0">
                <a:solidFill>
                  <a:srgbClr val="0070C0"/>
                </a:solidFill>
                <a:effectLst>
                  <a:outerShdw blurRad="38100" dist="38100" dir="2700000" algn="tl">
                    <a:srgbClr val="000000">
                      <a:alpha val="43137"/>
                    </a:srgbClr>
                  </a:outerShdw>
                </a:effectLst>
                <a:latin typeface="Antique Olive"/>
                <a:cs typeface="Aharoni" panose="02010803020104030203" pitchFamily="2" charset="-79"/>
              </a:rPr>
              <a:t>of  the </a:t>
            </a:r>
          </a:p>
          <a:p>
            <a:pPr algn="ctr"/>
            <a:r>
              <a:rPr lang="en-US" sz="6000" b="1" dirty="0" smtClean="0">
                <a:solidFill>
                  <a:srgbClr val="0070C0"/>
                </a:solidFill>
                <a:effectLst>
                  <a:outerShdw blurRad="38100" dist="38100" dir="2700000" algn="tl">
                    <a:srgbClr val="000000">
                      <a:alpha val="43137"/>
                    </a:srgbClr>
                  </a:outerShdw>
                </a:effectLst>
                <a:latin typeface="Antique Olive"/>
                <a:cs typeface="Aharoni" panose="02010803020104030203" pitchFamily="2" charset="-79"/>
              </a:rPr>
              <a:t>Project Report</a:t>
            </a:r>
            <a:endParaRPr lang="en-US" sz="6000" dirty="0">
              <a:solidFill>
                <a:srgbClr val="0070C0"/>
              </a:solidFill>
              <a:effectLst>
                <a:outerShdw blurRad="38100" dist="38100" dir="2700000" algn="tl">
                  <a:srgbClr val="000000">
                    <a:alpha val="43137"/>
                  </a:srgbClr>
                </a:outerShdw>
              </a:effectLst>
              <a:latin typeface="Antique Olive"/>
              <a:cs typeface="Aharoni" panose="02010803020104030203" pitchFamily="2" charset="-79"/>
            </a:endParaRPr>
          </a:p>
        </p:txBody>
      </p:sp>
      <p:pic>
        <p:nvPicPr>
          <p:cNvPr id="3" name="Picture 2" descr="NPCS-1.gif"/>
          <p:cNvPicPr/>
          <p:nvPr/>
        </p:nvPicPr>
        <p:blipFill>
          <a:blip r:embed="rId3" cstate="print"/>
          <a:stretch>
            <a:fillRect/>
          </a:stretch>
        </p:blipFill>
        <p:spPr>
          <a:xfrm>
            <a:off x="0" y="6172200"/>
            <a:ext cx="1447800" cy="685800"/>
          </a:xfrm>
          <a:prstGeom prst="rect">
            <a:avLst/>
          </a:prstGeom>
        </p:spPr>
      </p:pic>
      <p:sp>
        <p:nvSpPr>
          <p:cNvPr id="4" name="Rectangle 3"/>
          <p:cNvSpPr/>
          <p:nvPr/>
        </p:nvSpPr>
        <p:spPr>
          <a:xfrm>
            <a:off x="5724785" y="6469334"/>
            <a:ext cx="3419215" cy="369332"/>
          </a:xfrm>
          <a:prstGeom prst="rect">
            <a:avLst/>
          </a:prstGeom>
        </p:spPr>
        <p:txBody>
          <a:bodyPr wrap="square">
            <a:spAutoFit/>
          </a:bodyPr>
          <a:lstStyle/>
          <a:p>
            <a:r>
              <a:rPr lang="en-US" b="1" dirty="0" smtClean="0">
                <a:hlinkClick r:id="rId4"/>
              </a:rPr>
              <a:t>www.entrepreneurindia.co</a:t>
            </a:r>
            <a:r>
              <a:rPr lang="en-US" b="1" dirty="0" smtClean="0"/>
              <a:t>          </a:t>
            </a:r>
            <a:endParaRPr lang="en-US" b="1" dirty="0"/>
          </a:p>
        </p:txBody>
      </p:sp>
    </p:spTree>
    <p:extLst>
      <p:ext uri="{BB962C8B-B14F-4D97-AF65-F5344CB8AC3E}">
        <p14:creationId xmlns:p14="http://schemas.microsoft.com/office/powerpoint/2010/main" val="325442594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NPCS-1.gif"/>
          <p:cNvPicPr/>
          <p:nvPr/>
        </p:nvPicPr>
        <p:blipFill>
          <a:blip r:embed="rId2" cstate="print"/>
          <a:stretch>
            <a:fillRect/>
          </a:stretch>
        </p:blipFill>
        <p:spPr>
          <a:xfrm>
            <a:off x="0" y="6172200"/>
            <a:ext cx="1447800" cy="685800"/>
          </a:xfrm>
          <a:prstGeom prst="rect">
            <a:avLst/>
          </a:prstGeom>
        </p:spPr>
      </p:pic>
      <p:sp>
        <p:nvSpPr>
          <p:cNvPr id="4" name="Rectangle 3"/>
          <p:cNvSpPr/>
          <p:nvPr/>
        </p:nvSpPr>
        <p:spPr>
          <a:xfrm>
            <a:off x="5724785" y="6469334"/>
            <a:ext cx="3419215"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2" name="Rectangle 1"/>
          <p:cNvSpPr/>
          <p:nvPr/>
        </p:nvSpPr>
        <p:spPr>
          <a:xfrm>
            <a:off x="228600" y="838200"/>
            <a:ext cx="8610600" cy="4401205"/>
          </a:xfrm>
          <a:prstGeom prst="rect">
            <a:avLst/>
          </a:prstGeom>
          <a:solidFill>
            <a:srgbClr val="EBF5FF"/>
          </a:solidFill>
        </p:spPr>
        <p:txBody>
          <a:bodyPr wrap="square">
            <a:spAutoFit/>
          </a:bodyPr>
          <a:lstStyle/>
          <a:p>
            <a:pPr marL="514350" indent="-514350">
              <a:buAutoNum type="arabicPeriod"/>
            </a:pPr>
            <a:r>
              <a:rPr lang="en-US" sz="3000" b="1" dirty="0" smtClean="0">
                <a:solidFill>
                  <a:srgbClr val="0070C0"/>
                </a:solidFill>
              </a:rPr>
              <a:t>PROJECT PROFILE</a:t>
            </a:r>
          </a:p>
          <a:p>
            <a:pPr marL="514350" indent="-514350">
              <a:buAutoNum type="arabicPeriod"/>
            </a:pPr>
            <a:endParaRPr lang="en-US" sz="2500" b="1" dirty="0">
              <a:solidFill>
                <a:srgbClr val="0070C0"/>
              </a:solidFill>
            </a:endParaRPr>
          </a:p>
          <a:p>
            <a:r>
              <a:rPr lang="en-US" sz="2500" dirty="0"/>
              <a:t>1.1.	DISTRICT PROFILE &amp; GEOTECHNICAL SITE </a:t>
            </a:r>
            <a:r>
              <a:rPr lang="en-US" sz="2500" dirty="0" smtClean="0"/>
              <a:t>	CHARACTERIZATION</a:t>
            </a:r>
            <a:endParaRPr lang="en-US" sz="2500" dirty="0"/>
          </a:p>
          <a:p>
            <a:r>
              <a:rPr lang="en-US" sz="2500" dirty="0"/>
              <a:t>1.1.1.	General</a:t>
            </a:r>
          </a:p>
          <a:p>
            <a:r>
              <a:rPr lang="en-US" sz="2500" dirty="0"/>
              <a:t>1.1.2.	Geography</a:t>
            </a:r>
          </a:p>
          <a:p>
            <a:r>
              <a:rPr lang="en-US" sz="2500" dirty="0"/>
              <a:t>1.1.3.	Mineral Resources</a:t>
            </a:r>
          </a:p>
          <a:p>
            <a:r>
              <a:rPr lang="en-US" sz="2500" dirty="0"/>
              <a:t>1.1.4.	Developments after becoming part of NCR</a:t>
            </a:r>
          </a:p>
          <a:p>
            <a:r>
              <a:rPr lang="en-US" sz="2500" dirty="0"/>
              <a:t>1.1.5.	Agriculture</a:t>
            </a:r>
          </a:p>
          <a:p>
            <a:r>
              <a:rPr lang="en-US" sz="2500" dirty="0"/>
              <a:t>1.1.6.	Industrial Areas</a:t>
            </a:r>
          </a:p>
          <a:p>
            <a:r>
              <a:rPr lang="en-US" sz="2500" dirty="0"/>
              <a:t>1.1.7.	Map</a:t>
            </a:r>
          </a:p>
        </p:txBody>
      </p:sp>
    </p:spTree>
    <p:extLst>
      <p:ext uri="{BB962C8B-B14F-4D97-AF65-F5344CB8AC3E}">
        <p14:creationId xmlns:p14="http://schemas.microsoft.com/office/powerpoint/2010/main" val="395360963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NPCS-1.gif"/>
          <p:cNvPicPr/>
          <p:nvPr/>
        </p:nvPicPr>
        <p:blipFill>
          <a:blip r:embed="rId2" cstate="print"/>
          <a:stretch>
            <a:fillRect/>
          </a:stretch>
        </p:blipFill>
        <p:spPr>
          <a:xfrm>
            <a:off x="0" y="6172200"/>
            <a:ext cx="1447800" cy="685800"/>
          </a:xfrm>
          <a:prstGeom prst="rect">
            <a:avLst/>
          </a:prstGeom>
        </p:spPr>
      </p:pic>
      <p:sp>
        <p:nvSpPr>
          <p:cNvPr id="6" name="Rectangle 5"/>
          <p:cNvSpPr/>
          <p:nvPr/>
        </p:nvSpPr>
        <p:spPr>
          <a:xfrm>
            <a:off x="5836693" y="6488668"/>
            <a:ext cx="3276600" cy="369332"/>
          </a:xfrm>
          <a:prstGeom prst="rect">
            <a:avLst/>
          </a:prstGeom>
          <a:solidFill>
            <a:srgbClr val="EBF5FF"/>
          </a:solidFill>
        </p:spPr>
        <p:txBody>
          <a:bodyPr wrap="square">
            <a:spAutoFit/>
          </a:bodyPr>
          <a:lstStyle/>
          <a:p>
            <a:r>
              <a:rPr lang="en-US" b="1" dirty="0" smtClean="0">
                <a:hlinkClick r:id="rId3"/>
              </a:rPr>
              <a:t>www.entrepreneurindia.co</a:t>
            </a:r>
            <a:r>
              <a:rPr lang="en-US" b="1" dirty="0" smtClean="0"/>
              <a:t>       </a:t>
            </a:r>
            <a:endParaRPr lang="en-US" b="1" dirty="0"/>
          </a:p>
        </p:txBody>
      </p:sp>
      <p:sp>
        <p:nvSpPr>
          <p:cNvPr id="2" name="Rectangle 1"/>
          <p:cNvSpPr/>
          <p:nvPr/>
        </p:nvSpPr>
        <p:spPr>
          <a:xfrm>
            <a:off x="228600" y="762000"/>
            <a:ext cx="8610600" cy="4785926"/>
          </a:xfrm>
          <a:prstGeom prst="rect">
            <a:avLst/>
          </a:prstGeom>
          <a:solidFill>
            <a:srgbClr val="EBF5FF"/>
          </a:solidFill>
        </p:spPr>
        <p:txBody>
          <a:bodyPr wrap="square">
            <a:spAutoFit/>
          </a:bodyPr>
          <a:lstStyle/>
          <a:p>
            <a:pPr marL="514350" indent="-514350">
              <a:buAutoNum type="arabicPeriod" startAt="2"/>
            </a:pPr>
            <a:r>
              <a:rPr lang="en-US" sz="3000" b="1" dirty="0" smtClean="0">
                <a:solidFill>
                  <a:srgbClr val="0070C0"/>
                </a:solidFill>
              </a:rPr>
              <a:t>INTRODUCTION</a:t>
            </a:r>
          </a:p>
          <a:p>
            <a:pPr marL="514350" indent="-514350">
              <a:buAutoNum type="arabicPeriod" startAt="2"/>
            </a:pPr>
            <a:endParaRPr lang="en-US" sz="3000" b="1" dirty="0">
              <a:solidFill>
                <a:srgbClr val="0070C0"/>
              </a:solidFill>
            </a:endParaRPr>
          </a:p>
          <a:p>
            <a:pPr marL="514350" indent="-514350">
              <a:buAutoNum type="arabicPeriod" startAt="3"/>
            </a:pPr>
            <a:r>
              <a:rPr lang="en-US" sz="3000" b="1" dirty="0" smtClean="0">
                <a:solidFill>
                  <a:srgbClr val="0070C0"/>
                </a:solidFill>
              </a:rPr>
              <a:t>SCOPE </a:t>
            </a:r>
            <a:r>
              <a:rPr lang="en-US" sz="3000" b="1" dirty="0">
                <a:solidFill>
                  <a:srgbClr val="0070C0"/>
                </a:solidFill>
              </a:rPr>
              <a:t>OF THE PROPOSED </a:t>
            </a:r>
            <a:r>
              <a:rPr lang="en-US" sz="3000" b="1" dirty="0" smtClean="0">
                <a:solidFill>
                  <a:srgbClr val="0070C0"/>
                </a:solidFill>
              </a:rPr>
              <a:t>PROJECT</a:t>
            </a:r>
          </a:p>
          <a:p>
            <a:pPr marL="514350" indent="-514350">
              <a:buAutoNum type="arabicPeriod" startAt="3"/>
            </a:pPr>
            <a:endParaRPr lang="en-US" sz="3000" b="1" dirty="0">
              <a:solidFill>
                <a:srgbClr val="0070C0"/>
              </a:solidFill>
            </a:endParaRPr>
          </a:p>
          <a:p>
            <a:pPr marL="514350" indent="-514350">
              <a:buAutoNum type="arabicPeriod" startAt="4"/>
            </a:pPr>
            <a:r>
              <a:rPr lang="en-US" sz="3000" b="1" dirty="0" smtClean="0">
                <a:solidFill>
                  <a:srgbClr val="0070C0"/>
                </a:solidFill>
              </a:rPr>
              <a:t>CHARACTERISTICS </a:t>
            </a:r>
            <a:r>
              <a:rPr lang="en-US" sz="3000" b="1" dirty="0">
                <a:solidFill>
                  <a:srgbClr val="0070C0"/>
                </a:solidFill>
              </a:rPr>
              <a:t>OF </a:t>
            </a:r>
            <a:r>
              <a:rPr lang="en-US" sz="3000" b="1" dirty="0" smtClean="0">
                <a:solidFill>
                  <a:srgbClr val="0070C0"/>
                </a:solidFill>
              </a:rPr>
              <a:t>RESORTS</a:t>
            </a:r>
          </a:p>
          <a:p>
            <a:pPr marL="514350" indent="-514350">
              <a:buAutoNum type="arabicPeriod" startAt="4"/>
            </a:pPr>
            <a:endParaRPr lang="en-US" sz="3000" b="1" dirty="0">
              <a:solidFill>
                <a:srgbClr val="0070C0"/>
              </a:solidFill>
            </a:endParaRPr>
          </a:p>
          <a:p>
            <a:r>
              <a:rPr lang="en-US" sz="2500" dirty="0"/>
              <a:t>4.1.	ACTIVITIES AND RECREATION</a:t>
            </a:r>
          </a:p>
          <a:p>
            <a:r>
              <a:rPr lang="en-US" sz="2500" dirty="0"/>
              <a:t>4.2.	AMENITIES</a:t>
            </a:r>
          </a:p>
          <a:p>
            <a:r>
              <a:rPr lang="en-US" sz="2500" dirty="0"/>
              <a:t>4.3.	SERVICES</a:t>
            </a:r>
          </a:p>
          <a:p>
            <a:r>
              <a:rPr lang="en-US" sz="2500" dirty="0"/>
              <a:t>4.4.	SEASONALLY</a:t>
            </a:r>
          </a:p>
          <a:p>
            <a:r>
              <a:rPr lang="en-US" sz="2500" dirty="0"/>
              <a:t>4.5.	GROUP AND LEISURE MARKETS</a:t>
            </a:r>
          </a:p>
        </p:txBody>
      </p:sp>
    </p:spTree>
    <p:extLst>
      <p:ext uri="{BB962C8B-B14F-4D97-AF65-F5344CB8AC3E}">
        <p14:creationId xmlns:p14="http://schemas.microsoft.com/office/powerpoint/2010/main" val="340058807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NPCS-1.gif"/>
          <p:cNvPicPr/>
          <p:nvPr/>
        </p:nvPicPr>
        <p:blipFill>
          <a:blip r:embed="rId2" cstate="print"/>
          <a:stretch>
            <a:fillRect/>
          </a:stretch>
        </p:blipFill>
        <p:spPr>
          <a:xfrm>
            <a:off x="0" y="6324600"/>
            <a:ext cx="1447800" cy="533400"/>
          </a:xfrm>
          <a:prstGeom prst="rect">
            <a:avLst/>
          </a:prstGeom>
        </p:spPr>
      </p:pic>
      <p:sp>
        <p:nvSpPr>
          <p:cNvPr id="4" name="Rectangle 3"/>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2" name="Rectangle 1"/>
          <p:cNvSpPr/>
          <p:nvPr/>
        </p:nvSpPr>
        <p:spPr>
          <a:xfrm>
            <a:off x="304800" y="166190"/>
            <a:ext cx="8610600" cy="6170920"/>
          </a:xfrm>
          <a:prstGeom prst="rect">
            <a:avLst/>
          </a:prstGeom>
          <a:solidFill>
            <a:srgbClr val="EBF5FF"/>
          </a:solidFill>
        </p:spPr>
        <p:txBody>
          <a:bodyPr wrap="square">
            <a:spAutoFit/>
          </a:bodyPr>
          <a:lstStyle/>
          <a:p>
            <a:pPr marL="514350" indent="-514350">
              <a:buAutoNum type="arabicPeriod" startAt="5"/>
            </a:pPr>
            <a:r>
              <a:rPr lang="en-US" sz="3000" b="1" dirty="0" smtClean="0">
                <a:solidFill>
                  <a:srgbClr val="0070C0"/>
                </a:solidFill>
              </a:rPr>
              <a:t>THE </a:t>
            </a:r>
            <a:r>
              <a:rPr lang="en-US" sz="3000" b="1" dirty="0">
                <a:solidFill>
                  <a:srgbClr val="0070C0"/>
                </a:solidFill>
              </a:rPr>
              <a:t>SALIENT FEATURES OF THE </a:t>
            </a:r>
            <a:r>
              <a:rPr lang="en-US" sz="3000" b="1" dirty="0" smtClean="0">
                <a:solidFill>
                  <a:srgbClr val="0070C0"/>
                </a:solidFill>
              </a:rPr>
              <a:t>RESORT</a:t>
            </a:r>
          </a:p>
          <a:p>
            <a:pPr marL="514350" indent="-514350">
              <a:buAutoNum type="arabicPeriod" startAt="5"/>
            </a:pPr>
            <a:endParaRPr lang="en-US" sz="3000" b="1" dirty="0">
              <a:solidFill>
                <a:srgbClr val="0070C0"/>
              </a:solidFill>
            </a:endParaRPr>
          </a:p>
          <a:p>
            <a:pPr marL="514350" indent="-514350">
              <a:buAutoNum type="arabicPeriod" startAt="6"/>
            </a:pPr>
            <a:r>
              <a:rPr lang="en-US" sz="3000" b="1" dirty="0" smtClean="0">
                <a:solidFill>
                  <a:srgbClr val="0070C0"/>
                </a:solidFill>
              </a:rPr>
              <a:t>B.I.S</a:t>
            </a:r>
            <a:r>
              <a:rPr lang="en-US" sz="3000" b="1" dirty="0">
                <a:solidFill>
                  <a:srgbClr val="0070C0"/>
                </a:solidFill>
              </a:rPr>
              <a:t>. </a:t>
            </a:r>
            <a:r>
              <a:rPr lang="en-US" sz="3000" b="1" dirty="0" smtClean="0">
                <a:solidFill>
                  <a:srgbClr val="0070C0"/>
                </a:solidFill>
              </a:rPr>
              <a:t>SPECIFICATIONS</a:t>
            </a:r>
          </a:p>
          <a:p>
            <a:pPr marL="514350" indent="-514350">
              <a:buAutoNum type="arabicPeriod" startAt="6"/>
            </a:pPr>
            <a:endParaRPr lang="en-US" sz="3000" b="1" dirty="0">
              <a:solidFill>
                <a:srgbClr val="0070C0"/>
              </a:solidFill>
            </a:endParaRPr>
          </a:p>
          <a:p>
            <a:r>
              <a:rPr lang="en-US" sz="2500" dirty="0"/>
              <a:t>6.1.	IS 6074 : 1971   CODE OF PRACTICE FOR </a:t>
            </a:r>
            <a:r>
              <a:rPr lang="en-US" sz="2500" dirty="0" smtClean="0"/>
              <a:t>	FUNCTIONAL </a:t>
            </a:r>
            <a:r>
              <a:rPr lang="en-US" sz="2500" dirty="0"/>
              <a:t>REQUIREMENTS OF HOTELS, </a:t>
            </a:r>
            <a:r>
              <a:rPr lang="en-US" sz="2500" dirty="0" smtClean="0"/>
              <a:t>	RESTAURANTS </a:t>
            </a:r>
            <a:r>
              <a:rPr lang="en-US" sz="2500" dirty="0"/>
              <a:t>AND OTHER FOOD SERVICE </a:t>
            </a:r>
            <a:r>
              <a:rPr lang="en-US" sz="2500" dirty="0" smtClean="0"/>
              <a:t>	ESTABLISHMENTS </a:t>
            </a:r>
            <a:r>
              <a:rPr lang="en-US" sz="2500" dirty="0"/>
              <a:t>DAY LIGHTING OF FACTORY </a:t>
            </a:r>
            <a:r>
              <a:rPr lang="en-US" sz="2500" dirty="0" smtClean="0"/>
              <a:t>	BUILDINGS</a:t>
            </a:r>
          </a:p>
          <a:p>
            <a:endParaRPr lang="en-US" sz="2500" dirty="0"/>
          </a:p>
          <a:p>
            <a:r>
              <a:rPr lang="en-US" sz="2500" dirty="0"/>
              <a:t>6.2.	IS 6074 : 1971   CODE OF PRACTICE FOR </a:t>
            </a:r>
            <a:r>
              <a:rPr lang="en-US" sz="2500" dirty="0" smtClean="0"/>
              <a:t>	FUNCTIONAL </a:t>
            </a:r>
            <a:r>
              <a:rPr lang="en-US" sz="2500" dirty="0"/>
              <a:t>REQUIREMENTS OF HOTELS, </a:t>
            </a:r>
            <a:r>
              <a:rPr lang="en-US" sz="2500" dirty="0" smtClean="0"/>
              <a:t>	RESTAURANTS </a:t>
            </a:r>
            <a:r>
              <a:rPr lang="en-US" sz="2500" dirty="0"/>
              <a:t>AND OTHER FOOD SERVICE </a:t>
            </a:r>
            <a:r>
              <a:rPr lang="en-US" sz="2500" dirty="0" smtClean="0"/>
              <a:t>	ESTABLISHMENTS </a:t>
            </a:r>
            <a:r>
              <a:rPr lang="en-US" sz="2500" dirty="0"/>
              <a:t>DAY LIGHTING OF FACTORY </a:t>
            </a:r>
            <a:r>
              <a:rPr lang="en-US" sz="2500" dirty="0" smtClean="0"/>
              <a:t>	BUILDINGS </a:t>
            </a:r>
            <a:r>
              <a:rPr lang="en-US" sz="2500" dirty="0"/>
              <a:t>(BI-LINGUAL</a:t>
            </a:r>
            <a:r>
              <a:rPr lang="en-US" sz="2500" dirty="0" smtClean="0"/>
              <a:t>)</a:t>
            </a:r>
            <a:endParaRPr lang="en-US" sz="2500" dirty="0"/>
          </a:p>
        </p:txBody>
      </p:sp>
    </p:spTree>
    <p:extLst>
      <p:ext uri="{BB962C8B-B14F-4D97-AF65-F5344CB8AC3E}">
        <p14:creationId xmlns:p14="http://schemas.microsoft.com/office/powerpoint/2010/main" val="314582883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NPCS-1.gif"/>
          <p:cNvPicPr/>
          <p:nvPr/>
        </p:nvPicPr>
        <p:blipFill>
          <a:blip r:embed="rId2" cstate="print"/>
          <a:stretch>
            <a:fillRect/>
          </a:stretch>
        </p:blipFill>
        <p:spPr>
          <a:xfrm>
            <a:off x="0" y="6172200"/>
            <a:ext cx="1447800" cy="685800"/>
          </a:xfrm>
          <a:prstGeom prst="rect">
            <a:avLst/>
          </a:prstGeom>
        </p:spPr>
      </p:pic>
      <p:sp>
        <p:nvSpPr>
          <p:cNvPr id="4" name="Rectangle 3"/>
          <p:cNvSpPr/>
          <p:nvPr/>
        </p:nvSpPr>
        <p:spPr>
          <a:xfrm>
            <a:off x="5724785" y="6469334"/>
            <a:ext cx="3419215"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2" name="Rectangle 1"/>
          <p:cNvSpPr/>
          <p:nvPr/>
        </p:nvSpPr>
        <p:spPr>
          <a:xfrm>
            <a:off x="304800" y="762000"/>
            <a:ext cx="8534400" cy="3708708"/>
          </a:xfrm>
          <a:prstGeom prst="rect">
            <a:avLst/>
          </a:prstGeom>
          <a:solidFill>
            <a:srgbClr val="EBF5FF"/>
          </a:solidFill>
        </p:spPr>
        <p:txBody>
          <a:bodyPr wrap="square">
            <a:spAutoFit/>
          </a:bodyPr>
          <a:lstStyle/>
          <a:p>
            <a:r>
              <a:rPr lang="en-US" sz="2500" dirty="0"/>
              <a:t>6.3.	IS 13716 : 1993   CODE OF PRACTICE FOR FIRE </a:t>
            </a:r>
            <a:r>
              <a:rPr lang="en-US" sz="2500" dirty="0" smtClean="0"/>
              <a:t>	SAFETY </a:t>
            </a:r>
            <a:r>
              <a:rPr lang="en-US" sz="2500" dirty="0"/>
              <a:t>OF </a:t>
            </a:r>
            <a:r>
              <a:rPr lang="en-US" sz="2500" dirty="0" smtClean="0"/>
              <a:t>HOTELS</a:t>
            </a:r>
          </a:p>
          <a:p>
            <a:endParaRPr lang="en-US" sz="2500" dirty="0"/>
          </a:p>
          <a:p>
            <a:pPr marL="514350" indent="-514350">
              <a:buAutoNum type="arabicPeriod" startAt="7"/>
            </a:pPr>
            <a:r>
              <a:rPr lang="en-US" sz="3000" b="1" dirty="0" smtClean="0">
                <a:solidFill>
                  <a:srgbClr val="0070C0"/>
                </a:solidFill>
              </a:rPr>
              <a:t>MARKET SURVEY</a:t>
            </a:r>
          </a:p>
          <a:p>
            <a:pPr marL="514350" indent="-514350">
              <a:buAutoNum type="arabicPeriod" startAt="7"/>
            </a:pPr>
            <a:endParaRPr lang="en-US" sz="3000" b="1" dirty="0">
              <a:solidFill>
                <a:srgbClr val="0070C0"/>
              </a:solidFill>
            </a:endParaRPr>
          </a:p>
          <a:p>
            <a:r>
              <a:rPr lang="en-US" sz="2500" dirty="0"/>
              <a:t>7.1.	INDIAN TOURISM AND HOSPITALITY INDUSTRY </a:t>
            </a:r>
            <a:r>
              <a:rPr lang="en-US" sz="2500" dirty="0" smtClean="0"/>
              <a:t>	ANALYSIS</a:t>
            </a:r>
            <a:endParaRPr lang="en-US" sz="2500" dirty="0"/>
          </a:p>
          <a:p>
            <a:r>
              <a:rPr lang="en-US" sz="2500" dirty="0"/>
              <a:t>7.2.	LUXURY HOTELS AND RESORT MARKET</a:t>
            </a:r>
          </a:p>
          <a:p>
            <a:r>
              <a:rPr lang="en-US" sz="2500" dirty="0"/>
              <a:t>7.3.	LIST OF LEADING RESORT IN </a:t>
            </a:r>
            <a:r>
              <a:rPr lang="en-US" sz="2500" dirty="0" smtClean="0"/>
              <a:t>INDIA</a:t>
            </a:r>
          </a:p>
        </p:txBody>
      </p:sp>
    </p:spTree>
    <p:extLst>
      <p:ext uri="{BB962C8B-B14F-4D97-AF65-F5344CB8AC3E}">
        <p14:creationId xmlns:p14="http://schemas.microsoft.com/office/powerpoint/2010/main" val="43978853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NPCS-1.gif"/>
          <p:cNvPicPr/>
          <p:nvPr/>
        </p:nvPicPr>
        <p:blipFill>
          <a:blip r:embed="rId2" cstate="print"/>
          <a:stretch>
            <a:fillRect/>
          </a:stretch>
        </p:blipFill>
        <p:spPr>
          <a:xfrm>
            <a:off x="0" y="6172200"/>
            <a:ext cx="1447800" cy="685800"/>
          </a:xfrm>
          <a:prstGeom prst="rect">
            <a:avLst/>
          </a:prstGeom>
        </p:spPr>
      </p:pic>
      <p:sp>
        <p:nvSpPr>
          <p:cNvPr id="4" name="Rectangle 3"/>
          <p:cNvSpPr/>
          <p:nvPr/>
        </p:nvSpPr>
        <p:spPr>
          <a:xfrm>
            <a:off x="5724785" y="6469334"/>
            <a:ext cx="3419215"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2" name="Rectangle 1"/>
          <p:cNvSpPr/>
          <p:nvPr/>
        </p:nvSpPr>
        <p:spPr>
          <a:xfrm>
            <a:off x="381000" y="381000"/>
            <a:ext cx="8534400" cy="5324535"/>
          </a:xfrm>
          <a:prstGeom prst="rect">
            <a:avLst/>
          </a:prstGeom>
          <a:solidFill>
            <a:srgbClr val="EBF5FF"/>
          </a:solidFill>
        </p:spPr>
        <p:txBody>
          <a:bodyPr wrap="square">
            <a:spAutoFit/>
          </a:bodyPr>
          <a:lstStyle/>
          <a:p>
            <a:pPr marL="514350" indent="-514350">
              <a:buAutoNum type="arabicPeriod" startAt="8"/>
            </a:pPr>
            <a:r>
              <a:rPr lang="en-US" sz="3000" b="1" dirty="0" smtClean="0">
                <a:solidFill>
                  <a:srgbClr val="0070C0"/>
                </a:solidFill>
              </a:rPr>
              <a:t>FINANCIALS </a:t>
            </a:r>
            <a:r>
              <a:rPr lang="en-US" sz="3000" b="1" dirty="0">
                <a:solidFill>
                  <a:srgbClr val="0070C0"/>
                </a:solidFill>
              </a:rPr>
              <a:t>&amp; COMPARISON OF MAJOR </a:t>
            </a:r>
            <a:r>
              <a:rPr lang="en-US" sz="3000" b="1" dirty="0" smtClean="0">
                <a:solidFill>
                  <a:srgbClr val="0070C0"/>
                </a:solidFill>
              </a:rPr>
              <a:t>	INDIAN PLAYERS/COMPANIES</a:t>
            </a:r>
          </a:p>
          <a:p>
            <a:pPr marL="514350" indent="-514350">
              <a:buAutoNum type="arabicPeriod" startAt="8"/>
            </a:pPr>
            <a:endParaRPr lang="en-US" sz="3000" b="1" dirty="0">
              <a:solidFill>
                <a:srgbClr val="0070C0"/>
              </a:solidFill>
            </a:endParaRPr>
          </a:p>
          <a:p>
            <a:r>
              <a:rPr lang="en-US" sz="2500" dirty="0"/>
              <a:t>8.1.	ABOUT FINANCIAL STATEMENTS OF CMIE </a:t>
            </a:r>
            <a:r>
              <a:rPr lang="en-US" sz="2500" dirty="0" smtClean="0"/>
              <a:t>	DATABASE</a:t>
            </a:r>
            <a:endParaRPr lang="en-US" sz="2500" dirty="0"/>
          </a:p>
          <a:p>
            <a:r>
              <a:rPr lang="en-US" sz="2500" dirty="0"/>
              <a:t>8.2.	PROFITS &amp; APPROPRIATIONS</a:t>
            </a:r>
          </a:p>
          <a:p>
            <a:r>
              <a:rPr lang="en-US" sz="2500" dirty="0"/>
              <a:t>8.3.	TOTAL LIABILITIES</a:t>
            </a:r>
          </a:p>
          <a:p>
            <a:r>
              <a:rPr lang="en-US" sz="2500" dirty="0"/>
              <a:t>8.4.	TOTAL ASSETS</a:t>
            </a:r>
          </a:p>
          <a:p>
            <a:r>
              <a:rPr lang="en-US" sz="2500" dirty="0"/>
              <a:t>8.5.	NET CASH FLOW FROM OPERATING ACTIVITIES</a:t>
            </a:r>
          </a:p>
          <a:p>
            <a:r>
              <a:rPr lang="en-US" sz="2500" dirty="0"/>
              <a:t>8.6.	SECTION – I</a:t>
            </a:r>
          </a:p>
          <a:p>
            <a:r>
              <a:rPr lang="en-US" sz="2500" dirty="0"/>
              <a:t>8.6.1.	Name of Company with Contact Details</a:t>
            </a:r>
          </a:p>
          <a:p>
            <a:r>
              <a:rPr lang="en-US" sz="2500" dirty="0"/>
              <a:t>8.6.2.	Name of Director(S</a:t>
            </a:r>
            <a:r>
              <a:rPr lang="en-US" sz="2500" dirty="0" smtClean="0"/>
              <a:t>)</a:t>
            </a:r>
          </a:p>
          <a:p>
            <a:r>
              <a:rPr lang="en-US" sz="2500" dirty="0"/>
              <a:t>8.6.3.	Plant Capacity</a:t>
            </a:r>
          </a:p>
        </p:txBody>
      </p:sp>
    </p:spTree>
    <p:extLst>
      <p:ext uri="{BB962C8B-B14F-4D97-AF65-F5344CB8AC3E}">
        <p14:creationId xmlns:p14="http://schemas.microsoft.com/office/powerpoint/2010/main" val="418678005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NPCS-1.gif"/>
          <p:cNvPicPr/>
          <p:nvPr/>
        </p:nvPicPr>
        <p:blipFill>
          <a:blip r:embed="rId2" cstate="print"/>
          <a:stretch>
            <a:fillRect/>
          </a:stretch>
        </p:blipFill>
        <p:spPr>
          <a:xfrm>
            <a:off x="7696200" y="6286496"/>
            <a:ext cx="1447800" cy="571504"/>
          </a:xfrm>
          <a:prstGeom prst="rect">
            <a:avLst/>
          </a:prstGeom>
        </p:spPr>
      </p:pic>
      <p:sp>
        <p:nvSpPr>
          <p:cNvPr id="4" name="Rectangle 3"/>
          <p:cNvSpPr/>
          <p:nvPr/>
        </p:nvSpPr>
        <p:spPr>
          <a:xfrm>
            <a:off x="0" y="6488668"/>
            <a:ext cx="3276600" cy="369332"/>
          </a:xfrm>
          <a:prstGeom prst="rect">
            <a:avLst/>
          </a:prstGeom>
        </p:spPr>
        <p:style>
          <a:lnRef idx="1">
            <a:schemeClr val="accent1"/>
          </a:lnRef>
          <a:fillRef idx="1001">
            <a:schemeClr val="lt1"/>
          </a:fillRef>
          <a:effectRef idx="2">
            <a:schemeClr val="accent1"/>
          </a:effectRef>
          <a:fontRef idx="minor">
            <a:schemeClr val="lt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2" name="Rectangle 1"/>
          <p:cNvSpPr/>
          <p:nvPr/>
        </p:nvSpPr>
        <p:spPr>
          <a:xfrm>
            <a:off x="381000" y="685800"/>
            <a:ext cx="8458200" cy="4230132"/>
          </a:xfrm>
          <a:prstGeom prst="rect">
            <a:avLst/>
          </a:prstGeom>
          <a:solidFill>
            <a:srgbClr val="EBF5FF"/>
          </a:solidFill>
        </p:spPr>
        <p:txBody>
          <a:bodyPr wrap="square">
            <a:spAutoFit/>
          </a:bodyPr>
          <a:lstStyle/>
          <a:p>
            <a:pPr algn="just">
              <a:lnSpc>
                <a:spcPct val="150000"/>
              </a:lnSpc>
              <a:spcBef>
                <a:spcPts val="1800"/>
              </a:spcBef>
              <a:spcAft>
                <a:spcPts val="1200"/>
              </a:spcAft>
            </a:pPr>
            <a:r>
              <a:rPr lang="en-US" sz="2600" dirty="0">
                <a:latin typeface="Bookman Old Style" panose="02050604050505020204" pitchFamily="18" charset="0"/>
                <a:ea typeface="Calibri" panose="020F0502020204030204" pitchFamily="34" charset="0"/>
                <a:cs typeface="Times New Roman" panose="02020603050405020304" pitchFamily="18" charset="0"/>
              </a:rPr>
              <a:t>The need for advancement of holiday resorts has been felt very recently due to advancement in the technology and industry due to which a lot of young million are have come into existence. This class of people and many people from higher and medium class like to take advantage of this type of holiday resort on many occasions.</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877987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NPCS-1.gif"/>
          <p:cNvPicPr/>
          <p:nvPr/>
        </p:nvPicPr>
        <p:blipFill>
          <a:blip r:embed="rId2" cstate="print"/>
          <a:stretch>
            <a:fillRect/>
          </a:stretch>
        </p:blipFill>
        <p:spPr>
          <a:xfrm>
            <a:off x="0" y="6172200"/>
            <a:ext cx="1447800" cy="685800"/>
          </a:xfrm>
          <a:prstGeom prst="rect">
            <a:avLst/>
          </a:prstGeom>
        </p:spPr>
      </p:pic>
      <p:sp>
        <p:nvSpPr>
          <p:cNvPr id="4" name="Rectangle 3"/>
          <p:cNvSpPr/>
          <p:nvPr/>
        </p:nvSpPr>
        <p:spPr>
          <a:xfrm>
            <a:off x="5724785" y="6469334"/>
            <a:ext cx="3419215"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2" name="Rectangle 1"/>
          <p:cNvSpPr/>
          <p:nvPr/>
        </p:nvSpPr>
        <p:spPr>
          <a:xfrm>
            <a:off x="304800" y="304800"/>
            <a:ext cx="8534400" cy="5478423"/>
          </a:xfrm>
          <a:prstGeom prst="rect">
            <a:avLst/>
          </a:prstGeom>
          <a:solidFill>
            <a:srgbClr val="EBF5FF"/>
          </a:solidFill>
        </p:spPr>
        <p:txBody>
          <a:bodyPr wrap="square">
            <a:spAutoFit/>
          </a:bodyPr>
          <a:lstStyle/>
          <a:p>
            <a:r>
              <a:rPr lang="en-US" sz="2500" dirty="0"/>
              <a:t>8.6.4.	Location Of Plant</a:t>
            </a:r>
          </a:p>
          <a:p>
            <a:r>
              <a:rPr lang="en-US" sz="2500" dirty="0"/>
              <a:t>8.6.5.	Name of Raw Material (S) Consumed with Quantity </a:t>
            </a:r>
            <a:r>
              <a:rPr lang="en-US" sz="2500" dirty="0" smtClean="0"/>
              <a:t>	&amp; </a:t>
            </a:r>
            <a:r>
              <a:rPr lang="en-US" sz="2500" dirty="0"/>
              <a:t>Cost</a:t>
            </a:r>
          </a:p>
          <a:p>
            <a:r>
              <a:rPr lang="en-US" sz="2500" dirty="0"/>
              <a:t>8.7.	SECTION – II</a:t>
            </a:r>
          </a:p>
          <a:p>
            <a:r>
              <a:rPr lang="en-US" sz="2500" dirty="0"/>
              <a:t>8.7.1.	Assets</a:t>
            </a:r>
          </a:p>
          <a:p>
            <a:r>
              <a:rPr lang="en-US" sz="2500" dirty="0"/>
              <a:t>8.7.2.	Cash Flow</a:t>
            </a:r>
          </a:p>
          <a:p>
            <a:r>
              <a:rPr lang="en-US" sz="2500" dirty="0"/>
              <a:t>8.7.3.	Growth In Assets &amp; Liabilities</a:t>
            </a:r>
          </a:p>
          <a:p>
            <a:r>
              <a:rPr lang="en-US" sz="2500" dirty="0"/>
              <a:t>8.7.4.	Growth In Income &amp; Expenditure</a:t>
            </a:r>
          </a:p>
          <a:p>
            <a:r>
              <a:rPr lang="en-US" sz="2500" dirty="0"/>
              <a:t>8.7.5.	Income &amp; Expenditure</a:t>
            </a:r>
          </a:p>
          <a:p>
            <a:r>
              <a:rPr lang="en-US" sz="2500" dirty="0"/>
              <a:t>8.7.6.	Liabilities</a:t>
            </a:r>
          </a:p>
          <a:p>
            <a:r>
              <a:rPr lang="en-US" sz="2500" dirty="0"/>
              <a:t>8.7.7.	Liquidity </a:t>
            </a:r>
            <a:r>
              <a:rPr lang="en-US" sz="2500" dirty="0" smtClean="0"/>
              <a:t>Ratios</a:t>
            </a:r>
          </a:p>
          <a:p>
            <a:r>
              <a:rPr lang="en-US" sz="2500" dirty="0"/>
              <a:t>8.7.8.	Profitability Ratio</a:t>
            </a:r>
          </a:p>
          <a:p>
            <a:r>
              <a:rPr lang="en-US" sz="2500" dirty="0"/>
              <a:t>8.7.9.	Profits</a:t>
            </a:r>
          </a:p>
          <a:p>
            <a:r>
              <a:rPr lang="en-US" sz="2500" dirty="0" smtClean="0"/>
              <a:t>8.7.10.Return Ratios</a:t>
            </a:r>
            <a:endParaRPr lang="en-US" sz="2500" dirty="0"/>
          </a:p>
        </p:txBody>
      </p:sp>
    </p:spTree>
    <p:extLst>
      <p:ext uri="{BB962C8B-B14F-4D97-AF65-F5344CB8AC3E}">
        <p14:creationId xmlns:p14="http://schemas.microsoft.com/office/powerpoint/2010/main" val="31979635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NPCS-1.gif"/>
          <p:cNvPicPr/>
          <p:nvPr/>
        </p:nvPicPr>
        <p:blipFill>
          <a:blip r:embed="rId2" cstate="print"/>
          <a:stretch>
            <a:fillRect/>
          </a:stretch>
        </p:blipFill>
        <p:spPr>
          <a:xfrm>
            <a:off x="0" y="6172200"/>
            <a:ext cx="1447800" cy="685800"/>
          </a:xfrm>
          <a:prstGeom prst="rect">
            <a:avLst/>
          </a:prstGeom>
        </p:spPr>
      </p:pic>
      <p:sp>
        <p:nvSpPr>
          <p:cNvPr id="5" name="Rectangle 4"/>
          <p:cNvSpPr/>
          <p:nvPr/>
        </p:nvSpPr>
        <p:spPr>
          <a:xfrm>
            <a:off x="5724785" y="6469334"/>
            <a:ext cx="3419215"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2" name="Rectangle 1"/>
          <p:cNvSpPr/>
          <p:nvPr/>
        </p:nvSpPr>
        <p:spPr>
          <a:xfrm>
            <a:off x="304800" y="304800"/>
            <a:ext cx="8534400" cy="5632311"/>
          </a:xfrm>
          <a:prstGeom prst="rect">
            <a:avLst/>
          </a:prstGeom>
          <a:solidFill>
            <a:srgbClr val="EBF5FF"/>
          </a:solidFill>
        </p:spPr>
        <p:txBody>
          <a:bodyPr wrap="square">
            <a:spAutoFit/>
          </a:bodyPr>
          <a:lstStyle/>
          <a:p>
            <a:r>
              <a:rPr lang="en-US" sz="2500" dirty="0"/>
              <a:t>8.7.11.Structure Of Assets &amp; Liabilities (%)</a:t>
            </a:r>
          </a:p>
          <a:p>
            <a:r>
              <a:rPr lang="en-US" sz="2500" dirty="0"/>
              <a:t>8.7.12.Working Capital &amp; Turnover </a:t>
            </a:r>
            <a:r>
              <a:rPr lang="en-US" sz="2500" dirty="0" smtClean="0"/>
              <a:t>Ratios</a:t>
            </a:r>
          </a:p>
          <a:p>
            <a:endParaRPr lang="en-US" sz="2500" dirty="0" smtClean="0"/>
          </a:p>
          <a:p>
            <a:pPr marL="514350" indent="-514350">
              <a:buAutoNum type="arabicPeriod" startAt="9"/>
            </a:pPr>
            <a:r>
              <a:rPr lang="en-US" sz="3000" b="1" dirty="0" smtClean="0">
                <a:solidFill>
                  <a:srgbClr val="0070C0"/>
                </a:solidFill>
              </a:rPr>
              <a:t>LIST </a:t>
            </a:r>
            <a:r>
              <a:rPr lang="en-US" sz="3000" b="1" dirty="0">
                <a:solidFill>
                  <a:srgbClr val="0070C0"/>
                </a:solidFill>
              </a:rPr>
              <a:t>OF HOTEL &amp; </a:t>
            </a:r>
            <a:r>
              <a:rPr lang="en-US" sz="3000" b="1" dirty="0" smtClean="0">
                <a:solidFill>
                  <a:srgbClr val="0070C0"/>
                </a:solidFill>
              </a:rPr>
              <a:t>RESORTS</a:t>
            </a:r>
          </a:p>
          <a:p>
            <a:pPr marL="514350" indent="-514350">
              <a:buAutoNum type="arabicPeriod" startAt="9"/>
            </a:pPr>
            <a:endParaRPr lang="en-US" sz="3000" b="1" dirty="0">
              <a:solidFill>
                <a:srgbClr val="0070C0"/>
              </a:solidFill>
            </a:endParaRPr>
          </a:p>
          <a:p>
            <a:pPr marL="514350" indent="-514350">
              <a:buAutoNum type="arabicPeriod" startAt="10"/>
            </a:pPr>
            <a:r>
              <a:rPr lang="en-US" sz="3000" b="1" dirty="0" smtClean="0">
                <a:solidFill>
                  <a:srgbClr val="0070C0"/>
                </a:solidFill>
              </a:rPr>
              <a:t> TYPES </a:t>
            </a:r>
            <a:r>
              <a:rPr lang="en-US" sz="3000" b="1" dirty="0">
                <a:solidFill>
                  <a:srgbClr val="0070C0"/>
                </a:solidFill>
              </a:rPr>
              <a:t>OF </a:t>
            </a:r>
            <a:r>
              <a:rPr lang="en-US" sz="3000" b="1" dirty="0" smtClean="0">
                <a:solidFill>
                  <a:srgbClr val="0070C0"/>
                </a:solidFill>
              </a:rPr>
              <a:t>RESORT</a:t>
            </a:r>
          </a:p>
          <a:p>
            <a:pPr marL="514350" indent="-514350">
              <a:buAutoNum type="arabicPeriod" startAt="10"/>
            </a:pPr>
            <a:endParaRPr lang="en-US" sz="3000" b="1" dirty="0">
              <a:solidFill>
                <a:srgbClr val="0070C0"/>
              </a:solidFill>
            </a:endParaRPr>
          </a:p>
          <a:p>
            <a:r>
              <a:rPr lang="en-US" sz="2500" dirty="0"/>
              <a:t>10.1.	SPA RESORTS AND ALL INCLUSIVE RESORTS</a:t>
            </a:r>
          </a:p>
          <a:p>
            <a:endParaRPr lang="en-US" sz="2500" dirty="0" smtClean="0"/>
          </a:p>
          <a:p>
            <a:pPr marL="514350" indent="-514350">
              <a:buAutoNum type="arabicPeriod" startAt="11"/>
            </a:pPr>
            <a:r>
              <a:rPr lang="en-US" sz="3000" b="1" dirty="0" smtClean="0">
                <a:solidFill>
                  <a:srgbClr val="0070C0"/>
                </a:solidFill>
              </a:rPr>
              <a:t> LICENSES </a:t>
            </a:r>
            <a:r>
              <a:rPr lang="en-US" sz="3000" b="1" dirty="0">
                <a:solidFill>
                  <a:srgbClr val="0070C0"/>
                </a:solidFill>
              </a:rPr>
              <a:t>AND REGISTRATION REQUIRED FOR OPENING HOLIDAY </a:t>
            </a:r>
            <a:r>
              <a:rPr lang="en-US" sz="3000" b="1" dirty="0" smtClean="0">
                <a:solidFill>
                  <a:srgbClr val="0070C0"/>
                </a:solidFill>
              </a:rPr>
              <a:t>RESORT</a:t>
            </a:r>
          </a:p>
          <a:p>
            <a:endParaRPr lang="en-US" sz="2500" dirty="0"/>
          </a:p>
        </p:txBody>
      </p:sp>
    </p:spTree>
  </p:cSld>
  <p:clrMapOvr>
    <a:masterClrMapping/>
  </p:clrMapOvr>
  <p:transition spd="slow">
    <p:blinds dir="ver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PCS-1.gif"/>
          <p:cNvPicPr/>
          <p:nvPr/>
        </p:nvPicPr>
        <p:blipFill>
          <a:blip r:embed="rId2" cstate="print"/>
          <a:stretch>
            <a:fillRect/>
          </a:stretch>
        </p:blipFill>
        <p:spPr>
          <a:xfrm>
            <a:off x="0" y="6172200"/>
            <a:ext cx="1447800" cy="685800"/>
          </a:xfrm>
          <a:prstGeom prst="rect">
            <a:avLst/>
          </a:prstGeom>
        </p:spPr>
      </p:pic>
      <p:sp>
        <p:nvSpPr>
          <p:cNvPr id="5" name="Rectangle 4"/>
          <p:cNvSpPr/>
          <p:nvPr/>
        </p:nvSpPr>
        <p:spPr>
          <a:xfrm>
            <a:off x="5724785" y="6469334"/>
            <a:ext cx="3419215"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2" name="Rectangle 1"/>
          <p:cNvSpPr/>
          <p:nvPr/>
        </p:nvSpPr>
        <p:spPr>
          <a:xfrm>
            <a:off x="304800" y="533400"/>
            <a:ext cx="8534400" cy="5170646"/>
          </a:xfrm>
          <a:prstGeom prst="rect">
            <a:avLst/>
          </a:prstGeom>
          <a:solidFill>
            <a:srgbClr val="EBF5FF"/>
          </a:solidFill>
        </p:spPr>
        <p:txBody>
          <a:bodyPr wrap="square">
            <a:spAutoFit/>
          </a:bodyPr>
          <a:lstStyle/>
          <a:p>
            <a:pPr marL="514350" indent="-514350">
              <a:buAutoNum type="arabicPeriod" startAt="12"/>
            </a:pPr>
            <a:r>
              <a:rPr lang="en-US" sz="3000" b="1" dirty="0" smtClean="0">
                <a:solidFill>
                  <a:srgbClr val="0070C0"/>
                </a:solidFill>
              </a:rPr>
              <a:t> FORT </a:t>
            </a:r>
            <a:r>
              <a:rPr lang="en-US" sz="3000" b="1" dirty="0">
                <a:solidFill>
                  <a:srgbClr val="0070C0"/>
                </a:solidFill>
              </a:rPr>
              <a:t>&amp; PALACE RESORTS IN </a:t>
            </a:r>
            <a:r>
              <a:rPr lang="en-US" sz="3000" b="1" dirty="0" smtClean="0">
                <a:solidFill>
                  <a:srgbClr val="0070C0"/>
                </a:solidFill>
              </a:rPr>
              <a:t>RAJASTHAN</a:t>
            </a:r>
          </a:p>
          <a:p>
            <a:pPr marL="514350" indent="-514350">
              <a:buAutoNum type="arabicPeriod" startAt="12"/>
            </a:pPr>
            <a:endParaRPr lang="en-US" sz="3000" b="1" dirty="0">
              <a:solidFill>
                <a:srgbClr val="0070C0"/>
              </a:solidFill>
            </a:endParaRPr>
          </a:p>
          <a:p>
            <a:pPr marL="514350" indent="-514350">
              <a:buAutoNum type="arabicPeriod" startAt="13"/>
            </a:pPr>
            <a:r>
              <a:rPr lang="en-US" sz="3000" b="1" dirty="0" smtClean="0">
                <a:solidFill>
                  <a:srgbClr val="0070C0"/>
                </a:solidFill>
              </a:rPr>
              <a:t> SUPPLIERS </a:t>
            </a:r>
            <a:r>
              <a:rPr lang="en-US" sz="3000" b="1" dirty="0">
                <a:solidFill>
                  <a:srgbClr val="0070C0"/>
                </a:solidFill>
              </a:rPr>
              <a:t>OF KITCHEN </a:t>
            </a:r>
            <a:r>
              <a:rPr lang="en-US" sz="3000" b="1" dirty="0" smtClean="0">
                <a:solidFill>
                  <a:srgbClr val="0070C0"/>
                </a:solidFill>
              </a:rPr>
              <a:t>EQUIPMENT</a:t>
            </a:r>
          </a:p>
          <a:p>
            <a:pPr marL="514350" indent="-514350">
              <a:buAutoNum type="arabicPeriod" startAt="13"/>
            </a:pPr>
            <a:endParaRPr lang="en-US" sz="3000" b="1" dirty="0">
              <a:solidFill>
                <a:srgbClr val="0070C0"/>
              </a:solidFill>
            </a:endParaRPr>
          </a:p>
          <a:p>
            <a:pPr marL="514350" indent="-514350">
              <a:buAutoNum type="arabicPeriod" startAt="14"/>
            </a:pPr>
            <a:r>
              <a:rPr lang="en-US" sz="3000" b="1" dirty="0" smtClean="0">
                <a:solidFill>
                  <a:srgbClr val="0070C0"/>
                </a:solidFill>
              </a:rPr>
              <a:t> SUPPLIERS </a:t>
            </a:r>
            <a:r>
              <a:rPr lang="en-US" sz="3000" b="1" dirty="0">
                <a:solidFill>
                  <a:srgbClr val="0070C0"/>
                </a:solidFill>
              </a:rPr>
              <a:t>OF </a:t>
            </a:r>
            <a:r>
              <a:rPr lang="en-US" sz="3000" b="1" dirty="0" smtClean="0">
                <a:solidFill>
                  <a:srgbClr val="0070C0"/>
                </a:solidFill>
              </a:rPr>
              <a:t>FURNITURE</a:t>
            </a:r>
          </a:p>
          <a:p>
            <a:pPr marL="514350" indent="-514350">
              <a:buAutoNum type="arabicPeriod" startAt="14"/>
            </a:pPr>
            <a:endParaRPr lang="en-US" sz="3000" b="1" dirty="0">
              <a:solidFill>
                <a:srgbClr val="0070C0"/>
              </a:solidFill>
            </a:endParaRPr>
          </a:p>
          <a:p>
            <a:pPr marL="514350" indent="-514350">
              <a:buAutoNum type="arabicPeriod" startAt="15"/>
            </a:pPr>
            <a:r>
              <a:rPr lang="en-US" sz="3000" b="1" dirty="0" smtClean="0">
                <a:solidFill>
                  <a:srgbClr val="0070C0"/>
                </a:solidFill>
              </a:rPr>
              <a:t> SUPPLIERS </a:t>
            </a:r>
            <a:r>
              <a:rPr lang="en-US" sz="3000" b="1" dirty="0">
                <a:solidFill>
                  <a:srgbClr val="0070C0"/>
                </a:solidFill>
              </a:rPr>
              <a:t>OF </a:t>
            </a:r>
            <a:r>
              <a:rPr lang="en-US" sz="3000" b="1" dirty="0" smtClean="0">
                <a:solidFill>
                  <a:srgbClr val="0070C0"/>
                </a:solidFill>
              </a:rPr>
              <a:t>MATTRESSES</a:t>
            </a:r>
          </a:p>
          <a:p>
            <a:pPr marL="514350" indent="-514350">
              <a:buAutoNum type="arabicPeriod" startAt="15"/>
            </a:pPr>
            <a:endParaRPr lang="en-US" sz="3000" b="1" dirty="0">
              <a:solidFill>
                <a:srgbClr val="0070C0"/>
              </a:solidFill>
            </a:endParaRPr>
          </a:p>
          <a:p>
            <a:pPr marL="514350" indent="-514350">
              <a:buAutoNum type="arabicPeriod" startAt="16"/>
            </a:pPr>
            <a:r>
              <a:rPr lang="en-US" sz="3000" b="1" dirty="0" smtClean="0">
                <a:solidFill>
                  <a:srgbClr val="0070C0"/>
                </a:solidFill>
              </a:rPr>
              <a:t> SUPPLIERS </a:t>
            </a:r>
            <a:r>
              <a:rPr lang="en-US" sz="3000" b="1" dirty="0">
                <a:solidFill>
                  <a:srgbClr val="0070C0"/>
                </a:solidFill>
              </a:rPr>
              <a:t>OF AIR CONDITIONING </a:t>
            </a:r>
            <a:r>
              <a:rPr lang="en-US" sz="3000" b="1" dirty="0" smtClean="0">
                <a:solidFill>
                  <a:srgbClr val="0070C0"/>
                </a:solidFill>
              </a:rPr>
              <a:t>SYSTEM</a:t>
            </a:r>
          </a:p>
        </p:txBody>
      </p:sp>
    </p:spTree>
    <p:extLst>
      <p:ext uri="{BB962C8B-B14F-4D97-AF65-F5344CB8AC3E}">
        <p14:creationId xmlns:p14="http://schemas.microsoft.com/office/powerpoint/2010/main" val="2241209473"/>
      </p:ext>
    </p:extLst>
  </p:cSld>
  <p:clrMapOvr>
    <a:masterClrMapping/>
  </p:clrMapOvr>
  <p:transition spd="slow">
    <p:blinds dir="ver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PCS-1.gif"/>
          <p:cNvPicPr/>
          <p:nvPr/>
        </p:nvPicPr>
        <p:blipFill>
          <a:blip r:embed="rId2" cstate="print"/>
          <a:stretch>
            <a:fillRect/>
          </a:stretch>
        </p:blipFill>
        <p:spPr>
          <a:xfrm>
            <a:off x="0" y="6172200"/>
            <a:ext cx="1447800" cy="685800"/>
          </a:xfrm>
          <a:prstGeom prst="rect">
            <a:avLst/>
          </a:prstGeom>
        </p:spPr>
      </p:pic>
      <p:sp>
        <p:nvSpPr>
          <p:cNvPr id="5" name="Rectangle 4"/>
          <p:cNvSpPr/>
          <p:nvPr/>
        </p:nvSpPr>
        <p:spPr>
          <a:xfrm>
            <a:off x="5724785" y="6469334"/>
            <a:ext cx="3419215"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2" name="Rectangle 1"/>
          <p:cNvSpPr/>
          <p:nvPr/>
        </p:nvSpPr>
        <p:spPr>
          <a:xfrm>
            <a:off x="304800" y="609600"/>
            <a:ext cx="8458200" cy="4708981"/>
          </a:xfrm>
          <a:prstGeom prst="rect">
            <a:avLst/>
          </a:prstGeom>
          <a:solidFill>
            <a:srgbClr val="EBF5FF"/>
          </a:solidFill>
        </p:spPr>
        <p:txBody>
          <a:bodyPr wrap="square">
            <a:spAutoFit/>
          </a:bodyPr>
          <a:lstStyle/>
          <a:p>
            <a:pPr marL="514350" indent="-514350">
              <a:buAutoNum type="arabicPeriod" startAt="17"/>
            </a:pPr>
            <a:r>
              <a:rPr lang="en-US" sz="3000" b="1" dirty="0" smtClean="0">
                <a:solidFill>
                  <a:srgbClr val="0070C0"/>
                </a:solidFill>
              </a:rPr>
              <a:t> SUPPLIERS </a:t>
            </a:r>
            <a:r>
              <a:rPr lang="en-US" sz="3000" b="1" dirty="0">
                <a:solidFill>
                  <a:srgbClr val="0070C0"/>
                </a:solidFill>
              </a:rPr>
              <a:t>OF PUMPING SET FOR SWIMMING </a:t>
            </a:r>
            <a:r>
              <a:rPr lang="en-US" sz="3000" b="1" dirty="0" smtClean="0">
                <a:solidFill>
                  <a:srgbClr val="0070C0"/>
                </a:solidFill>
              </a:rPr>
              <a:t>POOL</a:t>
            </a:r>
          </a:p>
          <a:p>
            <a:pPr marL="514350" indent="-514350">
              <a:buAutoNum type="arabicPeriod" startAt="17"/>
            </a:pPr>
            <a:endParaRPr lang="en-US" sz="3000" b="1" dirty="0">
              <a:solidFill>
                <a:srgbClr val="0070C0"/>
              </a:solidFill>
            </a:endParaRPr>
          </a:p>
          <a:p>
            <a:pPr marL="514350" indent="-514350">
              <a:buAutoNum type="arabicPeriod" startAt="18"/>
            </a:pPr>
            <a:r>
              <a:rPr lang="en-US" sz="3000" b="1" dirty="0" smtClean="0">
                <a:solidFill>
                  <a:srgbClr val="0070C0"/>
                </a:solidFill>
              </a:rPr>
              <a:t> SUPPLIERS </a:t>
            </a:r>
            <a:r>
              <a:rPr lang="en-US" sz="3000" b="1" dirty="0">
                <a:solidFill>
                  <a:srgbClr val="0070C0"/>
                </a:solidFill>
              </a:rPr>
              <a:t>OF AGRICULTURAL </a:t>
            </a:r>
            <a:r>
              <a:rPr lang="en-US" sz="3000" b="1" dirty="0" smtClean="0">
                <a:solidFill>
                  <a:srgbClr val="0070C0"/>
                </a:solidFill>
              </a:rPr>
              <a:t>EQUIPMENT</a:t>
            </a:r>
          </a:p>
          <a:p>
            <a:pPr marL="514350" indent="-514350">
              <a:buAutoNum type="arabicPeriod" startAt="18"/>
            </a:pPr>
            <a:endParaRPr lang="en-US" sz="3000" b="1" dirty="0">
              <a:solidFill>
                <a:srgbClr val="0070C0"/>
              </a:solidFill>
            </a:endParaRPr>
          </a:p>
          <a:p>
            <a:pPr marL="514350" indent="-514350">
              <a:buAutoNum type="arabicPeriod" startAt="19"/>
            </a:pPr>
            <a:r>
              <a:rPr lang="en-US" sz="3000" b="1" dirty="0" smtClean="0">
                <a:solidFill>
                  <a:srgbClr val="0070C0"/>
                </a:solidFill>
              </a:rPr>
              <a:t> SUPPLIERS</a:t>
            </a:r>
            <a:r>
              <a:rPr lang="en-US" sz="3000" b="1" dirty="0">
                <a:solidFill>
                  <a:srgbClr val="0070C0"/>
                </a:solidFill>
              </a:rPr>
              <a:t>, MANUFACTURERS &amp; EXPORTERS OF RESORT </a:t>
            </a:r>
            <a:r>
              <a:rPr lang="en-US" sz="3000" b="1" dirty="0" smtClean="0">
                <a:solidFill>
                  <a:srgbClr val="0070C0"/>
                </a:solidFill>
              </a:rPr>
              <a:t>EQUIPMENTS</a:t>
            </a:r>
          </a:p>
          <a:p>
            <a:pPr marL="514350" indent="-514350">
              <a:buAutoNum type="arabicPeriod" startAt="19"/>
            </a:pPr>
            <a:endParaRPr lang="en-US" sz="3000" b="1" dirty="0">
              <a:solidFill>
                <a:srgbClr val="0070C0"/>
              </a:solidFill>
            </a:endParaRPr>
          </a:p>
          <a:p>
            <a:r>
              <a:rPr lang="en-US" sz="3000" b="1" dirty="0">
                <a:solidFill>
                  <a:srgbClr val="0070C0"/>
                </a:solidFill>
              </a:rPr>
              <a:t>20</a:t>
            </a:r>
            <a:r>
              <a:rPr lang="en-US" sz="3000" b="1" dirty="0" smtClean="0">
                <a:solidFill>
                  <a:srgbClr val="0070C0"/>
                </a:solidFill>
              </a:rPr>
              <a:t>. RESORT </a:t>
            </a:r>
            <a:r>
              <a:rPr lang="en-US" sz="3000" b="1" dirty="0">
                <a:solidFill>
                  <a:srgbClr val="0070C0"/>
                </a:solidFill>
              </a:rPr>
              <a:t>ARCHITECTS /CONSULTANTS</a:t>
            </a:r>
          </a:p>
        </p:txBody>
      </p:sp>
    </p:spTree>
    <p:extLst>
      <p:ext uri="{BB962C8B-B14F-4D97-AF65-F5344CB8AC3E}">
        <p14:creationId xmlns:p14="http://schemas.microsoft.com/office/powerpoint/2010/main" val="825080269"/>
      </p:ext>
    </p:extLst>
  </p:cSld>
  <p:clrMapOvr>
    <a:masterClrMapping/>
  </p:clrMapOvr>
  <p:transition spd="slow">
    <p:blinds dir="vert"/>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PCS-1.gif"/>
          <p:cNvPicPr/>
          <p:nvPr/>
        </p:nvPicPr>
        <p:blipFill>
          <a:blip r:embed="rId2" cstate="print"/>
          <a:stretch>
            <a:fillRect/>
          </a:stretch>
        </p:blipFill>
        <p:spPr>
          <a:xfrm>
            <a:off x="0" y="6172200"/>
            <a:ext cx="1447800" cy="685800"/>
          </a:xfrm>
          <a:prstGeom prst="rect">
            <a:avLst/>
          </a:prstGeom>
        </p:spPr>
      </p:pic>
      <p:sp>
        <p:nvSpPr>
          <p:cNvPr id="5" name="Rectangle 4"/>
          <p:cNvSpPr/>
          <p:nvPr/>
        </p:nvSpPr>
        <p:spPr>
          <a:xfrm>
            <a:off x="5724785" y="6469334"/>
            <a:ext cx="3419215"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2" name="Rectangle 1"/>
          <p:cNvSpPr/>
          <p:nvPr/>
        </p:nvSpPr>
        <p:spPr>
          <a:xfrm>
            <a:off x="304800" y="1295400"/>
            <a:ext cx="8534400" cy="3323987"/>
          </a:xfrm>
          <a:prstGeom prst="rect">
            <a:avLst/>
          </a:prstGeom>
          <a:solidFill>
            <a:srgbClr val="EBF5FF"/>
          </a:solidFill>
        </p:spPr>
        <p:txBody>
          <a:bodyPr wrap="square">
            <a:spAutoFit/>
          </a:bodyPr>
          <a:lstStyle/>
          <a:p>
            <a:pPr marL="514350" indent="-514350">
              <a:buAutoNum type="arabicPeriod" startAt="21"/>
            </a:pPr>
            <a:r>
              <a:rPr lang="en-US" sz="3000" b="1" dirty="0" smtClean="0">
                <a:solidFill>
                  <a:srgbClr val="0070C0"/>
                </a:solidFill>
              </a:rPr>
              <a:t>  SUPPLIERS </a:t>
            </a:r>
            <a:r>
              <a:rPr lang="en-US" sz="3000" b="1" dirty="0">
                <a:solidFill>
                  <a:srgbClr val="0070C0"/>
                </a:solidFill>
              </a:rPr>
              <a:t>OF RAW </a:t>
            </a:r>
            <a:r>
              <a:rPr lang="en-US" sz="3000" b="1" dirty="0" smtClean="0">
                <a:solidFill>
                  <a:srgbClr val="0070C0"/>
                </a:solidFill>
              </a:rPr>
              <a:t>MATERIAL</a:t>
            </a:r>
          </a:p>
          <a:p>
            <a:pPr marL="514350" indent="-514350">
              <a:buAutoNum type="arabicPeriod" startAt="21"/>
            </a:pPr>
            <a:endParaRPr lang="en-US" sz="3000" b="1" dirty="0">
              <a:solidFill>
                <a:srgbClr val="0070C0"/>
              </a:solidFill>
            </a:endParaRPr>
          </a:p>
          <a:p>
            <a:pPr marL="514350" indent="-514350">
              <a:buAutoNum type="arabicPeriod" startAt="22"/>
            </a:pPr>
            <a:r>
              <a:rPr lang="en-US" sz="3000" b="1" dirty="0" smtClean="0">
                <a:solidFill>
                  <a:srgbClr val="0070C0"/>
                </a:solidFill>
              </a:rPr>
              <a:t>  PHOTOGRAPHS/IMAGES </a:t>
            </a:r>
            <a:r>
              <a:rPr lang="en-US" sz="3000" b="1" dirty="0">
                <a:solidFill>
                  <a:srgbClr val="0070C0"/>
                </a:solidFill>
              </a:rPr>
              <a:t>FOR </a:t>
            </a:r>
            <a:r>
              <a:rPr lang="en-US" sz="3000" b="1" dirty="0" smtClean="0">
                <a:solidFill>
                  <a:srgbClr val="0070C0"/>
                </a:solidFill>
              </a:rPr>
              <a:t>	REFERENCE</a:t>
            </a:r>
          </a:p>
          <a:p>
            <a:pPr marL="514350" indent="-514350">
              <a:buAutoNum type="arabicPeriod" startAt="22"/>
            </a:pPr>
            <a:endParaRPr lang="en-US" sz="3000" b="1" dirty="0">
              <a:solidFill>
                <a:srgbClr val="0070C0"/>
              </a:solidFill>
            </a:endParaRPr>
          </a:p>
          <a:p>
            <a:pPr marL="514350" indent="-514350">
              <a:buAutoNum type="arabicPeriod" startAt="23"/>
            </a:pPr>
            <a:r>
              <a:rPr lang="en-US" sz="3000" b="1" dirty="0" smtClean="0">
                <a:solidFill>
                  <a:srgbClr val="0070C0"/>
                </a:solidFill>
              </a:rPr>
              <a:t>  PLANT LAYOUT</a:t>
            </a:r>
          </a:p>
          <a:p>
            <a:pPr marL="514350" indent="-514350">
              <a:buAutoNum type="arabicPeriod" startAt="23"/>
            </a:pPr>
            <a:endParaRPr lang="en-US" sz="3000" b="1" dirty="0">
              <a:solidFill>
                <a:srgbClr val="0070C0"/>
              </a:solidFill>
            </a:endParaRPr>
          </a:p>
        </p:txBody>
      </p:sp>
    </p:spTree>
    <p:extLst>
      <p:ext uri="{BB962C8B-B14F-4D97-AF65-F5344CB8AC3E}">
        <p14:creationId xmlns:p14="http://schemas.microsoft.com/office/powerpoint/2010/main" val="1401416889"/>
      </p:ext>
    </p:extLst>
  </p:cSld>
  <p:clrMapOvr>
    <a:masterClrMapping/>
  </p:clrMapOvr>
  <p:transition spd="slow">
    <p:blinds dir="vert"/>
  </p:transition>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404314" y="381000"/>
            <a:ext cx="8511085" cy="4524315"/>
          </a:xfrm>
          <a:prstGeom prst="rect">
            <a:avLst/>
          </a:prstGeom>
          <a:solidFill>
            <a:srgbClr val="EBF5FF"/>
          </a:solidFill>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US" sz="3600" b="1" dirty="0" smtClean="0">
                <a:solidFill>
                  <a:srgbClr val="FF3300"/>
                </a:solidFill>
              </a:rPr>
              <a:t>           Project Financials</a:t>
            </a:r>
          </a:p>
          <a:p>
            <a:pPr algn="ctr"/>
            <a:endParaRPr lang="en-US" sz="3200" b="1" dirty="0" smtClean="0">
              <a:solidFill>
                <a:srgbClr val="FF3300"/>
              </a:solidFill>
            </a:endParaRPr>
          </a:p>
          <a:p>
            <a:r>
              <a:rPr lang="en-US" sz="2400" b="1" dirty="0" smtClean="0">
                <a:solidFill>
                  <a:srgbClr val="C00000"/>
                </a:solidFill>
              </a:rPr>
              <a:t>•      Project at a Glance                               Annexure</a:t>
            </a:r>
          </a:p>
          <a:p>
            <a:endParaRPr lang="en-US" b="1" dirty="0" smtClean="0">
              <a:solidFill>
                <a:schemeClr val="bg1"/>
              </a:solidFill>
            </a:endParaRPr>
          </a:p>
          <a:p>
            <a:pPr>
              <a:lnSpc>
                <a:spcPct val="150000"/>
              </a:lnSpc>
            </a:pPr>
            <a:r>
              <a:rPr lang="en-US" sz="2000" b="1" dirty="0" smtClean="0">
                <a:solidFill>
                  <a:srgbClr val="7030A0"/>
                </a:solidFill>
              </a:rPr>
              <a:t>•</a:t>
            </a:r>
            <a:r>
              <a:rPr lang="en-US" sz="2000" b="1" dirty="0">
                <a:solidFill>
                  <a:srgbClr val="7030A0"/>
                </a:solidFill>
              </a:rPr>
              <a:t> </a:t>
            </a:r>
            <a:r>
              <a:rPr lang="en-US" sz="2000" b="1" dirty="0" smtClean="0">
                <a:solidFill>
                  <a:srgbClr val="7030A0"/>
                </a:solidFill>
              </a:rPr>
              <a:t>  Assumptions </a:t>
            </a:r>
            <a:r>
              <a:rPr lang="en-US" sz="2000" b="1" dirty="0">
                <a:solidFill>
                  <a:srgbClr val="7030A0"/>
                </a:solidFill>
              </a:rPr>
              <a:t>for Profitability </a:t>
            </a:r>
            <a:r>
              <a:rPr lang="en-US" sz="2000" b="1" dirty="0" smtClean="0">
                <a:solidFill>
                  <a:srgbClr val="7030A0"/>
                </a:solidFill>
              </a:rPr>
              <a:t>workings ………………………..1 </a:t>
            </a:r>
            <a:endParaRPr lang="en-US" sz="2000" b="1" dirty="0">
              <a:solidFill>
                <a:srgbClr val="7030A0"/>
              </a:solidFill>
            </a:endParaRPr>
          </a:p>
          <a:p>
            <a:pPr>
              <a:lnSpc>
                <a:spcPct val="150000"/>
              </a:lnSpc>
            </a:pPr>
            <a:r>
              <a:rPr lang="en-US" sz="2000" b="1" dirty="0" smtClean="0">
                <a:solidFill>
                  <a:srgbClr val="7030A0"/>
                </a:solidFill>
              </a:rPr>
              <a:t>•   Plant Economics…………………………………………………..2</a:t>
            </a:r>
            <a:endParaRPr lang="en-US" sz="2000" b="1" dirty="0">
              <a:solidFill>
                <a:srgbClr val="7030A0"/>
              </a:solidFill>
            </a:endParaRPr>
          </a:p>
          <a:p>
            <a:pPr>
              <a:lnSpc>
                <a:spcPct val="150000"/>
              </a:lnSpc>
            </a:pPr>
            <a:r>
              <a:rPr lang="en-US" sz="2000" b="1" dirty="0" smtClean="0">
                <a:solidFill>
                  <a:srgbClr val="7030A0"/>
                </a:solidFill>
              </a:rPr>
              <a:t>•   Production Schedule………………………………………………3</a:t>
            </a:r>
            <a:endParaRPr lang="en-US" sz="2000" b="1" dirty="0">
              <a:solidFill>
                <a:srgbClr val="7030A0"/>
              </a:solidFill>
            </a:endParaRPr>
          </a:p>
          <a:p>
            <a:pPr>
              <a:lnSpc>
                <a:spcPct val="150000"/>
              </a:lnSpc>
            </a:pPr>
            <a:r>
              <a:rPr lang="en-US" sz="2000" b="1" dirty="0" smtClean="0">
                <a:solidFill>
                  <a:srgbClr val="7030A0"/>
                </a:solidFill>
              </a:rPr>
              <a:t>•   Land </a:t>
            </a:r>
            <a:r>
              <a:rPr lang="en-US" sz="2000" b="1" dirty="0">
                <a:solidFill>
                  <a:srgbClr val="7030A0"/>
                </a:solidFill>
              </a:rPr>
              <a:t>&amp; Building</a:t>
            </a:r>
            <a:r>
              <a:rPr lang="en-US" sz="2000" b="1" dirty="0" smtClean="0">
                <a:solidFill>
                  <a:srgbClr val="7030A0"/>
                </a:solidFill>
              </a:rPr>
              <a:t>……………………………………………….……</a:t>
            </a:r>
            <a:r>
              <a:rPr lang="en-US" sz="2000" b="1" dirty="0">
                <a:solidFill>
                  <a:srgbClr val="7030A0"/>
                </a:solidFill>
              </a:rPr>
              <a:t>4</a:t>
            </a:r>
          </a:p>
          <a:p>
            <a:r>
              <a:rPr lang="en-US" sz="2000" b="1" dirty="0" smtClean="0">
                <a:solidFill>
                  <a:srgbClr val="7030A0"/>
                </a:solidFill>
              </a:rPr>
              <a:t>              	Factory </a:t>
            </a:r>
            <a:r>
              <a:rPr lang="en-US" sz="2000" b="1" dirty="0">
                <a:solidFill>
                  <a:srgbClr val="7030A0"/>
                </a:solidFill>
              </a:rPr>
              <a:t>Land &amp; Building</a:t>
            </a:r>
          </a:p>
          <a:p>
            <a:r>
              <a:rPr lang="en-US" sz="2000" b="1" dirty="0" smtClean="0">
                <a:solidFill>
                  <a:srgbClr val="7030A0"/>
                </a:solidFill>
              </a:rPr>
              <a:t>		Site </a:t>
            </a:r>
            <a:r>
              <a:rPr lang="en-US" sz="2000" b="1" dirty="0">
                <a:solidFill>
                  <a:srgbClr val="7030A0"/>
                </a:solidFill>
              </a:rPr>
              <a:t>Development </a:t>
            </a:r>
            <a:r>
              <a:rPr lang="en-US" sz="2000" b="1" dirty="0" smtClean="0">
                <a:solidFill>
                  <a:srgbClr val="7030A0"/>
                </a:solidFill>
              </a:rPr>
              <a:t>Expenses</a:t>
            </a:r>
          </a:p>
          <a:p>
            <a:endParaRPr lang="en-US" dirty="0">
              <a:solidFill>
                <a:schemeClr val="bg1"/>
              </a:solidFill>
            </a:endParaRPr>
          </a:p>
        </p:txBody>
      </p:sp>
      <p:pic>
        <p:nvPicPr>
          <p:cNvPr id="4" name="Picture 3" descr="NPCS-1.gif"/>
          <p:cNvPicPr/>
          <p:nvPr/>
        </p:nvPicPr>
        <p:blipFill>
          <a:blip r:embed="rId2" cstate="print"/>
          <a:stretch>
            <a:fillRect/>
          </a:stretch>
        </p:blipFill>
        <p:spPr>
          <a:xfrm>
            <a:off x="7670042" y="6172200"/>
            <a:ext cx="1447800" cy="685800"/>
          </a:xfrm>
          <a:prstGeom prst="rect">
            <a:avLst/>
          </a:prstGeom>
        </p:spPr>
      </p:pic>
      <p:sp>
        <p:nvSpPr>
          <p:cNvPr id="5" name="Rectangle 4"/>
          <p:cNvSpPr/>
          <p:nvPr/>
        </p:nvSpPr>
        <p:spPr>
          <a:xfrm>
            <a:off x="35256" y="6454548"/>
            <a:ext cx="3622343"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299025868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52400" y="304800"/>
            <a:ext cx="8839200" cy="5016758"/>
          </a:xfrm>
          <a:prstGeom prst="rect">
            <a:avLst/>
          </a:prstGeom>
          <a:solidFill>
            <a:srgbClr val="EBF5FF"/>
          </a:solidFill>
        </p:spPr>
        <p:style>
          <a:lnRef idx="1">
            <a:schemeClr val="accent1"/>
          </a:lnRef>
          <a:fillRef idx="2">
            <a:schemeClr val="accent1"/>
          </a:fillRef>
          <a:effectRef idx="1">
            <a:schemeClr val="accent1"/>
          </a:effectRef>
          <a:fontRef idx="minor">
            <a:schemeClr val="dk1"/>
          </a:fontRef>
        </p:style>
        <p:txBody>
          <a:bodyPr wrap="square">
            <a:spAutoFit/>
          </a:bodyPr>
          <a:lstStyle/>
          <a:p>
            <a:r>
              <a:rPr lang="en-US" sz="2000" b="1" dirty="0" smtClean="0">
                <a:solidFill>
                  <a:srgbClr val="7030A0"/>
                </a:solidFill>
              </a:rPr>
              <a:t>•   Plant </a:t>
            </a:r>
            <a:r>
              <a:rPr lang="en-US" sz="2000" b="1" dirty="0">
                <a:solidFill>
                  <a:srgbClr val="7030A0"/>
                </a:solidFill>
              </a:rPr>
              <a:t>&amp; Machinery</a:t>
            </a:r>
            <a:r>
              <a:rPr lang="en-US" sz="2000" b="1" dirty="0" smtClean="0">
                <a:solidFill>
                  <a:srgbClr val="7030A0"/>
                </a:solidFill>
              </a:rPr>
              <a:t>……………………………………………..……..</a:t>
            </a:r>
            <a:r>
              <a:rPr lang="en-US" sz="2000" b="1" dirty="0">
                <a:solidFill>
                  <a:srgbClr val="7030A0"/>
                </a:solidFill>
              </a:rPr>
              <a:t>5</a:t>
            </a:r>
          </a:p>
          <a:p>
            <a:r>
              <a:rPr lang="en-US" sz="2000" b="1" dirty="0">
                <a:solidFill>
                  <a:srgbClr val="7030A0"/>
                </a:solidFill>
              </a:rPr>
              <a:t>		Indigenous Machineries</a:t>
            </a:r>
          </a:p>
          <a:p>
            <a:r>
              <a:rPr lang="en-US" sz="2000" b="1" dirty="0">
                <a:solidFill>
                  <a:srgbClr val="7030A0"/>
                </a:solidFill>
              </a:rPr>
              <a:t>		Other Machineries (Miscellaneous, Laboratory etc.)</a:t>
            </a:r>
          </a:p>
          <a:p>
            <a:endParaRPr lang="en-US" sz="2000" b="1" dirty="0" smtClean="0">
              <a:solidFill>
                <a:srgbClr val="7030A0"/>
              </a:solidFill>
            </a:endParaRPr>
          </a:p>
          <a:p>
            <a:endParaRPr lang="en-US" sz="2000" b="1" dirty="0">
              <a:solidFill>
                <a:srgbClr val="7030A0"/>
              </a:solidFill>
            </a:endParaRPr>
          </a:p>
          <a:p>
            <a:r>
              <a:rPr lang="en-US" sz="2000" b="1" dirty="0" smtClean="0">
                <a:solidFill>
                  <a:srgbClr val="7030A0"/>
                </a:solidFill>
              </a:rPr>
              <a:t>•</a:t>
            </a:r>
            <a:r>
              <a:rPr lang="en-US" sz="2000" b="1" dirty="0">
                <a:solidFill>
                  <a:srgbClr val="7030A0"/>
                </a:solidFill>
              </a:rPr>
              <a:t> </a:t>
            </a:r>
            <a:r>
              <a:rPr lang="en-US" sz="2000" b="1" dirty="0" smtClean="0">
                <a:solidFill>
                  <a:srgbClr val="7030A0"/>
                </a:solidFill>
              </a:rPr>
              <a:t>  Other </a:t>
            </a:r>
            <a:r>
              <a:rPr lang="en-US" sz="2000" b="1" dirty="0">
                <a:solidFill>
                  <a:srgbClr val="7030A0"/>
                </a:solidFill>
              </a:rPr>
              <a:t>Fixed Assets</a:t>
            </a:r>
            <a:r>
              <a:rPr lang="en-US" sz="2000" b="1" dirty="0" smtClean="0">
                <a:solidFill>
                  <a:srgbClr val="7030A0"/>
                </a:solidFill>
              </a:rPr>
              <a:t>………………………………………..........….......</a:t>
            </a:r>
            <a:r>
              <a:rPr lang="en-US" sz="2000" b="1" dirty="0">
                <a:solidFill>
                  <a:srgbClr val="7030A0"/>
                </a:solidFill>
              </a:rPr>
              <a:t>6</a:t>
            </a:r>
          </a:p>
          <a:p>
            <a:r>
              <a:rPr lang="en-US" sz="2000" b="1" dirty="0">
                <a:solidFill>
                  <a:srgbClr val="7030A0"/>
                </a:solidFill>
              </a:rPr>
              <a:t>		Furniture &amp; Fixtures</a:t>
            </a:r>
          </a:p>
          <a:p>
            <a:r>
              <a:rPr lang="en-US" sz="2000" b="1" dirty="0">
                <a:solidFill>
                  <a:srgbClr val="7030A0"/>
                </a:solidFill>
              </a:rPr>
              <a:t>		Pre-operative and Preliminary Expenses</a:t>
            </a:r>
          </a:p>
          <a:p>
            <a:r>
              <a:rPr lang="en-US" sz="2000" b="1" dirty="0">
                <a:solidFill>
                  <a:srgbClr val="7030A0"/>
                </a:solidFill>
              </a:rPr>
              <a:t>		Technical Knowhow</a:t>
            </a:r>
          </a:p>
          <a:p>
            <a:r>
              <a:rPr lang="en-US" sz="2000" b="1" dirty="0">
                <a:solidFill>
                  <a:srgbClr val="7030A0"/>
                </a:solidFill>
              </a:rPr>
              <a:t>		Provision of Contingencies</a:t>
            </a:r>
          </a:p>
          <a:p>
            <a:endParaRPr lang="en-US" sz="2000" b="1" dirty="0">
              <a:solidFill>
                <a:srgbClr val="7030A0"/>
              </a:solidFill>
            </a:endParaRPr>
          </a:p>
          <a:p>
            <a:r>
              <a:rPr lang="en-US" sz="2000" b="1" dirty="0" smtClean="0">
                <a:solidFill>
                  <a:srgbClr val="7030A0"/>
                </a:solidFill>
              </a:rPr>
              <a:t>•   Working </a:t>
            </a:r>
            <a:r>
              <a:rPr lang="en-US" sz="2000" b="1" dirty="0">
                <a:solidFill>
                  <a:srgbClr val="7030A0"/>
                </a:solidFill>
              </a:rPr>
              <a:t>Capital Requirement Per Month</a:t>
            </a:r>
            <a:r>
              <a:rPr lang="en-US" sz="2000" b="1" dirty="0" smtClean="0">
                <a:solidFill>
                  <a:srgbClr val="7030A0"/>
                </a:solidFill>
              </a:rPr>
              <a:t>……………………….…7</a:t>
            </a:r>
            <a:endParaRPr lang="en-US" sz="2000" b="1" dirty="0">
              <a:solidFill>
                <a:srgbClr val="7030A0"/>
              </a:solidFill>
            </a:endParaRPr>
          </a:p>
          <a:p>
            <a:r>
              <a:rPr lang="en-US" sz="2000" b="1" dirty="0">
                <a:solidFill>
                  <a:srgbClr val="7030A0"/>
                </a:solidFill>
              </a:rPr>
              <a:t>		Raw Material</a:t>
            </a:r>
          </a:p>
          <a:p>
            <a:r>
              <a:rPr lang="en-US" sz="2000" b="1" dirty="0">
                <a:solidFill>
                  <a:srgbClr val="7030A0"/>
                </a:solidFill>
              </a:rPr>
              <a:t>		Packing Material</a:t>
            </a:r>
          </a:p>
          <a:p>
            <a:r>
              <a:rPr lang="en-US" sz="2000" b="1" dirty="0">
                <a:solidFill>
                  <a:srgbClr val="7030A0"/>
                </a:solidFill>
              </a:rPr>
              <a:t>		Lab &amp; ETP Chemical Cost</a:t>
            </a:r>
          </a:p>
          <a:p>
            <a:r>
              <a:rPr lang="en-US" sz="2000" b="1" dirty="0">
                <a:solidFill>
                  <a:srgbClr val="7030A0"/>
                </a:solidFill>
              </a:rPr>
              <a:t>		Consumable </a:t>
            </a:r>
            <a:r>
              <a:rPr lang="en-US" sz="2000" b="1" dirty="0" smtClean="0">
                <a:solidFill>
                  <a:srgbClr val="7030A0"/>
                </a:solidFill>
              </a:rPr>
              <a:t>Store</a:t>
            </a:r>
            <a:endParaRPr lang="en-US" sz="2000" b="1" dirty="0">
              <a:solidFill>
                <a:srgbClr val="7030A0"/>
              </a:solidFill>
            </a:endParaRPr>
          </a:p>
        </p:txBody>
      </p:sp>
      <p:pic>
        <p:nvPicPr>
          <p:cNvPr id="3" name="Picture 2" descr="NPCS-1.gif"/>
          <p:cNvPicPr/>
          <p:nvPr/>
        </p:nvPicPr>
        <p:blipFill>
          <a:blip r:embed="rId2" cstate="print"/>
          <a:stretch>
            <a:fillRect/>
          </a:stretch>
        </p:blipFill>
        <p:spPr>
          <a:xfrm>
            <a:off x="7696200" y="6172200"/>
            <a:ext cx="1447800" cy="685800"/>
          </a:xfrm>
          <a:prstGeom prst="rect">
            <a:avLst/>
          </a:prstGeom>
        </p:spPr>
      </p:pic>
      <p:sp>
        <p:nvSpPr>
          <p:cNvPr id="4" name="Rectangle 3"/>
          <p:cNvSpPr/>
          <p:nvPr/>
        </p:nvSpPr>
        <p:spPr>
          <a:xfrm>
            <a:off x="35256" y="6454548"/>
            <a:ext cx="3622343"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164896225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28600" y="762000"/>
            <a:ext cx="8686800" cy="4247317"/>
          </a:xfrm>
          <a:prstGeom prst="rect">
            <a:avLst/>
          </a:prstGeom>
          <a:solidFill>
            <a:srgbClr val="EBF5FF"/>
          </a:solidFill>
        </p:spPr>
        <p:style>
          <a:lnRef idx="1">
            <a:schemeClr val="accent1"/>
          </a:lnRef>
          <a:fillRef idx="2">
            <a:schemeClr val="accent1"/>
          </a:fillRef>
          <a:effectRef idx="1">
            <a:schemeClr val="accent1"/>
          </a:effectRef>
          <a:fontRef idx="minor">
            <a:schemeClr val="dk1"/>
          </a:fontRef>
        </p:style>
        <p:txBody>
          <a:bodyPr wrap="square">
            <a:spAutoFit/>
          </a:bodyPr>
          <a:lstStyle/>
          <a:p>
            <a:r>
              <a:rPr lang="en-US" sz="2000" b="1" dirty="0" smtClean="0">
                <a:solidFill>
                  <a:srgbClr val="7030A0"/>
                </a:solidFill>
              </a:rPr>
              <a:t>•   Overheads </a:t>
            </a:r>
            <a:r>
              <a:rPr lang="en-US" sz="2000" b="1" dirty="0">
                <a:solidFill>
                  <a:srgbClr val="7030A0"/>
                </a:solidFill>
              </a:rPr>
              <a:t>Required Per Month </a:t>
            </a:r>
            <a:r>
              <a:rPr lang="en-US" sz="2000" b="1" dirty="0" smtClean="0">
                <a:solidFill>
                  <a:srgbClr val="7030A0"/>
                </a:solidFill>
              </a:rPr>
              <a:t>and </a:t>
            </a:r>
            <a:r>
              <a:rPr lang="en-US" sz="2000" b="1" dirty="0">
                <a:solidFill>
                  <a:srgbClr val="7030A0"/>
                </a:solidFill>
              </a:rPr>
              <a:t>Per </a:t>
            </a:r>
            <a:r>
              <a:rPr lang="en-US" sz="2000" b="1" dirty="0" smtClean="0">
                <a:solidFill>
                  <a:srgbClr val="7030A0"/>
                </a:solidFill>
              </a:rPr>
              <a:t>Annum………….…….…</a:t>
            </a:r>
            <a:r>
              <a:rPr lang="en-US" sz="2000" b="1" dirty="0">
                <a:solidFill>
                  <a:srgbClr val="7030A0"/>
                </a:solidFill>
              </a:rPr>
              <a:t>8</a:t>
            </a:r>
          </a:p>
          <a:p>
            <a:r>
              <a:rPr lang="en-US" sz="2000" b="1" dirty="0">
                <a:solidFill>
                  <a:srgbClr val="7030A0"/>
                </a:solidFill>
              </a:rPr>
              <a:t>	</a:t>
            </a:r>
            <a:r>
              <a:rPr lang="en-US" sz="2000" b="1" dirty="0" smtClean="0">
                <a:solidFill>
                  <a:srgbClr val="7030A0"/>
                </a:solidFill>
              </a:rPr>
              <a:t>Utilities </a:t>
            </a:r>
            <a:r>
              <a:rPr lang="en-US" sz="2000" b="1" dirty="0">
                <a:solidFill>
                  <a:srgbClr val="7030A0"/>
                </a:solidFill>
              </a:rPr>
              <a:t>&amp; Overheads (Power, Water and Fuel Expenses etc.)</a:t>
            </a:r>
          </a:p>
          <a:p>
            <a:r>
              <a:rPr lang="en-US" sz="2000" b="1" dirty="0">
                <a:solidFill>
                  <a:srgbClr val="7030A0"/>
                </a:solidFill>
              </a:rPr>
              <a:t>	</a:t>
            </a:r>
            <a:r>
              <a:rPr lang="en-US" sz="2000" b="1" dirty="0" smtClean="0">
                <a:solidFill>
                  <a:srgbClr val="7030A0"/>
                </a:solidFill>
              </a:rPr>
              <a:t>Royalty </a:t>
            </a:r>
            <a:r>
              <a:rPr lang="en-US" sz="2000" b="1" dirty="0">
                <a:solidFill>
                  <a:srgbClr val="7030A0"/>
                </a:solidFill>
              </a:rPr>
              <a:t>and Other Charges</a:t>
            </a:r>
          </a:p>
          <a:p>
            <a:r>
              <a:rPr lang="en-US" sz="2000" b="1" dirty="0">
                <a:solidFill>
                  <a:srgbClr val="7030A0"/>
                </a:solidFill>
              </a:rPr>
              <a:t>	</a:t>
            </a:r>
            <a:r>
              <a:rPr lang="en-US" sz="2000" b="1" dirty="0" smtClean="0">
                <a:solidFill>
                  <a:srgbClr val="7030A0"/>
                </a:solidFill>
              </a:rPr>
              <a:t>Selling </a:t>
            </a:r>
            <a:r>
              <a:rPr lang="en-US" sz="2000" b="1" dirty="0">
                <a:solidFill>
                  <a:srgbClr val="7030A0"/>
                </a:solidFill>
              </a:rPr>
              <a:t>and Distribution </a:t>
            </a:r>
            <a:r>
              <a:rPr lang="en-US" sz="2000" b="1" dirty="0" smtClean="0">
                <a:solidFill>
                  <a:srgbClr val="7030A0"/>
                </a:solidFill>
              </a:rPr>
              <a:t>Expenses</a:t>
            </a:r>
          </a:p>
          <a:p>
            <a:pPr>
              <a:lnSpc>
                <a:spcPct val="250000"/>
              </a:lnSpc>
            </a:pPr>
            <a:r>
              <a:rPr lang="en-US" sz="2000" b="1" dirty="0" smtClean="0">
                <a:solidFill>
                  <a:srgbClr val="7030A0"/>
                </a:solidFill>
              </a:rPr>
              <a:t>•</a:t>
            </a:r>
            <a:r>
              <a:rPr lang="en-US" sz="2000" b="1" dirty="0">
                <a:solidFill>
                  <a:srgbClr val="7030A0"/>
                </a:solidFill>
              </a:rPr>
              <a:t> </a:t>
            </a:r>
            <a:r>
              <a:rPr lang="en-US" sz="2000" b="1" dirty="0" smtClean="0">
                <a:solidFill>
                  <a:srgbClr val="7030A0"/>
                </a:solidFill>
              </a:rPr>
              <a:t>  Salary </a:t>
            </a:r>
            <a:r>
              <a:rPr lang="en-US" sz="2000" b="1" dirty="0">
                <a:solidFill>
                  <a:srgbClr val="7030A0"/>
                </a:solidFill>
              </a:rPr>
              <a:t>and Wages </a:t>
            </a:r>
            <a:r>
              <a:rPr lang="en-US" sz="2000" b="1" dirty="0" smtClean="0">
                <a:solidFill>
                  <a:srgbClr val="7030A0"/>
                </a:solidFill>
              </a:rPr>
              <a:t>…………………………………………....……..9</a:t>
            </a:r>
            <a:endParaRPr lang="en-US" sz="2000" b="1" dirty="0">
              <a:solidFill>
                <a:srgbClr val="7030A0"/>
              </a:solidFill>
            </a:endParaRPr>
          </a:p>
          <a:p>
            <a:pPr>
              <a:lnSpc>
                <a:spcPct val="250000"/>
              </a:lnSpc>
            </a:pPr>
            <a:r>
              <a:rPr lang="en-US" sz="2000" b="1" dirty="0" smtClean="0">
                <a:solidFill>
                  <a:srgbClr val="7030A0"/>
                </a:solidFill>
              </a:rPr>
              <a:t>•   Turnover </a:t>
            </a:r>
            <a:r>
              <a:rPr lang="en-US" sz="2000" b="1" dirty="0">
                <a:solidFill>
                  <a:srgbClr val="7030A0"/>
                </a:solidFill>
              </a:rPr>
              <a:t>Per Annum </a:t>
            </a:r>
            <a:r>
              <a:rPr lang="en-US" sz="2000" b="1" dirty="0" smtClean="0">
                <a:solidFill>
                  <a:srgbClr val="7030A0"/>
                </a:solidFill>
              </a:rPr>
              <a:t>……………………………………….....…</a:t>
            </a:r>
            <a:r>
              <a:rPr lang="en-US" sz="2000" b="1" dirty="0">
                <a:solidFill>
                  <a:srgbClr val="7030A0"/>
                </a:solidFill>
              </a:rPr>
              <a:t>10</a:t>
            </a:r>
          </a:p>
          <a:p>
            <a:pPr>
              <a:lnSpc>
                <a:spcPct val="250000"/>
              </a:lnSpc>
            </a:pPr>
            <a:r>
              <a:rPr lang="en-US" sz="2000" b="1" dirty="0" smtClean="0">
                <a:solidFill>
                  <a:srgbClr val="7030A0"/>
                </a:solidFill>
              </a:rPr>
              <a:t>•   Share Capital…………………………………………………….....11</a:t>
            </a:r>
            <a:endParaRPr lang="en-US" sz="2000" b="1" dirty="0">
              <a:solidFill>
                <a:srgbClr val="7030A0"/>
              </a:solidFill>
            </a:endParaRPr>
          </a:p>
          <a:p>
            <a:r>
              <a:rPr lang="en-US" sz="2000" b="1" dirty="0">
                <a:solidFill>
                  <a:srgbClr val="7030A0"/>
                </a:solidFill>
              </a:rPr>
              <a:t>	</a:t>
            </a:r>
            <a:r>
              <a:rPr lang="en-US" sz="2000" b="1" dirty="0" smtClean="0">
                <a:solidFill>
                  <a:srgbClr val="7030A0"/>
                </a:solidFill>
              </a:rPr>
              <a:t>Equity </a:t>
            </a:r>
            <a:r>
              <a:rPr lang="en-US" sz="2000" b="1" dirty="0">
                <a:solidFill>
                  <a:srgbClr val="7030A0"/>
                </a:solidFill>
              </a:rPr>
              <a:t>Capital</a:t>
            </a:r>
          </a:p>
          <a:p>
            <a:r>
              <a:rPr lang="en-US" sz="2000" b="1" dirty="0">
                <a:solidFill>
                  <a:srgbClr val="7030A0"/>
                </a:solidFill>
              </a:rPr>
              <a:t>	</a:t>
            </a:r>
            <a:r>
              <a:rPr lang="en-US" sz="2000" b="1" dirty="0" smtClean="0">
                <a:solidFill>
                  <a:srgbClr val="7030A0"/>
                </a:solidFill>
              </a:rPr>
              <a:t>Preference </a:t>
            </a:r>
            <a:r>
              <a:rPr lang="en-US" sz="2000" b="1" dirty="0">
                <a:solidFill>
                  <a:srgbClr val="7030A0"/>
                </a:solidFill>
              </a:rPr>
              <a:t>Share Capital</a:t>
            </a:r>
          </a:p>
        </p:txBody>
      </p:sp>
      <p:pic>
        <p:nvPicPr>
          <p:cNvPr id="3" name="Picture 2" descr="NPCS-1.gif"/>
          <p:cNvPicPr/>
          <p:nvPr/>
        </p:nvPicPr>
        <p:blipFill>
          <a:blip r:embed="rId2" cstate="print"/>
          <a:stretch>
            <a:fillRect/>
          </a:stretch>
        </p:blipFill>
        <p:spPr>
          <a:xfrm>
            <a:off x="7696200" y="6141493"/>
            <a:ext cx="1447800" cy="685800"/>
          </a:xfrm>
          <a:prstGeom prst="rect">
            <a:avLst/>
          </a:prstGeom>
        </p:spPr>
      </p:pic>
      <p:sp>
        <p:nvSpPr>
          <p:cNvPr id="4" name="Rectangle 3"/>
          <p:cNvSpPr/>
          <p:nvPr/>
        </p:nvSpPr>
        <p:spPr>
          <a:xfrm>
            <a:off x="35256" y="6454548"/>
            <a:ext cx="3622343"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spTree>
    <p:extLst>
      <p:ext uri="{BB962C8B-B14F-4D97-AF65-F5344CB8AC3E}">
        <p14:creationId xmlns:p14="http://schemas.microsoft.com/office/powerpoint/2010/main" val="388832294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685800" y="762000"/>
            <a:ext cx="7696200" cy="4832092"/>
          </a:xfrm>
          <a:prstGeom prst="rect">
            <a:avLst/>
          </a:prstGeom>
          <a:solidFill>
            <a:srgbClr val="EBF5FF"/>
          </a:solidFill>
        </p:spPr>
        <p:style>
          <a:lnRef idx="1">
            <a:schemeClr val="accent1"/>
          </a:lnRef>
          <a:fillRef idx="1002">
            <a:schemeClr val="lt2"/>
          </a:fillRef>
          <a:effectRef idx="1">
            <a:schemeClr val="accent1"/>
          </a:effectRef>
          <a:fontRef idx="minor">
            <a:schemeClr val="dk1"/>
          </a:fontRef>
        </p:style>
        <p:txBody>
          <a:bodyPr wrap="square">
            <a:spAutoFit/>
          </a:bodyPr>
          <a:lstStyle/>
          <a:p>
            <a:r>
              <a:rPr lang="en-US" sz="2400" b="1" dirty="0">
                <a:solidFill>
                  <a:srgbClr val="C00000"/>
                </a:solidFill>
                <a:latin typeface="Bell MT" panose="02020503060305020303" pitchFamily="18" charset="0"/>
                <a:ea typeface="+mj-ea"/>
                <a:cs typeface="+mj-cs"/>
              </a:rPr>
              <a:t> •  Annexure 1 ::  Cost of Project and Means of Finance</a:t>
            </a:r>
          </a:p>
          <a:p>
            <a:endParaRPr lang="en-US" sz="2400" b="1" dirty="0">
              <a:solidFill>
                <a:srgbClr val="C00000"/>
              </a:solidFill>
              <a:latin typeface="Bell MT" panose="02020503060305020303" pitchFamily="18" charset="0"/>
              <a:ea typeface="+mj-ea"/>
              <a:cs typeface="+mj-cs"/>
            </a:endParaRPr>
          </a:p>
          <a:p>
            <a:r>
              <a:rPr lang="en-US" sz="2400" b="1" dirty="0">
                <a:solidFill>
                  <a:srgbClr val="C00000"/>
                </a:solidFill>
                <a:latin typeface="Bell MT" panose="02020503060305020303" pitchFamily="18" charset="0"/>
                <a:ea typeface="+mj-ea"/>
                <a:cs typeface="+mj-cs"/>
              </a:rPr>
              <a:t>•  Annexure 2  ::  Profitability and Net Cash Accruals</a:t>
            </a:r>
          </a:p>
          <a:p>
            <a:endParaRPr lang="en-US" sz="2800" b="1" dirty="0" smtClean="0">
              <a:solidFill>
                <a:srgbClr val="7030A0"/>
              </a:solidFill>
              <a:latin typeface="Bell MT" panose="02020503060305020303" pitchFamily="18" charset="0"/>
              <a:ea typeface="+mj-ea"/>
              <a:cs typeface="+mj-cs"/>
            </a:endParaRPr>
          </a:p>
          <a:p>
            <a:pPr marL="457200" indent="-457200">
              <a:buFont typeface="Wingdings" panose="05000000000000000000" pitchFamily="2" charset="2"/>
              <a:buChar char="§"/>
            </a:pPr>
            <a:r>
              <a:rPr lang="en-US" sz="2800" b="1" dirty="0" smtClean="0">
                <a:solidFill>
                  <a:srgbClr val="0070C0"/>
                </a:solidFill>
                <a:latin typeface="Bell MT" panose="02020503060305020303" pitchFamily="18" charset="0"/>
                <a:ea typeface="+mj-ea"/>
                <a:cs typeface="+mj-cs"/>
              </a:rPr>
              <a:t>Revenue/Income/</a:t>
            </a:r>
            <a:r>
              <a:rPr lang="en-US" sz="2800" b="1" dirty="0" err="1" smtClean="0">
                <a:solidFill>
                  <a:srgbClr val="0070C0"/>
                </a:solidFill>
                <a:latin typeface="Bell MT" panose="02020503060305020303" pitchFamily="18" charset="0"/>
                <a:ea typeface="+mj-ea"/>
                <a:cs typeface="+mj-cs"/>
              </a:rPr>
              <a:t>Realisation</a:t>
            </a:r>
            <a:endParaRPr lang="en-US" sz="2800" b="1" dirty="0">
              <a:solidFill>
                <a:srgbClr val="0070C0"/>
              </a:solidFill>
              <a:latin typeface="Bell MT" panose="02020503060305020303" pitchFamily="18" charset="0"/>
              <a:ea typeface="+mj-ea"/>
              <a:cs typeface="+mj-cs"/>
            </a:endParaRPr>
          </a:p>
          <a:p>
            <a:pPr marL="457200" indent="-457200">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Expenses/Cost of Products/Services/Items</a:t>
            </a:r>
          </a:p>
          <a:p>
            <a:pPr marL="457200" indent="-457200">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Gross Profit</a:t>
            </a:r>
          </a:p>
          <a:p>
            <a:pPr marL="457200" indent="-457200">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Financial Charges     </a:t>
            </a:r>
          </a:p>
          <a:p>
            <a:pPr marL="457200" indent="-457200">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Total Cost of Sales</a:t>
            </a:r>
          </a:p>
          <a:p>
            <a:pPr marL="457200" indent="-457200">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Net Profit After Taxes</a:t>
            </a:r>
          </a:p>
          <a:p>
            <a:pPr marL="457200" indent="-457200">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Net Cash Accruals</a:t>
            </a:r>
          </a:p>
        </p:txBody>
      </p:sp>
      <p:pic>
        <p:nvPicPr>
          <p:cNvPr id="4" name="Picture 3" descr="NPCS-1.gif"/>
          <p:cNvPicPr/>
          <p:nvPr/>
        </p:nvPicPr>
        <p:blipFill>
          <a:blip r:embed="rId2" cstate="print"/>
          <a:stretch>
            <a:fillRect/>
          </a:stretch>
        </p:blipFill>
        <p:spPr>
          <a:xfrm>
            <a:off x="7572364" y="6237312"/>
            <a:ext cx="1571636" cy="620688"/>
          </a:xfrm>
          <a:prstGeom prst="rect">
            <a:avLst/>
          </a:prstGeom>
        </p:spPr>
      </p:pic>
      <p:sp>
        <p:nvSpPr>
          <p:cNvPr id="5" name="TextBox 4"/>
          <p:cNvSpPr txBox="1"/>
          <p:nvPr/>
        </p:nvSpPr>
        <p:spPr>
          <a:xfrm>
            <a:off x="0" y="6456817"/>
            <a:ext cx="3886200"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dirty="0" smtClean="0">
                <a:solidFill>
                  <a:srgbClr val="FF0000"/>
                </a:solidFill>
                <a:hlinkClick r:id="rId3"/>
              </a:rPr>
              <a:t>www.entrepreneurindia.co</a:t>
            </a:r>
            <a:r>
              <a:rPr lang="en-US" sz="2000" dirty="0" smtClean="0">
                <a:solidFill>
                  <a:srgbClr val="FF0000"/>
                </a:solidFill>
              </a:rPr>
              <a:t>  </a:t>
            </a:r>
            <a:r>
              <a:rPr lang="en-US" sz="2000" dirty="0" smtClean="0">
                <a:solidFill>
                  <a:schemeClr val="bg1"/>
                </a:solidFill>
              </a:rPr>
              <a:t> </a:t>
            </a:r>
            <a:endParaRPr lang="en-US" sz="2000" dirty="0">
              <a:solidFill>
                <a:schemeClr val="bg1"/>
              </a:solidFill>
            </a:endParaRPr>
          </a:p>
        </p:txBody>
      </p:sp>
    </p:spTree>
    <p:extLst>
      <p:ext uri="{BB962C8B-B14F-4D97-AF65-F5344CB8AC3E}">
        <p14:creationId xmlns:p14="http://schemas.microsoft.com/office/powerpoint/2010/main" val="285197858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32982" y="6403975"/>
            <a:ext cx="3995382" cy="365125"/>
          </a:xfrm>
        </p:spPr>
        <p:style>
          <a:lnRef idx="2">
            <a:schemeClr val="accent1"/>
          </a:lnRef>
          <a:fillRef idx="1">
            <a:schemeClr val="lt1"/>
          </a:fillRef>
          <a:effectRef idx="0">
            <a:schemeClr val="accent1"/>
          </a:effectRef>
          <a:fontRef idx="minor">
            <a:schemeClr val="dk1"/>
          </a:fontRef>
        </p:style>
        <p:txBody>
          <a:bodyPr/>
          <a:lstStyle/>
          <a:p>
            <a:r>
              <a:rPr lang="en-US" sz="2000" dirty="0" smtClean="0">
                <a:solidFill>
                  <a:srgbClr val="FF0000"/>
                </a:solidFill>
                <a:hlinkClick r:id="rId2"/>
              </a:rPr>
              <a:t>www.entrepreneurindia.co</a:t>
            </a:r>
            <a:r>
              <a:rPr lang="en-US" sz="2000" dirty="0" smtClean="0">
                <a:solidFill>
                  <a:srgbClr val="FF0000"/>
                </a:solidFill>
              </a:rPr>
              <a:t>  </a:t>
            </a:r>
            <a:endParaRPr lang="en-US" sz="2000" dirty="0">
              <a:solidFill>
                <a:srgbClr val="FF0000"/>
              </a:solidFill>
            </a:endParaRPr>
          </a:p>
        </p:txBody>
      </p:sp>
      <p:sp>
        <p:nvSpPr>
          <p:cNvPr id="3" name="Rectangle 2"/>
          <p:cNvSpPr/>
          <p:nvPr/>
        </p:nvSpPr>
        <p:spPr>
          <a:xfrm>
            <a:off x="609600" y="838200"/>
            <a:ext cx="7924800" cy="4647426"/>
          </a:xfrm>
          <a:prstGeom prst="rect">
            <a:avLst/>
          </a:prstGeom>
          <a:solidFill>
            <a:srgbClr val="EBF5FF"/>
          </a:solidFill>
        </p:spPr>
        <p:style>
          <a:lnRef idx="1">
            <a:schemeClr val="accent2"/>
          </a:lnRef>
          <a:fillRef idx="1002">
            <a:schemeClr val="lt1"/>
          </a:fillRef>
          <a:effectRef idx="1">
            <a:schemeClr val="accent2"/>
          </a:effectRef>
          <a:fontRef idx="minor">
            <a:schemeClr val="dk1"/>
          </a:fontRef>
        </p:style>
        <p:txBody>
          <a:bodyPr wrap="square">
            <a:spAutoFit/>
          </a:bodyPr>
          <a:lstStyle/>
          <a:p>
            <a:r>
              <a:rPr lang="en-US" sz="2400" b="1" dirty="0">
                <a:solidFill>
                  <a:srgbClr val="C00000"/>
                </a:solidFill>
                <a:latin typeface="Bell MT" panose="02020503060305020303" pitchFamily="18" charset="0"/>
                <a:ea typeface="+mj-ea"/>
                <a:cs typeface="+mj-cs"/>
              </a:rPr>
              <a:t>• Annexure 3  ::  Assessment of Working Capital requirements</a:t>
            </a:r>
          </a:p>
          <a:p>
            <a:endParaRPr lang="en-US" sz="2800" b="1" dirty="0">
              <a:solidFill>
                <a:srgbClr val="7030A0"/>
              </a:solidFill>
              <a:latin typeface="Bell MT" panose="02020503060305020303" pitchFamily="18" charset="0"/>
              <a:ea typeface="+mj-ea"/>
              <a:cs typeface="+mj-cs"/>
            </a:endParaRPr>
          </a:p>
          <a:p>
            <a:pPr marL="457200" indent="-457200">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Current Assets</a:t>
            </a:r>
          </a:p>
          <a:p>
            <a:pPr marL="457200" indent="-457200">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Gross </a:t>
            </a:r>
            <a:r>
              <a:rPr lang="en-US" sz="2800" b="1" dirty="0" smtClean="0">
                <a:solidFill>
                  <a:srgbClr val="0070C0"/>
                </a:solidFill>
                <a:latin typeface="Bell MT" panose="02020503060305020303" pitchFamily="18" charset="0"/>
                <a:ea typeface="+mj-ea"/>
                <a:cs typeface="+mj-cs"/>
              </a:rPr>
              <a:t>Working </a:t>
            </a:r>
            <a:r>
              <a:rPr lang="en-US" sz="2800" b="1" dirty="0">
                <a:solidFill>
                  <a:srgbClr val="0070C0"/>
                </a:solidFill>
                <a:latin typeface="Bell MT" panose="02020503060305020303" pitchFamily="18" charset="0"/>
                <a:ea typeface="+mj-ea"/>
                <a:cs typeface="+mj-cs"/>
              </a:rPr>
              <a:t>Capital</a:t>
            </a:r>
          </a:p>
          <a:p>
            <a:pPr marL="457200" indent="-457200">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Current Liabilities</a:t>
            </a:r>
          </a:p>
          <a:p>
            <a:pPr marL="457200" indent="-457200">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Net Working Capital</a:t>
            </a:r>
          </a:p>
          <a:p>
            <a:pPr marL="457200" indent="-457200">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Working Note for Calculation of Work-in-process</a:t>
            </a:r>
          </a:p>
          <a:p>
            <a:r>
              <a:rPr lang="en-US" sz="2800" b="1" dirty="0">
                <a:solidFill>
                  <a:srgbClr val="7030A0"/>
                </a:solidFill>
                <a:latin typeface="Bell MT" panose="02020503060305020303" pitchFamily="18" charset="0"/>
                <a:ea typeface="+mj-ea"/>
                <a:cs typeface="+mj-cs"/>
              </a:rPr>
              <a:t> </a:t>
            </a:r>
          </a:p>
          <a:p>
            <a:r>
              <a:rPr lang="en-US" sz="2400" b="1" dirty="0">
                <a:solidFill>
                  <a:srgbClr val="C00000"/>
                </a:solidFill>
                <a:latin typeface="Bell MT" panose="02020503060305020303" pitchFamily="18" charset="0"/>
                <a:ea typeface="+mj-ea"/>
                <a:cs typeface="+mj-cs"/>
              </a:rPr>
              <a:t>• Annexure 4  ::   Sources and Disposition of Funds</a:t>
            </a:r>
          </a:p>
        </p:txBody>
      </p:sp>
      <p:pic>
        <p:nvPicPr>
          <p:cNvPr id="4" name="Picture 3" descr="NPCS-1.gif"/>
          <p:cNvPicPr/>
          <p:nvPr/>
        </p:nvPicPr>
        <p:blipFill>
          <a:blip r:embed="rId3" cstate="print"/>
          <a:stretch>
            <a:fillRect/>
          </a:stretch>
        </p:blipFill>
        <p:spPr>
          <a:xfrm>
            <a:off x="7572364" y="6315076"/>
            <a:ext cx="1571636" cy="542924"/>
          </a:xfrm>
          <a:prstGeom prst="rect">
            <a:avLst/>
          </a:prstGeom>
        </p:spPr>
      </p:pic>
    </p:spTree>
    <p:extLst>
      <p:ext uri="{BB962C8B-B14F-4D97-AF65-F5344CB8AC3E}">
        <p14:creationId xmlns:p14="http://schemas.microsoft.com/office/powerpoint/2010/main" val="160445634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NPCS-1.gif"/>
          <p:cNvPicPr/>
          <p:nvPr/>
        </p:nvPicPr>
        <p:blipFill>
          <a:blip r:embed="rId2" cstate="print"/>
          <a:stretch>
            <a:fillRect/>
          </a:stretch>
        </p:blipFill>
        <p:spPr>
          <a:xfrm>
            <a:off x="7696200" y="6286496"/>
            <a:ext cx="1447800" cy="571504"/>
          </a:xfrm>
          <a:prstGeom prst="rect">
            <a:avLst/>
          </a:prstGeom>
        </p:spPr>
      </p:pic>
      <p:sp>
        <p:nvSpPr>
          <p:cNvPr id="5" name="Rectangle 4"/>
          <p:cNvSpPr/>
          <p:nvPr/>
        </p:nvSpPr>
        <p:spPr>
          <a:xfrm>
            <a:off x="0" y="6488668"/>
            <a:ext cx="3276600" cy="369332"/>
          </a:xfrm>
          <a:prstGeom prst="rect">
            <a:avLst/>
          </a:prstGeom>
        </p:spPr>
        <p:style>
          <a:lnRef idx="1">
            <a:schemeClr val="accent1"/>
          </a:lnRef>
          <a:fillRef idx="1001">
            <a:schemeClr val="lt1"/>
          </a:fillRef>
          <a:effectRef idx="2">
            <a:schemeClr val="accent1"/>
          </a:effectRef>
          <a:fontRef idx="minor">
            <a:schemeClr val="lt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2" name="Rectangle 1"/>
          <p:cNvSpPr/>
          <p:nvPr/>
        </p:nvSpPr>
        <p:spPr>
          <a:xfrm>
            <a:off x="228600" y="762000"/>
            <a:ext cx="8686800" cy="4293483"/>
          </a:xfrm>
          <a:prstGeom prst="rect">
            <a:avLst/>
          </a:prstGeom>
          <a:solidFill>
            <a:srgbClr val="EBF5FF"/>
          </a:solidFill>
        </p:spPr>
        <p:txBody>
          <a:bodyPr wrap="square">
            <a:spAutoFit/>
          </a:bodyPr>
          <a:lstStyle/>
          <a:p>
            <a:pPr algn="just">
              <a:lnSpc>
                <a:spcPct val="150000"/>
              </a:lnSpc>
              <a:spcBef>
                <a:spcPts val="1800"/>
              </a:spcBef>
              <a:spcAft>
                <a:spcPts val="1200"/>
              </a:spcAft>
            </a:pPr>
            <a:r>
              <a:rPr lang="en-US" sz="2600" dirty="0">
                <a:latin typeface="Bookman Old Style" panose="02050604050505020204" pitchFamily="18" charset="0"/>
                <a:ea typeface="Calibri" panose="020F0502020204030204" pitchFamily="34" charset="0"/>
                <a:cs typeface="Times New Roman" panose="02020603050405020304" pitchFamily="18" charset="0"/>
              </a:rPr>
              <a:t>Tourism in India accounts for 7.5 per cent of the GDP and is the third largest foreign exchange earner for the country. India is a large market for travel and tourism. It offers a diverse portfolio of niche tourism products - cruises, adventure, medical, wellness, sports, MICE, eco-tourism, film, rural and religious tourism. </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050377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685800" y="762000"/>
            <a:ext cx="7848600" cy="4964821"/>
          </a:xfrm>
          <a:prstGeom prst="rect">
            <a:avLst/>
          </a:prstGeom>
          <a:solidFill>
            <a:srgbClr val="EBF5FF"/>
          </a:solidFill>
        </p:spPr>
        <p:style>
          <a:lnRef idx="1">
            <a:schemeClr val="accent2"/>
          </a:lnRef>
          <a:fillRef idx="1002">
            <a:schemeClr val="lt1"/>
          </a:fillRef>
          <a:effectRef idx="1">
            <a:schemeClr val="accent2"/>
          </a:effectRef>
          <a:fontRef idx="minor">
            <a:schemeClr val="dk1"/>
          </a:fontRef>
        </p:style>
        <p:txBody>
          <a:bodyPr wrap="square">
            <a:spAutoFit/>
          </a:bodyPr>
          <a:lstStyle/>
          <a:p>
            <a:r>
              <a:rPr lang="en-US" sz="2400" b="1" dirty="0">
                <a:solidFill>
                  <a:srgbClr val="C00000"/>
                </a:solidFill>
                <a:latin typeface="Bell MT" panose="02020503060305020303" pitchFamily="18" charset="0"/>
                <a:ea typeface="+mj-ea"/>
                <a:cs typeface="+mj-cs"/>
              </a:rPr>
              <a:t>• Annexure 5   ::     Projected Balance Sheets</a:t>
            </a:r>
          </a:p>
          <a:p>
            <a:endParaRPr lang="en-US" sz="2800" b="1" dirty="0">
              <a:solidFill>
                <a:srgbClr val="7030A0"/>
              </a:solidFill>
              <a:latin typeface="Bell MT" panose="02020503060305020303" pitchFamily="18" charset="0"/>
              <a:ea typeface="+mj-ea"/>
              <a:cs typeface="+mj-cs"/>
            </a:endParaRPr>
          </a:p>
          <a:p>
            <a:pPr marL="457200" indent="-457200">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ROI (Average of Fixed Assets)</a:t>
            </a:r>
          </a:p>
          <a:p>
            <a:pPr marL="457200" indent="-457200">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RONW (Average of Share Capital)</a:t>
            </a:r>
          </a:p>
          <a:p>
            <a:pPr marL="457200" indent="-457200">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ROI (Average of Total Assets)</a:t>
            </a:r>
          </a:p>
          <a:p>
            <a:r>
              <a:rPr lang="en-US" sz="2800" b="1" dirty="0">
                <a:solidFill>
                  <a:srgbClr val="7030A0"/>
                </a:solidFill>
                <a:latin typeface="Bell MT" panose="02020503060305020303" pitchFamily="18" charset="0"/>
                <a:ea typeface="+mj-ea"/>
                <a:cs typeface="+mj-cs"/>
              </a:rPr>
              <a:t> </a:t>
            </a:r>
          </a:p>
          <a:p>
            <a:pPr>
              <a:lnSpc>
                <a:spcPct val="107000"/>
              </a:lnSpc>
              <a:spcAft>
                <a:spcPts val="800"/>
              </a:spcAft>
            </a:pPr>
            <a:r>
              <a:rPr lang="en-US" sz="2400" b="1" dirty="0">
                <a:solidFill>
                  <a:srgbClr val="C00000"/>
                </a:solidFill>
                <a:latin typeface="Bell MT" panose="02020503060305020303" pitchFamily="18" charset="0"/>
                <a:ea typeface="+mj-ea"/>
                <a:cs typeface="+mj-cs"/>
              </a:rPr>
              <a:t>• Annexure 6    ::    Profitability </a:t>
            </a:r>
            <a:r>
              <a:rPr lang="en-US" sz="2400" b="1" dirty="0" smtClean="0">
                <a:solidFill>
                  <a:srgbClr val="C00000"/>
                </a:solidFill>
                <a:latin typeface="Bell MT" panose="02020503060305020303" pitchFamily="18" charset="0"/>
                <a:ea typeface="+mj-ea"/>
                <a:cs typeface="+mj-cs"/>
              </a:rPr>
              <a:t> Ratios</a:t>
            </a:r>
            <a:endParaRPr lang="en-US" sz="2400" b="1" dirty="0">
              <a:solidFill>
                <a:srgbClr val="C00000"/>
              </a:solidFill>
              <a:latin typeface="Bell MT" panose="02020503060305020303" pitchFamily="18" charset="0"/>
              <a:ea typeface="+mj-ea"/>
              <a:cs typeface="+mj-cs"/>
            </a:endParaRPr>
          </a:p>
          <a:p>
            <a:endParaRPr lang="en-US" sz="2800" b="1" dirty="0">
              <a:solidFill>
                <a:srgbClr val="7030A0"/>
              </a:solidFill>
              <a:latin typeface="Bell MT" panose="02020503060305020303" pitchFamily="18" charset="0"/>
              <a:ea typeface="+mj-ea"/>
              <a:cs typeface="+mj-cs"/>
            </a:endParaRPr>
          </a:p>
          <a:p>
            <a:pPr marL="457200" indent="-457200">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D.S.C.R</a:t>
            </a:r>
          </a:p>
          <a:p>
            <a:pPr marL="457200" indent="-457200">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Earnings Per Share (EPS)</a:t>
            </a:r>
          </a:p>
          <a:p>
            <a:pPr marL="457200" indent="-457200">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Debt Equity Ratio</a:t>
            </a:r>
          </a:p>
        </p:txBody>
      </p:sp>
      <p:pic>
        <p:nvPicPr>
          <p:cNvPr id="4" name="Picture 3" descr="NPCS-1.gif"/>
          <p:cNvPicPr/>
          <p:nvPr/>
        </p:nvPicPr>
        <p:blipFill>
          <a:blip r:embed="rId2" cstate="print"/>
          <a:stretch>
            <a:fillRect/>
          </a:stretch>
        </p:blipFill>
        <p:spPr>
          <a:xfrm>
            <a:off x="7572364" y="6315076"/>
            <a:ext cx="1571636" cy="542924"/>
          </a:xfrm>
          <a:prstGeom prst="rect">
            <a:avLst/>
          </a:prstGeom>
        </p:spPr>
      </p:pic>
      <p:sp>
        <p:nvSpPr>
          <p:cNvPr id="5" name="TextBox 4"/>
          <p:cNvSpPr txBox="1"/>
          <p:nvPr/>
        </p:nvSpPr>
        <p:spPr>
          <a:xfrm>
            <a:off x="0" y="6456817"/>
            <a:ext cx="3886200"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dirty="0" smtClean="0">
                <a:solidFill>
                  <a:srgbClr val="FF0000"/>
                </a:solidFill>
                <a:hlinkClick r:id="rId3"/>
              </a:rPr>
              <a:t>www.entrepreneurindia.co</a:t>
            </a:r>
            <a:r>
              <a:rPr lang="en-US" sz="2000" dirty="0" smtClean="0">
                <a:solidFill>
                  <a:srgbClr val="FF0000"/>
                </a:solidFill>
              </a:rPr>
              <a:t>  </a:t>
            </a:r>
            <a:r>
              <a:rPr lang="en-US" sz="2000" dirty="0" smtClean="0">
                <a:solidFill>
                  <a:schemeClr val="bg1"/>
                </a:solidFill>
              </a:rPr>
              <a:t> </a:t>
            </a:r>
            <a:endParaRPr lang="en-US" sz="2000" dirty="0">
              <a:solidFill>
                <a:schemeClr val="bg1"/>
              </a:solidFill>
            </a:endParaRPr>
          </a:p>
        </p:txBody>
      </p:sp>
    </p:spTree>
    <p:extLst>
      <p:ext uri="{BB962C8B-B14F-4D97-AF65-F5344CB8AC3E}">
        <p14:creationId xmlns:p14="http://schemas.microsoft.com/office/powerpoint/2010/main" val="35376286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685800" y="838200"/>
            <a:ext cx="7776864" cy="4907626"/>
          </a:xfrm>
          <a:prstGeom prst="rect">
            <a:avLst/>
          </a:prstGeom>
          <a:solidFill>
            <a:srgbClr val="EBF5FF"/>
          </a:solidFill>
        </p:spPr>
        <p:style>
          <a:lnRef idx="1">
            <a:schemeClr val="accent2"/>
          </a:lnRef>
          <a:fillRef idx="1002">
            <a:schemeClr val="lt1"/>
          </a:fillRef>
          <a:effectRef idx="1">
            <a:schemeClr val="accent2"/>
          </a:effectRef>
          <a:fontRef idx="minor">
            <a:schemeClr val="dk1"/>
          </a:fontRef>
        </p:style>
        <p:txBody>
          <a:bodyPr wrap="square">
            <a:spAutoFit/>
          </a:bodyPr>
          <a:lstStyle/>
          <a:p>
            <a:pPr>
              <a:lnSpc>
                <a:spcPct val="107000"/>
              </a:lnSpc>
              <a:spcAft>
                <a:spcPts val="800"/>
              </a:spcAft>
            </a:pPr>
            <a:r>
              <a:rPr lang="en-US" sz="2400" b="1" dirty="0">
                <a:solidFill>
                  <a:srgbClr val="C00000"/>
                </a:solidFill>
                <a:latin typeface="Bell MT" panose="02020503060305020303" pitchFamily="18" charset="0"/>
                <a:ea typeface="+mj-ea"/>
                <a:cs typeface="+mj-cs"/>
              </a:rPr>
              <a:t>• Annexure 7    ::    Break-Even Analysis </a:t>
            </a:r>
          </a:p>
          <a:p>
            <a:endParaRPr lang="en-US" sz="3200" b="1" dirty="0">
              <a:solidFill>
                <a:srgbClr val="7030A0"/>
              </a:solidFill>
              <a:latin typeface="Bell MT" panose="02020503060305020303" pitchFamily="18" charset="0"/>
              <a:ea typeface="+mj-ea"/>
              <a:cs typeface="+mj-cs"/>
            </a:endParaRPr>
          </a:p>
          <a:p>
            <a:pPr marL="457200" indent="-457200">
              <a:lnSpc>
                <a:spcPct val="150000"/>
              </a:lnSpc>
              <a:buFont typeface="Wingdings" panose="05000000000000000000" pitchFamily="2" charset="2"/>
              <a:buChar char="§"/>
            </a:pPr>
            <a:r>
              <a:rPr lang="en-US" sz="3200" b="1" dirty="0">
                <a:solidFill>
                  <a:srgbClr val="0070C0"/>
                </a:solidFill>
                <a:latin typeface="Bell MT" panose="02020503060305020303" pitchFamily="18" charset="0"/>
                <a:ea typeface="+mj-ea"/>
                <a:cs typeface="+mj-cs"/>
              </a:rPr>
              <a:t>Variable Cost &amp; Expenses</a:t>
            </a:r>
          </a:p>
          <a:p>
            <a:pPr marL="457200" indent="-457200">
              <a:lnSpc>
                <a:spcPct val="150000"/>
              </a:lnSpc>
              <a:buFont typeface="Wingdings" panose="05000000000000000000" pitchFamily="2" charset="2"/>
              <a:buChar char="§"/>
            </a:pPr>
            <a:r>
              <a:rPr lang="en-US" sz="3200" b="1" dirty="0" smtClean="0">
                <a:solidFill>
                  <a:srgbClr val="0070C0"/>
                </a:solidFill>
                <a:latin typeface="Bell MT" panose="02020503060305020303" pitchFamily="18" charset="0"/>
                <a:ea typeface="+mj-ea"/>
                <a:cs typeface="+mj-cs"/>
              </a:rPr>
              <a:t>Semi-Variable/Semi-Fixed Expenses</a:t>
            </a:r>
            <a:endParaRPr lang="en-US" sz="3200" b="1" dirty="0">
              <a:solidFill>
                <a:srgbClr val="0070C0"/>
              </a:solidFill>
              <a:latin typeface="Bell MT" panose="02020503060305020303" pitchFamily="18" charset="0"/>
              <a:ea typeface="+mj-ea"/>
              <a:cs typeface="+mj-cs"/>
            </a:endParaRPr>
          </a:p>
          <a:p>
            <a:pPr marL="457200" indent="-457200">
              <a:lnSpc>
                <a:spcPct val="150000"/>
              </a:lnSpc>
              <a:buFont typeface="Wingdings" panose="05000000000000000000" pitchFamily="2" charset="2"/>
              <a:buChar char="§"/>
            </a:pPr>
            <a:r>
              <a:rPr lang="en-US" sz="3200" b="1" dirty="0">
                <a:solidFill>
                  <a:srgbClr val="0070C0"/>
                </a:solidFill>
                <a:latin typeface="Bell MT" panose="02020503060305020303" pitchFamily="18" charset="0"/>
                <a:ea typeface="+mj-ea"/>
                <a:cs typeface="+mj-cs"/>
              </a:rPr>
              <a:t>Profit Volume Ratio (PVR)</a:t>
            </a:r>
          </a:p>
          <a:p>
            <a:pPr marL="457200" indent="-457200">
              <a:lnSpc>
                <a:spcPct val="150000"/>
              </a:lnSpc>
              <a:buFont typeface="Wingdings" panose="05000000000000000000" pitchFamily="2" charset="2"/>
              <a:buChar char="§"/>
            </a:pPr>
            <a:r>
              <a:rPr lang="en-US" sz="3200" b="1" dirty="0">
                <a:solidFill>
                  <a:srgbClr val="0070C0"/>
                </a:solidFill>
                <a:latin typeface="Bell MT" panose="02020503060305020303" pitchFamily="18" charset="0"/>
                <a:ea typeface="+mj-ea"/>
                <a:cs typeface="+mj-cs"/>
              </a:rPr>
              <a:t>Fixed Expenses / Cost  </a:t>
            </a:r>
          </a:p>
          <a:p>
            <a:pPr marL="457200" indent="-457200">
              <a:lnSpc>
                <a:spcPct val="150000"/>
              </a:lnSpc>
              <a:buFont typeface="Wingdings" panose="05000000000000000000" pitchFamily="2" charset="2"/>
              <a:buChar char="§"/>
            </a:pPr>
            <a:r>
              <a:rPr lang="en-US" sz="3200" b="1" dirty="0">
                <a:solidFill>
                  <a:srgbClr val="0070C0"/>
                </a:solidFill>
                <a:latin typeface="Bell MT" panose="02020503060305020303" pitchFamily="18" charset="0"/>
                <a:ea typeface="+mj-ea"/>
                <a:cs typeface="+mj-cs"/>
              </a:rPr>
              <a:t>B.E.P</a:t>
            </a:r>
          </a:p>
        </p:txBody>
      </p:sp>
      <p:pic>
        <p:nvPicPr>
          <p:cNvPr id="4" name="Picture 3" descr="NPCS-1.gif"/>
          <p:cNvPicPr/>
          <p:nvPr/>
        </p:nvPicPr>
        <p:blipFill>
          <a:blip r:embed="rId2" cstate="print"/>
          <a:stretch>
            <a:fillRect/>
          </a:stretch>
        </p:blipFill>
        <p:spPr>
          <a:xfrm>
            <a:off x="7572364" y="6315076"/>
            <a:ext cx="1571636" cy="542924"/>
          </a:xfrm>
          <a:prstGeom prst="rect">
            <a:avLst/>
          </a:prstGeom>
        </p:spPr>
      </p:pic>
      <p:sp>
        <p:nvSpPr>
          <p:cNvPr id="5" name="TextBox 4"/>
          <p:cNvSpPr txBox="1"/>
          <p:nvPr/>
        </p:nvSpPr>
        <p:spPr>
          <a:xfrm>
            <a:off x="0" y="6456817"/>
            <a:ext cx="3810000"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dirty="0" smtClean="0">
                <a:solidFill>
                  <a:srgbClr val="FF0000"/>
                </a:solidFill>
                <a:hlinkClick r:id="rId3"/>
              </a:rPr>
              <a:t>www.entrepreneurindia.co</a:t>
            </a:r>
            <a:r>
              <a:rPr lang="en-US" sz="2000" dirty="0" smtClean="0">
                <a:solidFill>
                  <a:srgbClr val="FF0000"/>
                </a:solidFill>
              </a:rPr>
              <a:t>  </a:t>
            </a:r>
            <a:r>
              <a:rPr lang="en-US" sz="2000" dirty="0" smtClean="0">
                <a:solidFill>
                  <a:schemeClr val="bg1"/>
                </a:solidFill>
              </a:rPr>
              <a:t> </a:t>
            </a:r>
            <a:endParaRPr lang="en-US" sz="2000" dirty="0">
              <a:solidFill>
                <a:schemeClr val="bg1"/>
              </a:solidFill>
            </a:endParaRPr>
          </a:p>
        </p:txBody>
      </p:sp>
    </p:spTree>
    <p:extLst>
      <p:ext uri="{BB962C8B-B14F-4D97-AF65-F5344CB8AC3E}">
        <p14:creationId xmlns:p14="http://schemas.microsoft.com/office/powerpoint/2010/main" val="210710278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685800" y="990600"/>
            <a:ext cx="7920880" cy="4432817"/>
          </a:xfrm>
          <a:prstGeom prst="rect">
            <a:avLst/>
          </a:prstGeom>
          <a:solidFill>
            <a:srgbClr val="EBF5FF"/>
          </a:solidFill>
        </p:spPr>
        <p:style>
          <a:lnRef idx="1">
            <a:schemeClr val="accent2"/>
          </a:lnRef>
          <a:fillRef idx="1002">
            <a:schemeClr val="lt1"/>
          </a:fillRef>
          <a:effectRef idx="1">
            <a:schemeClr val="accent2"/>
          </a:effectRef>
          <a:fontRef idx="minor">
            <a:schemeClr val="dk1"/>
          </a:fontRef>
        </p:style>
        <p:txBody>
          <a:bodyPr wrap="square">
            <a:spAutoFit/>
          </a:bodyPr>
          <a:lstStyle/>
          <a:p>
            <a:pPr>
              <a:lnSpc>
                <a:spcPct val="107000"/>
              </a:lnSpc>
              <a:spcAft>
                <a:spcPts val="800"/>
              </a:spcAft>
            </a:pPr>
            <a:r>
              <a:rPr lang="en-US" sz="2400" b="1" dirty="0">
                <a:solidFill>
                  <a:srgbClr val="C00000"/>
                </a:solidFill>
                <a:latin typeface="Bell MT" panose="02020503060305020303" pitchFamily="18" charset="0"/>
                <a:ea typeface="+mj-ea"/>
                <a:cs typeface="+mj-cs"/>
              </a:rPr>
              <a:t>• Annexure 8 to 11 ::  Sensitivity Analysis-Price/Volume</a:t>
            </a:r>
          </a:p>
          <a:p>
            <a:pPr>
              <a:lnSpc>
                <a:spcPct val="107000"/>
              </a:lnSpc>
              <a:spcAft>
                <a:spcPts val="800"/>
              </a:spcAft>
            </a:pPr>
            <a:endParaRPr lang="en-US" sz="2800" b="1" dirty="0">
              <a:solidFill>
                <a:srgbClr val="7030A0"/>
              </a:solidFill>
              <a:latin typeface="Bell MT" panose="02020503060305020303" pitchFamily="18" charset="0"/>
              <a:ea typeface="+mj-ea"/>
              <a:cs typeface="+mj-cs"/>
            </a:endParaRPr>
          </a:p>
          <a:p>
            <a:pPr marL="457200" indent="-457200">
              <a:lnSpc>
                <a:spcPct val="107000"/>
              </a:lnSpc>
              <a:spcAft>
                <a:spcPts val="800"/>
              </a:spcAft>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Resultant N.P.B.T</a:t>
            </a:r>
          </a:p>
          <a:p>
            <a:pPr marL="457200" indent="-457200">
              <a:lnSpc>
                <a:spcPct val="107000"/>
              </a:lnSpc>
              <a:spcAft>
                <a:spcPts val="800"/>
              </a:spcAft>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Resultant D.S.C.R</a:t>
            </a:r>
          </a:p>
          <a:p>
            <a:pPr marL="457200" indent="-457200">
              <a:lnSpc>
                <a:spcPct val="107000"/>
              </a:lnSpc>
              <a:spcAft>
                <a:spcPts val="800"/>
              </a:spcAft>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Resultant PV Ratio</a:t>
            </a:r>
          </a:p>
          <a:p>
            <a:pPr marL="457200" indent="-457200">
              <a:lnSpc>
                <a:spcPct val="107000"/>
              </a:lnSpc>
              <a:spcAft>
                <a:spcPts val="800"/>
              </a:spcAft>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Resultant DER</a:t>
            </a:r>
          </a:p>
          <a:p>
            <a:pPr marL="457200" indent="-457200">
              <a:lnSpc>
                <a:spcPct val="107000"/>
              </a:lnSpc>
              <a:spcAft>
                <a:spcPts val="800"/>
              </a:spcAft>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Resultant ROI</a:t>
            </a:r>
          </a:p>
          <a:p>
            <a:pPr marL="457200" indent="-457200">
              <a:lnSpc>
                <a:spcPct val="107000"/>
              </a:lnSpc>
              <a:spcAft>
                <a:spcPts val="800"/>
              </a:spcAft>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Resultant </a:t>
            </a:r>
            <a:r>
              <a:rPr lang="en-US" sz="2800" b="1" dirty="0" smtClean="0">
                <a:solidFill>
                  <a:srgbClr val="0070C0"/>
                </a:solidFill>
                <a:latin typeface="Bell MT" panose="02020503060305020303" pitchFamily="18" charset="0"/>
                <a:ea typeface="+mj-ea"/>
                <a:cs typeface="+mj-cs"/>
              </a:rPr>
              <a:t>BEP</a:t>
            </a:r>
            <a:endParaRPr lang="en-US" sz="2800" b="1" dirty="0">
              <a:solidFill>
                <a:srgbClr val="0070C0"/>
              </a:solidFill>
              <a:latin typeface="Bell MT" panose="02020503060305020303" pitchFamily="18" charset="0"/>
              <a:ea typeface="+mj-ea"/>
              <a:cs typeface="+mj-cs"/>
            </a:endParaRPr>
          </a:p>
        </p:txBody>
      </p:sp>
      <p:pic>
        <p:nvPicPr>
          <p:cNvPr id="5" name="Picture 4" descr="NPCS-1.gif"/>
          <p:cNvPicPr/>
          <p:nvPr/>
        </p:nvPicPr>
        <p:blipFill>
          <a:blip r:embed="rId2" cstate="print"/>
          <a:stretch>
            <a:fillRect/>
          </a:stretch>
        </p:blipFill>
        <p:spPr>
          <a:xfrm>
            <a:off x="7550884" y="6289763"/>
            <a:ext cx="1571636" cy="542924"/>
          </a:xfrm>
          <a:prstGeom prst="rect">
            <a:avLst/>
          </a:prstGeom>
        </p:spPr>
      </p:pic>
      <p:sp>
        <p:nvSpPr>
          <p:cNvPr id="6" name="TextBox 5"/>
          <p:cNvSpPr txBox="1"/>
          <p:nvPr/>
        </p:nvSpPr>
        <p:spPr>
          <a:xfrm>
            <a:off x="0" y="6456817"/>
            <a:ext cx="3733800"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dirty="0" smtClean="0">
                <a:solidFill>
                  <a:srgbClr val="FF0000"/>
                </a:solidFill>
                <a:hlinkClick r:id="rId3"/>
              </a:rPr>
              <a:t>www.entrepreneurindia.co</a:t>
            </a:r>
            <a:r>
              <a:rPr lang="en-US" sz="2000" dirty="0" smtClean="0">
                <a:solidFill>
                  <a:srgbClr val="FF0000"/>
                </a:solidFill>
              </a:rPr>
              <a:t>  </a:t>
            </a:r>
            <a:r>
              <a:rPr lang="en-US" sz="2000" dirty="0" smtClean="0">
                <a:solidFill>
                  <a:schemeClr val="bg1"/>
                </a:solidFill>
              </a:rPr>
              <a:t> </a:t>
            </a:r>
            <a:endParaRPr lang="en-US" sz="2000" dirty="0">
              <a:solidFill>
                <a:schemeClr val="bg1"/>
              </a:solidFill>
            </a:endParaRPr>
          </a:p>
        </p:txBody>
      </p:sp>
    </p:spTree>
    <p:extLst>
      <p:ext uri="{BB962C8B-B14F-4D97-AF65-F5344CB8AC3E}">
        <p14:creationId xmlns:p14="http://schemas.microsoft.com/office/powerpoint/2010/main" val="87778393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228600" y="838200"/>
            <a:ext cx="8686800" cy="4498732"/>
          </a:xfrm>
          <a:prstGeom prst="rect">
            <a:avLst/>
          </a:prstGeom>
          <a:solidFill>
            <a:srgbClr val="EBF5FF"/>
          </a:solidFill>
        </p:spPr>
        <p:style>
          <a:lnRef idx="1">
            <a:schemeClr val="accent2"/>
          </a:lnRef>
          <a:fillRef idx="1002">
            <a:schemeClr val="lt1"/>
          </a:fillRef>
          <a:effectRef idx="1">
            <a:schemeClr val="accent2"/>
          </a:effectRef>
          <a:fontRef idx="minor">
            <a:schemeClr val="dk1"/>
          </a:fontRef>
        </p:style>
        <p:txBody>
          <a:bodyPr wrap="square">
            <a:spAutoFit/>
          </a:bodyPr>
          <a:lstStyle/>
          <a:p>
            <a:pPr>
              <a:lnSpc>
                <a:spcPct val="107000"/>
              </a:lnSpc>
              <a:spcAft>
                <a:spcPts val="800"/>
              </a:spcAft>
            </a:pPr>
            <a:r>
              <a:rPr lang="en-US" sz="2400" b="1" dirty="0">
                <a:solidFill>
                  <a:srgbClr val="C00000"/>
                </a:solidFill>
                <a:latin typeface="Bell MT" panose="02020503060305020303" pitchFamily="18" charset="0"/>
                <a:ea typeface="+mj-ea"/>
                <a:cs typeface="+mj-cs"/>
              </a:rPr>
              <a:t>• Annexure 12  :: Shareholding Pattern and Stake Status </a:t>
            </a:r>
          </a:p>
          <a:p>
            <a:pPr marL="457200" indent="-457200">
              <a:lnSpc>
                <a:spcPct val="107000"/>
              </a:lnSpc>
              <a:spcAft>
                <a:spcPts val="800"/>
              </a:spcAft>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Equity Capital</a:t>
            </a:r>
          </a:p>
          <a:p>
            <a:pPr marL="457200" indent="-457200">
              <a:lnSpc>
                <a:spcPct val="107000"/>
              </a:lnSpc>
              <a:spcAft>
                <a:spcPts val="800"/>
              </a:spcAft>
              <a:buFont typeface="Wingdings" panose="05000000000000000000" pitchFamily="2" charset="2"/>
              <a:buChar char="§"/>
            </a:pPr>
            <a:r>
              <a:rPr lang="en-US" sz="2800" b="1" dirty="0">
                <a:solidFill>
                  <a:srgbClr val="0070C0"/>
                </a:solidFill>
                <a:latin typeface="Bell MT" panose="02020503060305020303" pitchFamily="18" charset="0"/>
                <a:ea typeface="+mj-ea"/>
                <a:cs typeface="+mj-cs"/>
              </a:rPr>
              <a:t>Preference Share </a:t>
            </a:r>
            <a:r>
              <a:rPr lang="en-US" sz="2800" b="1" dirty="0" smtClean="0">
                <a:solidFill>
                  <a:srgbClr val="0070C0"/>
                </a:solidFill>
                <a:latin typeface="Bell MT" panose="02020503060305020303" pitchFamily="18" charset="0"/>
                <a:ea typeface="+mj-ea"/>
                <a:cs typeface="+mj-cs"/>
              </a:rPr>
              <a:t>Capital</a:t>
            </a:r>
            <a:endParaRPr lang="en-US" sz="2800" b="1" dirty="0">
              <a:solidFill>
                <a:srgbClr val="7030A0"/>
              </a:solidFill>
              <a:latin typeface="Bell MT" panose="02020503060305020303" pitchFamily="18" charset="0"/>
              <a:ea typeface="+mj-ea"/>
              <a:cs typeface="+mj-cs"/>
            </a:endParaRPr>
          </a:p>
          <a:p>
            <a:pPr>
              <a:lnSpc>
                <a:spcPct val="107000"/>
              </a:lnSpc>
              <a:spcAft>
                <a:spcPts val="800"/>
              </a:spcAft>
            </a:pPr>
            <a:r>
              <a:rPr lang="en-US" sz="2400" b="1" dirty="0">
                <a:solidFill>
                  <a:srgbClr val="C00000"/>
                </a:solidFill>
                <a:latin typeface="Bell MT" panose="02020503060305020303" pitchFamily="18" charset="0"/>
                <a:ea typeface="+mj-ea"/>
                <a:cs typeface="+mj-cs"/>
              </a:rPr>
              <a:t>• Annexure 13 :: Quantitative Details-Output/Sales/Stocks</a:t>
            </a:r>
          </a:p>
          <a:p>
            <a:pPr marL="342900" indent="-342900">
              <a:lnSpc>
                <a:spcPct val="107000"/>
              </a:lnSpc>
              <a:spcAft>
                <a:spcPts val="800"/>
              </a:spcAft>
              <a:buFont typeface="Wingdings" panose="05000000000000000000" pitchFamily="2" charset="2"/>
              <a:buChar char="§"/>
            </a:pPr>
            <a:r>
              <a:rPr lang="en-US" sz="2400" b="1" dirty="0">
                <a:solidFill>
                  <a:srgbClr val="0070C0"/>
                </a:solidFill>
                <a:latin typeface="Bell MT" panose="02020503060305020303" pitchFamily="18" charset="0"/>
                <a:ea typeface="+mj-ea"/>
                <a:cs typeface="+mj-cs"/>
              </a:rPr>
              <a:t>Determined Capacity P.A of Products/Services</a:t>
            </a:r>
          </a:p>
          <a:p>
            <a:pPr marL="342900" indent="-342900">
              <a:lnSpc>
                <a:spcPct val="107000"/>
              </a:lnSpc>
              <a:spcAft>
                <a:spcPts val="800"/>
              </a:spcAft>
              <a:buFont typeface="Wingdings" panose="05000000000000000000" pitchFamily="2" charset="2"/>
              <a:buChar char="§"/>
            </a:pPr>
            <a:r>
              <a:rPr lang="en-US" sz="2400" b="1" dirty="0">
                <a:solidFill>
                  <a:srgbClr val="0070C0"/>
                </a:solidFill>
                <a:latin typeface="Bell MT" panose="02020503060305020303" pitchFamily="18" charset="0"/>
                <a:ea typeface="+mj-ea"/>
                <a:cs typeface="+mj-cs"/>
              </a:rPr>
              <a:t>Achievable Efficiency/Yield % of Products/Services/Items  </a:t>
            </a:r>
          </a:p>
          <a:p>
            <a:pPr marL="342900" indent="-342900">
              <a:lnSpc>
                <a:spcPct val="107000"/>
              </a:lnSpc>
              <a:spcAft>
                <a:spcPts val="800"/>
              </a:spcAft>
              <a:buFont typeface="Wingdings" panose="05000000000000000000" pitchFamily="2" charset="2"/>
              <a:buChar char="§"/>
            </a:pPr>
            <a:r>
              <a:rPr lang="en-US" sz="2400" b="1" dirty="0">
                <a:solidFill>
                  <a:srgbClr val="0070C0"/>
                </a:solidFill>
                <a:latin typeface="Bell MT" panose="02020503060305020303" pitchFamily="18" charset="0"/>
                <a:ea typeface="+mj-ea"/>
                <a:cs typeface="+mj-cs"/>
              </a:rPr>
              <a:t>Net Usable Load/Capacity of Products/Services/Items    </a:t>
            </a:r>
          </a:p>
          <a:p>
            <a:pPr marL="342900" indent="-342900">
              <a:lnSpc>
                <a:spcPct val="107000"/>
              </a:lnSpc>
              <a:spcAft>
                <a:spcPts val="800"/>
              </a:spcAft>
              <a:buFont typeface="Wingdings" panose="05000000000000000000" pitchFamily="2" charset="2"/>
              <a:buChar char="§"/>
            </a:pPr>
            <a:r>
              <a:rPr lang="en-US" sz="2400" b="1" dirty="0">
                <a:solidFill>
                  <a:srgbClr val="0070C0"/>
                </a:solidFill>
                <a:latin typeface="Bell MT" panose="02020503060305020303" pitchFamily="18" charset="0"/>
                <a:ea typeface="+mj-ea"/>
                <a:cs typeface="+mj-cs"/>
              </a:rPr>
              <a:t>Expected Sales/ Revenue/ Income of Products/ Services/ Items  </a:t>
            </a:r>
            <a:r>
              <a:rPr lang="en-US" sz="2400" b="1" dirty="0">
                <a:solidFill>
                  <a:srgbClr val="7030A0"/>
                </a:solidFill>
                <a:latin typeface="Bell MT" panose="02020503060305020303" pitchFamily="18" charset="0"/>
                <a:ea typeface="+mj-ea"/>
                <a:cs typeface="+mj-cs"/>
              </a:rPr>
              <a:t>  </a:t>
            </a:r>
          </a:p>
        </p:txBody>
      </p:sp>
      <p:pic>
        <p:nvPicPr>
          <p:cNvPr id="5" name="Picture 4" descr="NPCS-1.gif"/>
          <p:cNvPicPr/>
          <p:nvPr/>
        </p:nvPicPr>
        <p:blipFill>
          <a:blip r:embed="rId2" cstate="print"/>
          <a:stretch>
            <a:fillRect/>
          </a:stretch>
        </p:blipFill>
        <p:spPr>
          <a:xfrm>
            <a:off x="7550884" y="6172200"/>
            <a:ext cx="1571636" cy="660487"/>
          </a:xfrm>
          <a:prstGeom prst="rect">
            <a:avLst/>
          </a:prstGeom>
        </p:spPr>
      </p:pic>
      <p:sp>
        <p:nvSpPr>
          <p:cNvPr id="6" name="TextBox 5"/>
          <p:cNvSpPr txBox="1"/>
          <p:nvPr/>
        </p:nvSpPr>
        <p:spPr>
          <a:xfrm>
            <a:off x="0" y="6456817"/>
            <a:ext cx="3962400"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dirty="0" smtClean="0">
                <a:solidFill>
                  <a:srgbClr val="FF0000"/>
                </a:solidFill>
                <a:hlinkClick r:id="rId3"/>
              </a:rPr>
              <a:t>www.entrepreneurindia.co</a:t>
            </a:r>
            <a:r>
              <a:rPr lang="en-US" sz="2000" dirty="0" smtClean="0">
                <a:solidFill>
                  <a:srgbClr val="FF0000"/>
                </a:solidFill>
              </a:rPr>
              <a:t>  </a:t>
            </a:r>
            <a:r>
              <a:rPr lang="en-US" sz="2000" dirty="0" smtClean="0">
                <a:solidFill>
                  <a:schemeClr val="bg1"/>
                </a:solidFill>
              </a:rPr>
              <a:t> </a:t>
            </a:r>
            <a:endParaRPr lang="en-US" sz="2000" dirty="0">
              <a:solidFill>
                <a:schemeClr val="bg1"/>
              </a:solidFill>
            </a:endParaRPr>
          </a:p>
        </p:txBody>
      </p:sp>
    </p:spTree>
    <p:extLst>
      <p:ext uri="{BB962C8B-B14F-4D97-AF65-F5344CB8AC3E}">
        <p14:creationId xmlns:p14="http://schemas.microsoft.com/office/powerpoint/2010/main" val="307685574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228600" y="533400"/>
            <a:ext cx="8686800" cy="5037276"/>
          </a:xfrm>
          <a:prstGeom prst="rect">
            <a:avLst/>
          </a:prstGeom>
          <a:solidFill>
            <a:srgbClr val="EBF5FF"/>
          </a:solidFill>
        </p:spPr>
        <p:style>
          <a:lnRef idx="1">
            <a:schemeClr val="accent3"/>
          </a:lnRef>
          <a:fillRef idx="1002">
            <a:schemeClr val="lt1"/>
          </a:fillRef>
          <a:effectRef idx="1">
            <a:schemeClr val="accent3"/>
          </a:effectRef>
          <a:fontRef idx="minor">
            <a:schemeClr val="dk1"/>
          </a:fontRef>
        </p:style>
        <p:txBody>
          <a:bodyPr wrap="square">
            <a:spAutoFit/>
          </a:bodyPr>
          <a:lstStyle/>
          <a:p>
            <a:pPr>
              <a:lnSpc>
                <a:spcPct val="150000"/>
              </a:lnSpc>
              <a:spcAft>
                <a:spcPts val="800"/>
              </a:spcAft>
            </a:pPr>
            <a:r>
              <a:rPr lang="en-US" sz="2400" b="1" dirty="0">
                <a:solidFill>
                  <a:srgbClr val="C00000"/>
                </a:solidFill>
                <a:latin typeface="Bell MT" panose="02020503060305020303" pitchFamily="18" charset="0"/>
                <a:ea typeface="+mj-ea"/>
                <a:cs typeface="+mj-cs"/>
              </a:rPr>
              <a:t>•        Annexure 14          ::        Product wise D</a:t>
            </a:r>
            <a:r>
              <a:rPr lang="en-US" sz="2400" b="1" dirty="0" smtClean="0">
                <a:solidFill>
                  <a:srgbClr val="C00000"/>
                </a:solidFill>
                <a:latin typeface="Bell MT" panose="02020503060305020303" pitchFamily="18" charset="0"/>
                <a:ea typeface="+mj-ea"/>
                <a:cs typeface="+mj-cs"/>
              </a:rPr>
              <a:t>omestic </a:t>
            </a:r>
            <a:r>
              <a:rPr lang="en-US" sz="2400" b="1" dirty="0">
                <a:solidFill>
                  <a:srgbClr val="C00000"/>
                </a:solidFill>
                <a:latin typeface="Bell MT" panose="02020503060305020303" pitchFamily="18" charset="0"/>
                <a:ea typeface="+mj-ea"/>
                <a:cs typeface="+mj-cs"/>
              </a:rPr>
              <a:t>Sales </a:t>
            </a:r>
            <a:r>
              <a:rPr lang="en-US" sz="2400" b="1" dirty="0" err="1">
                <a:solidFill>
                  <a:srgbClr val="C00000"/>
                </a:solidFill>
                <a:latin typeface="Bell MT" panose="02020503060305020303" pitchFamily="18" charset="0"/>
                <a:ea typeface="+mj-ea"/>
                <a:cs typeface="+mj-cs"/>
              </a:rPr>
              <a:t>Realisation</a:t>
            </a:r>
            <a:r>
              <a:rPr lang="en-US" sz="2400" b="1" dirty="0">
                <a:solidFill>
                  <a:srgbClr val="C00000"/>
                </a:solidFill>
                <a:latin typeface="Bell MT" panose="02020503060305020303" pitchFamily="18" charset="0"/>
                <a:ea typeface="+mj-ea"/>
                <a:cs typeface="+mj-cs"/>
              </a:rPr>
              <a:t> </a:t>
            </a:r>
          </a:p>
          <a:p>
            <a:pPr>
              <a:lnSpc>
                <a:spcPct val="150000"/>
              </a:lnSpc>
              <a:spcAft>
                <a:spcPts val="800"/>
              </a:spcAft>
            </a:pPr>
            <a:r>
              <a:rPr lang="en-US" sz="2400" b="1" dirty="0">
                <a:solidFill>
                  <a:srgbClr val="C00000"/>
                </a:solidFill>
                <a:latin typeface="Bell MT" panose="02020503060305020303" pitchFamily="18" charset="0"/>
                <a:ea typeface="+mj-ea"/>
                <a:cs typeface="+mj-cs"/>
              </a:rPr>
              <a:t>•        Annexure 15          ::        Total Raw Material Cost </a:t>
            </a:r>
          </a:p>
          <a:p>
            <a:pPr>
              <a:lnSpc>
                <a:spcPct val="150000"/>
              </a:lnSpc>
              <a:spcAft>
                <a:spcPts val="800"/>
              </a:spcAft>
            </a:pPr>
            <a:r>
              <a:rPr lang="en-US" sz="2400" b="1" dirty="0">
                <a:solidFill>
                  <a:srgbClr val="C00000"/>
                </a:solidFill>
                <a:latin typeface="Bell MT" panose="02020503060305020303" pitchFamily="18" charset="0"/>
                <a:ea typeface="+mj-ea"/>
                <a:cs typeface="+mj-cs"/>
              </a:rPr>
              <a:t>•        Annexure 16          ::        Raw Material Cost per unit</a:t>
            </a:r>
          </a:p>
          <a:p>
            <a:pPr>
              <a:lnSpc>
                <a:spcPct val="150000"/>
              </a:lnSpc>
              <a:spcAft>
                <a:spcPts val="800"/>
              </a:spcAft>
            </a:pPr>
            <a:r>
              <a:rPr lang="en-US" sz="2400" b="1" dirty="0">
                <a:solidFill>
                  <a:srgbClr val="C00000"/>
                </a:solidFill>
                <a:latin typeface="Bell MT" panose="02020503060305020303" pitchFamily="18" charset="0"/>
                <a:ea typeface="+mj-ea"/>
                <a:cs typeface="+mj-cs"/>
              </a:rPr>
              <a:t>•        Annexure 17          ::        Total Lab &amp; ETP Chemical Cost</a:t>
            </a:r>
          </a:p>
          <a:p>
            <a:pPr>
              <a:lnSpc>
                <a:spcPct val="150000"/>
              </a:lnSpc>
              <a:spcAft>
                <a:spcPts val="800"/>
              </a:spcAft>
            </a:pPr>
            <a:r>
              <a:rPr lang="en-US" sz="2400" b="1" dirty="0">
                <a:solidFill>
                  <a:srgbClr val="C00000"/>
                </a:solidFill>
                <a:latin typeface="Bell MT" panose="02020503060305020303" pitchFamily="18" charset="0"/>
                <a:ea typeface="+mj-ea"/>
                <a:cs typeface="+mj-cs"/>
              </a:rPr>
              <a:t>•        Annexure 18          ::        Consumables, Store etc</a:t>
            </a:r>
            <a:r>
              <a:rPr lang="en-US" sz="2400" b="1" dirty="0" smtClean="0">
                <a:solidFill>
                  <a:srgbClr val="C00000"/>
                </a:solidFill>
                <a:latin typeface="Bell MT" panose="02020503060305020303" pitchFamily="18" charset="0"/>
                <a:ea typeface="+mj-ea"/>
                <a:cs typeface="+mj-cs"/>
              </a:rPr>
              <a:t>. •</a:t>
            </a:r>
            <a:r>
              <a:rPr lang="en-US" sz="2400" b="1" dirty="0">
                <a:solidFill>
                  <a:srgbClr val="C00000"/>
                </a:solidFill>
                <a:latin typeface="Bell MT" panose="02020503060305020303" pitchFamily="18" charset="0"/>
                <a:ea typeface="+mj-ea"/>
                <a:cs typeface="+mj-cs"/>
              </a:rPr>
              <a:t>        Annexure 19          ::        Packing Material Cost</a:t>
            </a:r>
          </a:p>
          <a:p>
            <a:pPr>
              <a:lnSpc>
                <a:spcPct val="150000"/>
              </a:lnSpc>
              <a:spcAft>
                <a:spcPts val="800"/>
              </a:spcAft>
            </a:pPr>
            <a:r>
              <a:rPr lang="en-US" sz="2400" b="1" dirty="0">
                <a:solidFill>
                  <a:srgbClr val="C00000"/>
                </a:solidFill>
                <a:latin typeface="Bell MT" panose="02020503060305020303" pitchFamily="18" charset="0"/>
                <a:ea typeface="+mj-ea"/>
                <a:cs typeface="+mj-cs"/>
              </a:rPr>
              <a:t>•        Annexure 20          ::        Packing Material Cost Per Unit</a:t>
            </a:r>
          </a:p>
        </p:txBody>
      </p:sp>
      <p:pic>
        <p:nvPicPr>
          <p:cNvPr id="5" name="Picture 4" descr="NPCS-1.gif"/>
          <p:cNvPicPr/>
          <p:nvPr/>
        </p:nvPicPr>
        <p:blipFill>
          <a:blip r:embed="rId2" cstate="print"/>
          <a:stretch>
            <a:fillRect/>
          </a:stretch>
        </p:blipFill>
        <p:spPr>
          <a:xfrm>
            <a:off x="7550884" y="6289763"/>
            <a:ext cx="1571636" cy="542924"/>
          </a:xfrm>
          <a:prstGeom prst="rect">
            <a:avLst/>
          </a:prstGeom>
        </p:spPr>
      </p:pic>
      <p:sp>
        <p:nvSpPr>
          <p:cNvPr id="6" name="TextBox 5"/>
          <p:cNvSpPr txBox="1"/>
          <p:nvPr/>
        </p:nvSpPr>
        <p:spPr>
          <a:xfrm>
            <a:off x="0" y="6456817"/>
            <a:ext cx="3733800"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dirty="0" smtClean="0">
                <a:solidFill>
                  <a:srgbClr val="FF0000"/>
                </a:solidFill>
                <a:hlinkClick r:id="rId3"/>
              </a:rPr>
              <a:t>www.entrepreneurindia.co</a:t>
            </a:r>
            <a:r>
              <a:rPr lang="en-US" sz="2000" dirty="0" smtClean="0">
                <a:solidFill>
                  <a:srgbClr val="FF0000"/>
                </a:solidFill>
              </a:rPr>
              <a:t>  </a:t>
            </a:r>
            <a:r>
              <a:rPr lang="en-US" sz="2000" dirty="0" smtClean="0">
                <a:solidFill>
                  <a:schemeClr val="bg1"/>
                </a:solidFill>
              </a:rPr>
              <a:t> </a:t>
            </a:r>
            <a:endParaRPr lang="en-US" sz="2000" dirty="0">
              <a:solidFill>
                <a:schemeClr val="bg1"/>
              </a:solidFill>
            </a:endParaRPr>
          </a:p>
        </p:txBody>
      </p:sp>
    </p:spTree>
    <p:extLst>
      <p:ext uri="{BB962C8B-B14F-4D97-AF65-F5344CB8AC3E}">
        <p14:creationId xmlns:p14="http://schemas.microsoft.com/office/powerpoint/2010/main" val="401727023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304800" y="457200"/>
            <a:ext cx="8458200" cy="5693866"/>
          </a:xfrm>
          <a:prstGeom prst="rect">
            <a:avLst/>
          </a:prstGeom>
          <a:solidFill>
            <a:srgbClr val="EBF5FF"/>
          </a:solidFill>
        </p:spPr>
        <p:style>
          <a:lnRef idx="1">
            <a:schemeClr val="accent3"/>
          </a:lnRef>
          <a:fillRef idx="1002">
            <a:schemeClr val="lt1"/>
          </a:fillRef>
          <a:effectRef idx="1">
            <a:schemeClr val="accent3"/>
          </a:effectRef>
          <a:fontRef idx="minor">
            <a:schemeClr val="dk1"/>
          </a:fontRef>
        </p:style>
        <p:txBody>
          <a:bodyPr wrap="square">
            <a:spAutoFit/>
          </a:bodyPr>
          <a:lstStyle/>
          <a:p>
            <a:pPr>
              <a:lnSpc>
                <a:spcPct val="150000"/>
              </a:lnSpc>
              <a:spcAft>
                <a:spcPts val="800"/>
              </a:spcAft>
            </a:pPr>
            <a:r>
              <a:rPr lang="en-US" sz="2400" b="1" dirty="0">
                <a:solidFill>
                  <a:srgbClr val="C00000"/>
                </a:solidFill>
                <a:latin typeface="Bell MT" panose="02020503060305020303" pitchFamily="18" charset="0"/>
                <a:ea typeface="+mj-ea"/>
                <a:cs typeface="+mj-cs"/>
              </a:rPr>
              <a:t>•        Annexure 21          ::        Employees Expenses </a:t>
            </a:r>
          </a:p>
          <a:p>
            <a:pPr>
              <a:lnSpc>
                <a:spcPct val="150000"/>
              </a:lnSpc>
              <a:spcAft>
                <a:spcPts val="800"/>
              </a:spcAft>
            </a:pPr>
            <a:r>
              <a:rPr lang="en-US" sz="2400" b="1" dirty="0">
                <a:solidFill>
                  <a:srgbClr val="C00000"/>
                </a:solidFill>
                <a:latin typeface="Bell MT" panose="02020503060305020303" pitchFamily="18" charset="0"/>
                <a:ea typeface="+mj-ea"/>
                <a:cs typeface="+mj-cs"/>
              </a:rPr>
              <a:t>•        Annexure 22          ::        Fuel Expenses </a:t>
            </a:r>
          </a:p>
          <a:p>
            <a:pPr>
              <a:lnSpc>
                <a:spcPct val="150000"/>
              </a:lnSpc>
              <a:spcAft>
                <a:spcPts val="800"/>
              </a:spcAft>
            </a:pPr>
            <a:r>
              <a:rPr lang="en-US" sz="2400" b="1" dirty="0">
                <a:solidFill>
                  <a:srgbClr val="C00000"/>
                </a:solidFill>
                <a:latin typeface="Bell MT" panose="02020503060305020303" pitchFamily="18" charset="0"/>
                <a:ea typeface="+mj-ea"/>
                <a:cs typeface="+mj-cs"/>
              </a:rPr>
              <a:t>•        Annexure 23          ::        Power/Electricity Expenses </a:t>
            </a:r>
          </a:p>
          <a:p>
            <a:pPr>
              <a:lnSpc>
                <a:spcPct val="150000"/>
              </a:lnSpc>
              <a:spcAft>
                <a:spcPts val="800"/>
              </a:spcAft>
            </a:pPr>
            <a:r>
              <a:rPr lang="en-US" sz="2400" b="1" dirty="0">
                <a:solidFill>
                  <a:srgbClr val="C00000"/>
                </a:solidFill>
                <a:latin typeface="Bell MT" panose="02020503060305020303" pitchFamily="18" charset="0"/>
                <a:ea typeface="+mj-ea"/>
                <a:cs typeface="+mj-cs"/>
              </a:rPr>
              <a:t>•        Annexure 24          ::        Royalty &amp; Other Charges </a:t>
            </a:r>
          </a:p>
          <a:p>
            <a:pPr>
              <a:lnSpc>
                <a:spcPct val="150000"/>
              </a:lnSpc>
              <a:spcAft>
                <a:spcPts val="800"/>
              </a:spcAft>
            </a:pPr>
            <a:r>
              <a:rPr lang="en-US" sz="2400" b="1" dirty="0">
                <a:solidFill>
                  <a:srgbClr val="C00000"/>
                </a:solidFill>
                <a:latin typeface="Bell MT" panose="02020503060305020303" pitchFamily="18" charset="0"/>
                <a:ea typeface="+mj-ea"/>
                <a:cs typeface="+mj-cs"/>
              </a:rPr>
              <a:t>•        Annexure 25          ::        Repairs &amp; Maintenance </a:t>
            </a:r>
            <a:r>
              <a:rPr lang="en-US" sz="2400" b="1" dirty="0" smtClean="0">
                <a:solidFill>
                  <a:srgbClr val="C00000"/>
                </a:solidFill>
                <a:latin typeface="Bell MT" panose="02020503060305020303" pitchFamily="18" charset="0"/>
                <a:ea typeface="+mj-ea"/>
                <a:cs typeface="+mj-cs"/>
              </a:rPr>
              <a:t>Expenses </a:t>
            </a:r>
            <a:endParaRPr lang="en-US" sz="2400" b="1" dirty="0">
              <a:solidFill>
                <a:srgbClr val="C00000"/>
              </a:solidFill>
              <a:latin typeface="Bell MT" panose="02020503060305020303" pitchFamily="18" charset="0"/>
              <a:ea typeface="+mj-ea"/>
              <a:cs typeface="+mj-cs"/>
            </a:endParaRPr>
          </a:p>
          <a:p>
            <a:pPr>
              <a:lnSpc>
                <a:spcPct val="150000"/>
              </a:lnSpc>
              <a:spcAft>
                <a:spcPts val="800"/>
              </a:spcAft>
            </a:pPr>
            <a:r>
              <a:rPr lang="en-US" sz="2400" b="1" dirty="0">
                <a:solidFill>
                  <a:srgbClr val="C00000"/>
                </a:solidFill>
                <a:latin typeface="Bell MT" panose="02020503060305020303" pitchFamily="18" charset="0"/>
                <a:ea typeface="+mj-ea"/>
                <a:cs typeface="+mj-cs"/>
              </a:rPr>
              <a:t>•        Annexure 26          ::        Other </a:t>
            </a:r>
            <a:r>
              <a:rPr lang="en-US" sz="2400" b="1" dirty="0" smtClean="0">
                <a:solidFill>
                  <a:srgbClr val="C00000"/>
                </a:solidFill>
                <a:latin typeface="Bell MT" panose="02020503060305020303" pitchFamily="18" charset="0"/>
                <a:ea typeface="+mj-ea"/>
                <a:cs typeface="+mj-cs"/>
              </a:rPr>
              <a:t>Manufacturing </a:t>
            </a:r>
            <a:r>
              <a:rPr lang="en-US" sz="2400" b="1" dirty="0">
                <a:solidFill>
                  <a:srgbClr val="C00000"/>
                </a:solidFill>
                <a:latin typeface="Bell MT" panose="02020503060305020303" pitchFamily="18" charset="0"/>
                <a:ea typeface="+mj-ea"/>
                <a:cs typeface="+mj-cs"/>
              </a:rPr>
              <a:t>Expenses •        Annexure 27          ::        Administration Expenses </a:t>
            </a:r>
          </a:p>
          <a:p>
            <a:pPr>
              <a:lnSpc>
                <a:spcPct val="150000"/>
              </a:lnSpc>
              <a:spcAft>
                <a:spcPts val="800"/>
              </a:spcAft>
            </a:pPr>
            <a:r>
              <a:rPr lang="en-US" sz="2400" b="1" dirty="0">
                <a:solidFill>
                  <a:srgbClr val="C00000"/>
                </a:solidFill>
                <a:latin typeface="Bell MT" panose="02020503060305020303" pitchFamily="18" charset="0"/>
                <a:ea typeface="+mj-ea"/>
                <a:cs typeface="+mj-cs"/>
              </a:rPr>
              <a:t>•        Annexure 28          ::        Selling Expenses </a:t>
            </a:r>
          </a:p>
        </p:txBody>
      </p:sp>
      <p:pic>
        <p:nvPicPr>
          <p:cNvPr id="5" name="Picture 4" descr="NPCS-1.gif"/>
          <p:cNvPicPr/>
          <p:nvPr/>
        </p:nvPicPr>
        <p:blipFill>
          <a:blip r:embed="rId2" cstate="print"/>
          <a:stretch>
            <a:fillRect/>
          </a:stretch>
        </p:blipFill>
        <p:spPr>
          <a:xfrm>
            <a:off x="7550884" y="6289763"/>
            <a:ext cx="1571636" cy="542924"/>
          </a:xfrm>
          <a:prstGeom prst="rect">
            <a:avLst/>
          </a:prstGeom>
        </p:spPr>
      </p:pic>
      <p:sp>
        <p:nvSpPr>
          <p:cNvPr id="6" name="TextBox 5"/>
          <p:cNvSpPr txBox="1"/>
          <p:nvPr/>
        </p:nvSpPr>
        <p:spPr>
          <a:xfrm>
            <a:off x="0" y="6456817"/>
            <a:ext cx="3810000"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dirty="0" smtClean="0">
                <a:solidFill>
                  <a:srgbClr val="FF0000"/>
                </a:solidFill>
                <a:hlinkClick r:id="rId3"/>
              </a:rPr>
              <a:t>www.entrepreneurindia.co</a:t>
            </a:r>
            <a:r>
              <a:rPr lang="en-US" sz="2000" dirty="0" smtClean="0">
                <a:solidFill>
                  <a:srgbClr val="FF0000"/>
                </a:solidFill>
              </a:rPr>
              <a:t>  </a:t>
            </a:r>
            <a:r>
              <a:rPr lang="en-US" sz="2000" dirty="0" smtClean="0">
                <a:solidFill>
                  <a:schemeClr val="bg1"/>
                </a:solidFill>
              </a:rPr>
              <a:t> </a:t>
            </a:r>
            <a:endParaRPr lang="en-US" sz="2000" dirty="0">
              <a:solidFill>
                <a:schemeClr val="bg1"/>
              </a:solidFill>
            </a:endParaRPr>
          </a:p>
        </p:txBody>
      </p:sp>
    </p:spTree>
    <p:extLst>
      <p:ext uri="{BB962C8B-B14F-4D97-AF65-F5344CB8AC3E}">
        <p14:creationId xmlns:p14="http://schemas.microsoft.com/office/powerpoint/2010/main" val="43116329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685800" y="838200"/>
            <a:ext cx="7848600" cy="4770537"/>
          </a:xfrm>
          <a:prstGeom prst="rect">
            <a:avLst/>
          </a:prstGeom>
          <a:solidFill>
            <a:srgbClr val="EBF5FF"/>
          </a:solidFill>
        </p:spPr>
        <p:style>
          <a:lnRef idx="1">
            <a:schemeClr val="accent3"/>
          </a:lnRef>
          <a:fillRef idx="1002">
            <a:schemeClr val="lt1"/>
          </a:fillRef>
          <a:effectRef idx="1">
            <a:schemeClr val="accent3"/>
          </a:effectRef>
          <a:fontRef idx="minor">
            <a:schemeClr val="dk1"/>
          </a:fontRef>
        </p:style>
        <p:txBody>
          <a:bodyPr wrap="square">
            <a:spAutoFit/>
          </a:bodyPr>
          <a:lstStyle/>
          <a:p>
            <a:pPr>
              <a:spcAft>
                <a:spcPts val="800"/>
              </a:spcAft>
            </a:pPr>
            <a:r>
              <a:rPr lang="en-US" sz="2400" b="1" dirty="0">
                <a:solidFill>
                  <a:srgbClr val="C00000"/>
                </a:solidFill>
                <a:latin typeface="Bell MT" panose="02020503060305020303" pitchFamily="18" charset="0"/>
                <a:ea typeface="+mj-ea"/>
                <a:cs typeface="+mj-cs"/>
              </a:rPr>
              <a:t>• </a:t>
            </a:r>
            <a:r>
              <a:rPr lang="en-US" sz="2400" b="1" dirty="0" smtClean="0">
                <a:solidFill>
                  <a:srgbClr val="C00000"/>
                </a:solidFill>
                <a:latin typeface="Bell MT" panose="02020503060305020303" pitchFamily="18" charset="0"/>
                <a:ea typeface="+mj-ea"/>
                <a:cs typeface="+mj-cs"/>
              </a:rPr>
              <a:t>Annexure </a:t>
            </a:r>
            <a:r>
              <a:rPr lang="en-US" sz="2400" b="1" dirty="0">
                <a:solidFill>
                  <a:srgbClr val="C00000"/>
                </a:solidFill>
                <a:latin typeface="Bell MT" panose="02020503060305020303" pitchFamily="18" charset="0"/>
                <a:ea typeface="+mj-ea"/>
                <a:cs typeface="+mj-cs"/>
              </a:rPr>
              <a:t>29   </a:t>
            </a:r>
            <a:r>
              <a:rPr lang="en-US" sz="2400" b="1" dirty="0" smtClean="0">
                <a:solidFill>
                  <a:srgbClr val="C00000"/>
                </a:solidFill>
                <a:latin typeface="Bell MT" panose="02020503060305020303" pitchFamily="18" charset="0"/>
                <a:ea typeface="+mj-ea"/>
                <a:cs typeface="+mj-cs"/>
              </a:rPr>
              <a:t>:: </a:t>
            </a:r>
            <a:r>
              <a:rPr lang="en-US" sz="2400" b="1" dirty="0">
                <a:solidFill>
                  <a:srgbClr val="C00000"/>
                </a:solidFill>
                <a:latin typeface="Bell MT" panose="02020503060305020303" pitchFamily="18" charset="0"/>
                <a:ea typeface="+mj-ea"/>
                <a:cs typeface="+mj-cs"/>
              </a:rPr>
              <a:t>  </a:t>
            </a:r>
            <a:r>
              <a:rPr lang="en-US" sz="2400" b="1" dirty="0" smtClean="0">
                <a:solidFill>
                  <a:srgbClr val="C00000"/>
                </a:solidFill>
                <a:latin typeface="Bell MT" panose="02020503060305020303" pitchFamily="18" charset="0"/>
                <a:ea typeface="+mj-ea"/>
                <a:cs typeface="+mj-cs"/>
              </a:rPr>
              <a:t>Depreciation </a:t>
            </a:r>
            <a:r>
              <a:rPr lang="en-US" sz="2400" b="1" dirty="0">
                <a:solidFill>
                  <a:srgbClr val="C00000"/>
                </a:solidFill>
                <a:latin typeface="Bell MT" panose="02020503060305020303" pitchFamily="18" charset="0"/>
                <a:ea typeface="+mj-ea"/>
                <a:cs typeface="+mj-cs"/>
              </a:rPr>
              <a:t>Charges – as per Books (Total)</a:t>
            </a:r>
          </a:p>
          <a:p>
            <a:pPr>
              <a:spcAft>
                <a:spcPts val="800"/>
              </a:spcAft>
            </a:pPr>
            <a:r>
              <a:rPr lang="en-US" sz="2400" b="1" dirty="0">
                <a:solidFill>
                  <a:srgbClr val="C00000"/>
                </a:solidFill>
                <a:latin typeface="Bell MT" panose="02020503060305020303" pitchFamily="18" charset="0"/>
                <a:ea typeface="+mj-ea"/>
                <a:cs typeface="+mj-cs"/>
              </a:rPr>
              <a:t>• </a:t>
            </a:r>
            <a:r>
              <a:rPr lang="en-US" sz="2400" b="1" dirty="0" smtClean="0">
                <a:solidFill>
                  <a:srgbClr val="C00000"/>
                </a:solidFill>
                <a:latin typeface="Bell MT" panose="02020503060305020303" pitchFamily="18" charset="0"/>
                <a:ea typeface="+mj-ea"/>
                <a:cs typeface="+mj-cs"/>
              </a:rPr>
              <a:t>Annexure </a:t>
            </a:r>
            <a:r>
              <a:rPr lang="en-US" sz="2400" b="1" dirty="0">
                <a:solidFill>
                  <a:srgbClr val="C00000"/>
                </a:solidFill>
                <a:latin typeface="Bell MT" panose="02020503060305020303" pitchFamily="18" charset="0"/>
                <a:ea typeface="+mj-ea"/>
                <a:cs typeface="+mj-cs"/>
              </a:rPr>
              <a:t>30   </a:t>
            </a:r>
            <a:r>
              <a:rPr lang="en-US" sz="2400" b="1" dirty="0" smtClean="0">
                <a:solidFill>
                  <a:srgbClr val="C00000"/>
                </a:solidFill>
                <a:latin typeface="Bell MT" panose="02020503060305020303" pitchFamily="18" charset="0"/>
                <a:ea typeface="+mj-ea"/>
                <a:cs typeface="+mj-cs"/>
              </a:rPr>
              <a:t>:: </a:t>
            </a:r>
            <a:r>
              <a:rPr lang="en-US" sz="2400" b="1" dirty="0">
                <a:solidFill>
                  <a:srgbClr val="C00000"/>
                </a:solidFill>
                <a:latin typeface="Bell MT" panose="02020503060305020303" pitchFamily="18" charset="0"/>
                <a:ea typeface="+mj-ea"/>
                <a:cs typeface="+mj-cs"/>
              </a:rPr>
              <a:t>  </a:t>
            </a:r>
            <a:r>
              <a:rPr lang="en-US" sz="2400" b="1" dirty="0" smtClean="0">
                <a:solidFill>
                  <a:srgbClr val="C00000"/>
                </a:solidFill>
                <a:latin typeface="Bell MT" panose="02020503060305020303" pitchFamily="18" charset="0"/>
                <a:ea typeface="+mj-ea"/>
                <a:cs typeface="+mj-cs"/>
              </a:rPr>
              <a:t>Depreciation </a:t>
            </a:r>
            <a:r>
              <a:rPr lang="en-US" sz="2400" b="1" dirty="0">
                <a:solidFill>
                  <a:srgbClr val="C00000"/>
                </a:solidFill>
                <a:latin typeface="Bell MT" panose="02020503060305020303" pitchFamily="18" charset="0"/>
                <a:ea typeface="+mj-ea"/>
                <a:cs typeface="+mj-cs"/>
              </a:rPr>
              <a:t>Charges – as per Books (P &amp; M)</a:t>
            </a:r>
          </a:p>
          <a:p>
            <a:pPr>
              <a:spcAft>
                <a:spcPts val="800"/>
              </a:spcAft>
            </a:pPr>
            <a:r>
              <a:rPr lang="en-US" sz="2400" b="1" dirty="0">
                <a:solidFill>
                  <a:srgbClr val="C00000"/>
                </a:solidFill>
                <a:latin typeface="Bell MT" panose="02020503060305020303" pitchFamily="18" charset="0"/>
                <a:ea typeface="+mj-ea"/>
                <a:cs typeface="+mj-cs"/>
              </a:rPr>
              <a:t>• </a:t>
            </a:r>
            <a:r>
              <a:rPr lang="en-US" sz="2400" b="1" dirty="0" smtClean="0">
                <a:solidFill>
                  <a:srgbClr val="C00000"/>
                </a:solidFill>
                <a:latin typeface="Bell MT" panose="02020503060305020303" pitchFamily="18" charset="0"/>
                <a:ea typeface="+mj-ea"/>
                <a:cs typeface="+mj-cs"/>
              </a:rPr>
              <a:t>Annexure </a:t>
            </a:r>
            <a:r>
              <a:rPr lang="en-US" sz="2400" b="1" dirty="0">
                <a:solidFill>
                  <a:srgbClr val="C00000"/>
                </a:solidFill>
                <a:latin typeface="Bell MT" panose="02020503060305020303" pitchFamily="18" charset="0"/>
                <a:ea typeface="+mj-ea"/>
                <a:cs typeface="+mj-cs"/>
              </a:rPr>
              <a:t>31   </a:t>
            </a:r>
            <a:r>
              <a:rPr lang="en-US" sz="2400" b="1" dirty="0" smtClean="0">
                <a:solidFill>
                  <a:srgbClr val="C00000"/>
                </a:solidFill>
                <a:latin typeface="Bell MT" panose="02020503060305020303" pitchFamily="18" charset="0"/>
                <a:ea typeface="+mj-ea"/>
                <a:cs typeface="+mj-cs"/>
              </a:rPr>
              <a:t>:: </a:t>
            </a:r>
            <a:r>
              <a:rPr lang="en-US" sz="2400" b="1" dirty="0">
                <a:solidFill>
                  <a:srgbClr val="C00000"/>
                </a:solidFill>
                <a:latin typeface="Bell MT" panose="02020503060305020303" pitchFamily="18" charset="0"/>
                <a:ea typeface="+mj-ea"/>
                <a:cs typeface="+mj-cs"/>
              </a:rPr>
              <a:t>  </a:t>
            </a:r>
            <a:r>
              <a:rPr lang="en-US" sz="2400" b="1" dirty="0" smtClean="0">
                <a:solidFill>
                  <a:srgbClr val="C00000"/>
                </a:solidFill>
                <a:latin typeface="Bell MT" panose="02020503060305020303" pitchFamily="18" charset="0"/>
                <a:ea typeface="+mj-ea"/>
                <a:cs typeface="+mj-cs"/>
              </a:rPr>
              <a:t>Depreciation </a:t>
            </a:r>
            <a:r>
              <a:rPr lang="en-US" sz="2400" b="1" dirty="0">
                <a:solidFill>
                  <a:srgbClr val="C00000"/>
                </a:solidFill>
                <a:latin typeface="Bell MT" panose="02020503060305020303" pitchFamily="18" charset="0"/>
                <a:ea typeface="+mj-ea"/>
                <a:cs typeface="+mj-cs"/>
              </a:rPr>
              <a:t>Charges - </a:t>
            </a:r>
            <a:r>
              <a:rPr lang="en-US" sz="2400" b="1" dirty="0" smtClean="0">
                <a:solidFill>
                  <a:srgbClr val="C00000"/>
                </a:solidFill>
                <a:latin typeface="Bell MT" panose="02020503060305020303" pitchFamily="18" charset="0"/>
                <a:ea typeface="+mj-ea"/>
                <a:cs typeface="+mj-cs"/>
              </a:rPr>
              <a:t>as </a:t>
            </a:r>
            <a:r>
              <a:rPr lang="en-US" sz="2400" b="1" dirty="0">
                <a:solidFill>
                  <a:srgbClr val="C00000"/>
                </a:solidFill>
                <a:latin typeface="Bell MT" panose="02020503060305020303" pitchFamily="18" charset="0"/>
                <a:ea typeface="+mj-ea"/>
                <a:cs typeface="+mj-cs"/>
              </a:rPr>
              <a:t>per IT Act WDV (Total)</a:t>
            </a:r>
          </a:p>
          <a:p>
            <a:pPr>
              <a:spcAft>
                <a:spcPts val="800"/>
              </a:spcAft>
            </a:pPr>
            <a:r>
              <a:rPr lang="en-US" sz="2400" b="1" dirty="0">
                <a:solidFill>
                  <a:srgbClr val="C00000"/>
                </a:solidFill>
                <a:latin typeface="Bell MT" panose="02020503060305020303" pitchFamily="18" charset="0"/>
                <a:ea typeface="+mj-ea"/>
                <a:cs typeface="+mj-cs"/>
              </a:rPr>
              <a:t>• </a:t>
            </a:r>
            <a:r>
              <a:rPr lang="en-US" sz="2400" b="1" dirty="0" smtClean="0">
                <a:solidFill>
                  <a:srgbClr val="C00000"/>
                </a:solidFill>
                <a:latin typeface="Bell MT" panose="02020503060305020303" pitchFamily="18" charset="0"/>
                <a:ea typeface="+mj-ea"/>
                <a:cs typeface="+mj-cs"/>
              </a:rPr>
              <a:t>Annexure </a:t>
            </a:r>
            <a:r>
              <a:rPr lang="en-US" sz="2400" b="1" dirty="0">
                <a:solidFill>
                  <a:srgbClr val="C00000"/>
                </a:solidFill>
                <a:latin typeface="Bell MT" panose="02020503060305020303" pitchFamily="18" charset="0"/>
                <a:ea typeface="+mj-ea"/>
                <a:cs typeface="+mj-cs"/>
              </a:rPr>
              <a:t>32  </a:t>
            </a:r>
            <a:r>
              <a:rPr lang="en-US" sz="2400" b="1" dirty="0" smtClean="0">
                <a:solidFill>
                  <a:srgbClr val="C00000"/>
                </a:solidFill>
                <a:latin typeface="Bell MT" panose="02020503060305020303" pitchFamily="18" charset="0"/>
                <a:ea typeface="+mj-ea"/>
                <a:cs typeface="+mj-cs"/>
              </a:rPr>
              <a:t> :: </a:t>
            </a:r>
            <a:r>
              <a:rPr lang="en-US" sz="2400" b="1" dirty="0">
                <a:solidFill>
                  <a:srgbClr val="C00000"/>
                </a:solidFill>
                <a:latin typeface="Bell MT" panose="02020503060305020303" pitchFamily="18" charset="0"/>
                <a:ea typeface="+mj-ea"/>
                <a:cs typeface="+mj-cs"/>
              </a:rPr>
              <a:t>  </a:t>
            </a:r>
            <a:r>
              <a:rPr lang="en-US" sz="2400" b="1" dirty="0" smtClean="0">
                <a:solidFill>
                  <a:srgbClr val="C00000"/>
                </a:solidFill>
                <a:latin typeface="Bell MT" panose="02020503060305020303" pitchFamily="18" charset="0"/>
                <a:ea typeface="+mj-ea"/>
                <a:cs typeface="+mj-cs"/>
              </a:rPr>
              <a:t>Depreciation </a:t>
            </a:r>
            <a:r>
              <a:rPr lang="en-US" sz="2400" b="1" dirty="0">
                <a:solidFill>
                  <a:srgbClr val="C00000"/>
                </a:solidFill>
                <a:latin typeface="Bell MT" panose="02020503060305020303" pitchFamily="18" charset="0"/>
                <a:ea typeface="+mj-ea"/>
                <a:cs typeface="+mj-cs"/>
              </a:rPr>
              <a:t>Charges - </a:t>
            </a:r>
            <a:r>
              <a:rPr lang="en-US" sz="2400" b="1" dirty="0" smtClean="0">
                <a:solidFill>
                  <a:srgbClr val="C00000"/>
                </a:solidFill>
                <a:latin typeface="Bell MT" panose="02020503060305020303" pitchFamily="18" charset="0"/>
                <a:ea typeface="+mj-ea"/>
                <a:cs typeface="+mj-cs"/>
              </a:rPr>
              <a:t>as </a:t>
            </a:r>
            <a:r>
              <a:rPr lang="en-US" sz="2400" b="1" dirty="0">
                <a:solidFill>
                  <a:srgbClr val="C00000"/>
                </a:solidFill>
                <a:latin typeface="Bell MT" panose="02020503060305020303" pitchFamily="18" charset="0"/>
                <a:ea typeface="+mj-ea"/>
                <a:cs typeface="+mj-cs"/>
              </a:rPr>
              <a:t>per IT Act WDV (P &amp; M)</a:t>
            </a:r>
          </a:p>
          <a:p>
            <a:pPr>
              <a:spcAft>
                <a:spcPts val="800"/>
              </a:spcAft>
            </a:pPr>
            <a:r>
              <a:rPr lang="en-US" sz="2400" b="1" dirty="0">
                <a:solidFill>
                  <a:srgbClr val="C00000"/>
                </a:solidFill>
                <a:latin typeface="Bell MT" panose="02020503060305020303" pitchFamily="18" charset="0"/>
                <a:ea typeface="+mj-ea"/>
                <a:cs typeface="+mj-cs"/>
              </a:rPr>
              <a:t>•  </a:t>
            </a:r>
            <a:r>
              <a:rPr lang="en-US" sz="2400" b="1" dirty="0" smtClean="0">
                <a:solidFill>
                  <a:srgbClr val="C00000"/>
                </a:solidFill>
                <a:latin typeface="Bell MT" panose="02020503060305020303" pitchFamily="18" charset="0"/>
                <a:ea typeface="+mj-ea"/>
                <a:cs typeface="+mj-cs"/>
              </a:rPr>
              <a:t>Annexure </a:t>
            </a:r>
            <a:r>
              <a:rPr lang="en-US" sz="2400" b="1" dirty="0">
                <a:solidFill>
                  <a:srgbClr val="C00000"/>
                </a:solidFill>
                <a:latin typeface="Bell MT" panose="02020503060305020303" pitchFamily="18" charset="0"/>
                <a:ea typeface="+mj-ea"/>
                <a:cs typeface="+mj-cs"/>
              </a:rPr>
              <a:t>33  </a:t>
            </a:r>
            <a:r>
              <a:rPr lang="en-US" sz="2400" b="1" dirty="0" smtClean="0">
                <a:solidFill>
                  <a:srgbClr val="C00000"/>
                </a:solidFill>
                <a:latin typeface="Bell MT" panose="02020503060305020303" pitchFamily="18" charset="0"/>
                <a:ea typeface="+mj-ea"/>
                <a:cs typeface="+mj-cs"/>
              </a:rPr>
              <a:t>:: </a:t>
            </a:r>
            <a:r>
              <a:rPr lang="en-US" sz="2400" b="1" dirty="0">
                <a:solidFill>
                  <a:srgbClr val="C00000"/>
                </a:solidFill>
                <a:latin typeface="Bell MT" panose="02020503060305020303" pitchFamily="18" charset="0"/>
                <a:ea typeface="+mj-ea"/>
                <a:cs typeface="+mj-cs"/>
              </a:rPr>
              <a:t>  </a:t>
            </a:r>
            <a:r>
              <a:rPr lang="en-US" sz="2400" b="1" dirty="0" smtClean="0">
                <a:solidFill>
                  <a:srgbClr val="C00000"/>
                </a:solidFill>
                <a:latin typeface="Bell MT" panose="02020503060305020303" pitchFamily="18" charset="0"/>
                <a:ea typeface="+mj-ea"/>
                <a:cs typeface="+mj-cs"/>
              </a:rPr>
              <a:t>Interest </a:t>
            </a:r>
            <a:r>
              <a:rPr lang="en-US" sz="2400" b="1" dirty="0">
                <a:solidFill>
                  <a:srgbClr val="C00000"/>
                </a:solidFill>
                <a:latin typeface="Bell MT" panose="02020503060305020303" pitchFamily="18" charset="0"/>
                <a:ea typeface="+mj-ea"/>
                <a:cs typeface="+mj-cs"/>
              </a:rPr>
              <a:t>and Repayment - Term Loans</a:t>
            </a:r>
          </a:p>
          <a:p>
            <a:pPr>
              <a:spcAft>
                <a:spcPts val="800"/>
              </a:spcAft>
            </a:pPr>
            <a:r>
              <a:rPr lang="en-US" sz="2400" b="1" dirty="0">
                <a:solidFill>
                  <a:srgbClr val="C00000"/>
                </a:solidFill>
                <a:latin typeface="Bell MT" panose="02020503060305020303" pitchFamily="18" charset="0"/>
                <a:ea typeface="+mj-ea"/>
                <a:cs typeface="+mj-cs"/>
              </a:rPr>
              <a:t>•  </a:t>
            </a:r>
            <a:r>
              <a:rPr lang="en-US" sz="2400" b="1" dirty="0" smtClean="0">
                <a:solidFill>
                  <a:srgbClr val="C00000"/>
                </a:solidFill>
                <a:latin typeface="Bell MT" panose="02020503060305020303" pitchFamily="18" charset="0"/>
                <a:ea typeface="+mj-ea"/>
                <a:cs typeface="+mj-cs"/>
              </a:rPr>
              <a:t>Annexure </a:t>
            </a:r>
            <a:r>
              <a:rPr lang="en-US" sz="2400" b="1" dirty="0">
                <a:solidFill>
                  <a:srgbClr val="C00000"/>
                </a:solidFill>
                <a:latin typeface="Bell MT" panose="02020503060305020303" pitchFamily="18" charset="0"/>
                <a:ea typeface="+mj-ea"/>
                <a:cs typeface="+mj-cs"/>
              </a:rPr>
              <a:t>34  </a:t>
            </a:r>
            <a:r>
              <a:rPr lang="en-US" sz="2400" b="1" dirty="0" smtClean="0">
                <a:solidFill>
                  <a:srgbClr val="C00000"/>
                </a:solidFill>
                <a:latin typeface="Bell MT" panose="02020503060305020303" pitchFamily="18" charset="0"/>
                <a:ea typeface="+mj-ea"/>
                <a:cs typeface="+mj-cs"/>
              </a:rPr>
              <a:t>:: </a:t>
            </a:r>
            <a:r>
              <a:rPr lang="en-US" sz="2400" b="1" dirty="0">
                <a:solidFill>
                  <a:srgbClr val="C00000"/>
                </a:solidFill>
                <a:latin typeface="Bell MT" panose="02020503060305020303" pitchFamily="18" charset="0"/>
                <a:ea typeface="+mj-ea"/>
                <a:cs typeface="+mj-cs"/>
              </a:rPr>
              <a:t>  </a:t>
            </a:r>
            <a:r>
              <a:rPr lang="en-US" sz="2400" b="1" dirty="0" smtClean="0">
                <a:solidFill>
                  <a:srgbClr val="C00000"/>
                </a:solidFill>
                <a:latin typeface="Bell MT" panose="02020503060305020303" pitchFamily="18" charset="0"/>
                <a:ea typeface="+mj-ea"/>
                <a:cs typeface="+mj-cs"/>
              </a:rPr>
              <a:t>Tax </a:t>
            </a:r>
            <a:r>
              <a:rPr lang="en-US" sz="2400" b="1" dirty="0">
                <a:solidFill>
                  <a:srgbClr val="C00000"/>
                </a:solidFill>
                <a:latin typeface="Bell MT" panose="02020503060305020303" pitchFamily="18" charset="0"/>
                <a:ea typeface="+mj-ea"/>
                <a:cs typeface="+mj-cs"/>
              </a:rPr>
              <a:t>on Profits</a:t>
            </a:r>
          </a:p>
          <a:p>
            <a:pPr>
              <a:spcAft>
                <a:spcPts val="800"/>
              </a:spcAft>
            </a:pPr>
            <a:r>
              <a:rPr lang="en-US" sz="2400" b="1" dirty="0">
                <a:solidFill>
                  <a:srgbClr val="C00000"/>
                </a:solidFill>
                <a:latin typeface="Bell MT" panose="02020503060305020303" pitchFamily="18" charset="0"/>
                <a:ea typeface="+mj-ea"/>
                <a:cs typeface="+mj-cs"/>
              </a:rPr>
              <a:t>•  </a:t>
            </a:r>
            <a:r>
              <a:rPr lang="en-US" sz="2400" b="1" dirty="0" smtClean="0">
                <a:solidFill>
                  <a:srgbClr val="C00000"/>
                </a:solidFill>
                <a:latin typeface="Bell MT" panose="02020503060305020303" pitchFamily="18" charset="0"/>
                <a:ea typeface="+mj-ea"/>
                <a:cs typeface="+mj-cs"/>
              </a:rPr>
              <a:t>Annexure </a:t>
            </a:r>
            <a:r>
              <a:rPr lang="en-US" sz="2400" b="1" dirty="0">
                <a:solidFill>
                  <a:srgbClr val="C00000"/>
                </a:solidFill>
                <a:latin typeface="Bell MT" panose="02020503060305020303" pitchFamily="18" charset="0"/>
                <a:ea typeface="+mj-ea"/>
                <a:cs typeface="+mj-cs"/>
              </a:rPr>
              <a:t>35  </a:t>
            </a:r>
            <a:r>
              <a:rPr lang="en-US" sz="2400" b="1" dirty="0" smtClean="0">
                <a:solidFill>
                  <a:srgbClr val="C00000"/>
                </a:solidFill>
                <a:latin typeface="Bell MT" panose="02020503060305020303" pitchFamily="18" charset="0"/>
                <a:ea typeface="+mj-ea"/>
                <a:cs typeface="+mj-cs"/>
              </a:rPr>
              <a:t>::</a:t>
            </a:r>
            <a:r>
              <a:rPr lang="en-US" sz="2400" b="1" dirty="0">
                <a:solidFill>
                  <a:srgbClr val="C00000"/>
                </a:solidFill>
                <a:latin typeface="Bell MT" panose="02020503060305020303" pitchFamily="18" charset="0"/>
                <a:ea typeface="+mj-ea"/>
                <a:cs typeface="+mj-cs"/>
              </a:rPr>
              <a:t>  </a:t>
            </a:r>
            <a:r>
              <a:rPr lang="en-US" sz="2400" b="1" dirty="0" smtClean="0">
                <a:solidFill>
                  <a:srgbClr val="C00000"/>
                </a:solidFill>
                <a:latin typeface="Bell MT" panose="02020503060305020303" pitchFamily="18" charset="0"/>
                <a:ea typeface="+mj-ea"/>
                <a:cs typeface="+mj-cs"/>
              </a:rPr>
              <a:t> </a:t>
            </a:r>
            <a:r>
              <a:rPr lang="en-US" sz="2400" b="1" dirty="0">
                <a:solidFill>
                  <a:srgbClr val="C00000"/>
                </a:solidFill>
                <a:latin typeface="Bell MT" panose="02020503060305020303" pitchFamily="18" charset="0"/>
                <a:ea typeface="+mj-ea"/>
                <a:cs typeface="+mj-cs"/>
              </a:rPr>
              <a:t>Projected Pay-Back Period </a:t>
            </a:r>
            <a:r>
              <a:rPr lang="en-US" sz="2400" b="1" dirty="0" smtClean="0">
                <a:solidFill>
                  <a:srgbClr val="C00000"/>
                </a:solidFill>
                <a:latin typeface="Bell MT" panose="02020503060305020303" pitchFamily="18" charset="0"/>
                <a:ea typeface="+mj-ea"/>
                <a:cs typeface="+mj-cs"/>
              </a:rPr>
              <a:t>and </a:t>
            </a:r>
            <a:r>
              <a:rPr lang="en-US" sz="2400" b="1" dirty="0">
                <a:solidFill>
                  <a:srgbClr val="C00000"/>
                </a:solidFill>
                <a:latin typeface="Bell MT" panose="02020503060305020303" pitchFamily="18" charset="0"/>
                <a:ea typeface="+mj-ea"/>
                <a:cs typeface="+mj-cs"/>
              </a:rPr>
              <a:t>IRR</a:t>
            </a:r>
          </a:p>
        </p:txBody>
      </p:sp>
      <p:pic>
        <p:nvPicPr>
          <p:cNvPr id="5" name="Picture 4" descr="NPCS-1.gif"/>
          <p:cNvPicPr/>
          <p:nvPr/>
        </p:nvPicPr>
        <p:blipFill>
          <a:blip r:embed="rId2" cstate="print"/>
          <a:stretch>
            <a:fillRect/>
          </a:stretch>
        </p:blipFill>
        <p:spPr>
          <a:xfrm>
            <a:off x="7550884" y="6289763"/>
            <a:ext cx="1571636" cy="542924"/>
          </a:xfrm>
          <a:prstGeom prst="rect">
            <a:avLst/>
          </a:prstGeom>
        </p:spPr>
      </p:pic>
      <p:sp>
        <p:nvSpPr>
          <p:cNvPr id="6" name="TextBox 5"/>
          <p:cNvSpPr txBox="1"/>
          <p:nvPr/>
        </p:nvSpPr>
        <p:spPr>
          <a:xfrm>
            <a:off x="0" y="6456817"/>
            <a:ext cx="3733800"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dirty="0" smtClean="0">
                <a:solidFill>
                  <a:srgbClr val="FF0000"/>
                </a:solidFill>
                <a:hlinkClick r:id="rId3"/>
              </a:rPr>
              <a:t>www.entrepreneurindia.co</a:t>
            </a:r>
            <a:r>
              <a:rPr lang="en-US" sz="2000" dirty="0" smtClean="0">
                <a:solidFill>
                  <a:srgbClr val="FF0000"/>
                </a:solidFill>
              </a:rPr>
              <a:t>  </a:t>
            </a:r>
            <a:r>
              <a:rPr lang="en-US" sz="2000" dirty="0" smtClean="0">
                <a:solidFill>
                  <a:schemeClr val="bg1"/>
                </a:solidFill>
              </a:rPr>
              <a:t> </a:t>
            </a:r>
            <a:endParaRPr lang="en-US" sz="2000" dirty="0">
              <a:solidFill>
                <a:schemeClr val="bg1"/>
              </a:solidFill>
            </a:endParaRPr>
          </a:p>
        </p:txBody>
      </p:sp>
    </p:spTree>
    <p:extLst>
      <p:ext uri="{BB962C8B-B14F-4D97-AF65-F5344CB8AC3E}">
        <p14:creationId xmlns:p14="http://schemas.microsoft.com/office/powerpoint/2010/main" val="39874332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304800" y="152400"/>
            <a:ext cx="8534400" cy="584775"/>
          </a:xfrm>
          <a:prstGeom prst="rect">
            <a:avLst/>
          </a:prstGeom>
          <a:solidFill>
            <a:srgbClr val="EBF5FF"/>
          </a:solidFill>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en-US" sz="3200" b="1" dirty="0" smtClean="0">
                <a:solidFill>
                  <a:srgbClr val="7030A0"/>
                </a:solidFill>
                <a:latin typeface="Bookman Old Style" panose="02050604050505020204" pitchFamily="18" charset="0"/>
                <a:ea typeface="Times New Roman" panose="02020603050405020304" pitchFamily="18" charset="0"/>
                <a:cs typeface="Times New Roman" panose="02020603050405020304" pitchFamily="18" charset="0"/>
              </a:rPr>
              <a:t>Reasons for buying our report:</a:t>
            </a:r>
          </a:p>
        </p:txBody>
      </p:sp>
      <p:sp>
        <p:nvSpPr>
          <p:cNvPr id="2" name="Rectangle 1"/>
          <p:cNvSpPr/>
          <p:nvPr/>
        </p:nvSpPr>
        <p:spPr>
          <a:xfrm>
            <a:off x="332096" y="1143000"/>
            <a:ext cx="8507104" cy="4524315"/>
          </a:xfrm>
          <a:prstGeom prst="rect">
            <a:avLst/>
          </a:prstGeom>
          <a:solidFill>
            <a:srgbClr val="EBF5FF"/>
          </a:solidFill>
        </p:spPr>
        <p:style>
          <a:lnRef idx="1">
            <a:schemeClr val="accent1"/>
          </a:lnRef>
          <a:fillRef idx="2">
            <a:schemeClr val="accent1"/>
          </a:fillRef>
          <a:effectRef idx="1">
            <a:schemeClr val="accent1"/>
          </a:effectRef>
          <a:fontRef idx="minor">
            <a:schemeClr val="dk1"/>
          </a:fontRef>
        </p:style>
        <p:txBody>
          <a:bodyPr wrap="square">
            <a:spAutoFit/>
          </a:bodyPr>
          <a:lstStyle/>
          <a:p>
            <a:pPr algn="just">
              <a:lnSpc>
                <a:spcPct val="200000"/>
              </a:lnSpc>
            </a:pPr>
            <a:r>
              <a:rPr lang="en-US" b="1" dirty="0">
                <a:solidFill>
                  <a:srgbClr val="002060"/>
                </a:solidFill>
                <a:latin typeface="Bookman Old Style" panose="02050604050505020204" pitchFamily="18" charset="0"/>
                <a:ea typeface="Times New Roman" panose="02020603050405020304" pitchFamily="18" charset="0"/>
                <a:cs typeface="Times New Roman" panose="02020603050405020304" pitchFamily="18" charset="0"/>
              </a:rPr>
              <a:t>• This report helps you to identify a profitable project for investing or diversifying into by throwing light to crucial areas like industry size, market potential of the product and reasons for investing in the </a:t>
            </a:r>
            <a:r>
              <a:rPr lang="en-US" b="1" dirty="0" smtClean="0">
                <a:solidFill>
                  <a:srgbClr val="002060"/>
                </a:solidFill>
                <a:latin typeface="Bookman Old Style" panose="02050604050505020204" pitchFamily="18" charset="0"/>
                <a:ea typeface="Times New Roman" panose="02020603050405020304" pitchFamily="18" charset="0"/>
                <a:cs typeface="Times New Roman" panose="02020603050405020304" pitchFamily="18" charset="0"/>
              </a:rPr>
              <a:t>product</a:t>
            </a:r>
          </a:p>
          <a:p>
            <a:pPr algn="just">
              <a:lnSpc>
                <a:spcPct val="200000"/>
              </a:lnSpc>
            </a:pPr>
            <a:r>
              <a:rPr lang="en-US" b="1" dirty="0" smtClean="0">
                <a:solidFill>
                  <a:srgbClr val="002060"/>
                </a:solidFill>
                <a:latin typeface="Bookman Old Style" panose="02050604050505020204" pitchFamily="18" charset="0"/>
                <a:ea typeface="Times New Roman" panose="02020603050405020304" pitchFamily="18" charset="0"/>
                <a:cs typeface="Times New Roman" panose="02020603050405020304" pitchFamily="18" charset="0"/>
              </a:rPr>
              <a:t>• </a:t>
            </a:r>
            <a:r>
              <a:rPr lang="en-US" b="1" dirty="0">
                <a:solidFill>
                  <a:srgbClr val="002060"/>
                </a:solidFill>
                <a:latin typeface="Bookman Old Style" panose="02050604050505020204" pitchFamily="18" charset="0"/>
                <a:ea typeface="Times New Roman" panose="02020603050405020304" pitchFamily="18" charset="0"/>
                <a:cs typeface="Times New Roman" panose="02020603050405020304" pitchFamily="18" charset="0"/>
              </a:rPr>
              <a:t>This report provides vital information on the product like it’s characteristics and </a:t>
            </a:r>
            <a:r>
              <a:rPr lang="en-US" b="1" dirty="0" smtClean="0">
                <a:solidFill>
                  <a:srgbClr val="002060"/>
                </a:solidFill>
                <a:latin typeface="Bookman Old Style" panose="02050604050505020204" pitchFamily="18" charset="0"/>
                <a:ea typeface="Times New Roman" panose="02020603050405020304" pitchFamily="18" charset="0"/>
                <a:cs typeface="Times New Roman" panose="02020603050405020304" pitchFamily="18" charset="0"/>
              </a:rPr>
              <a:t>segmentation</a:t>
            </a:r>
          </a:p>
          <a:p>
            <a:pPr algn="just">
              <a:lnSpc>
                <a:spcPct val="200000"/>
              </a:lnSpc>
            </a:pPr>
            <a:r>
              <a:rPr lang="en-US" b="1" dirty="0" smtClean="0">
                <a:solidFill>
                  <a:srgbClr val="002060"/>
                </a:solidFill>
                <a:latin typeface="Bookman Old Style" panose="02050604050505020204" pitchFamily="18" charset="0"/>
                <a:ea typeface="Times New Roman" panose="02020603050405020304" pitchFamily="18" charset="0"/>
                <a:cs typeface="Times New Roman" panose="02020603050405020304" pitchFamily="18" charset="0"/>
              </a:rPr>
              <a:t>• </a:t>
            </a:r>
            <a:r>
              <a:rPr lang="en-US" b="1" dirty="0">
                <a:solidFill>
                  <a:srgbClr val="002060"/>
                </a:solidFill>
                <a:latin typeface="Bookman Old Style" panose="02050604050505020204" pitchFamily="18" charset="0"/>
                <a:ea typeface="Times New Roman" panose="02020603050405020304" pitchFamily="18" charset="0"/>
                <a:cs typeface="Times New Roman" panose="02020603050405020304" pitchFamily="18" charset="0"/>
              </a:rPr>
              <a:t>This report helps you market and place the product correctly by identifying the target customer group of the product </a:t>
            </a:r>
          </a:p>
        </p:txBody>
      </p:sp>
      <p:sp>
        <p:nvSpPr>
          <p:cNvPr id="4" name="Rectangle 3"/>
          <p:cNvSpPr/>
          <p:nvPr/>
        </p:nvSpPr>
        <p:spPr>
          <a:xfrm>
            <a:off x="152400" y="6468196"/>
            <a:ext cx="33528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3"/>
              </a:rPr>
              <a:t>www.entrepreneurindia.co</a:t>
            </a:r>
            <a:r>
              <a:rPr lang="en-US" b="1" dirty="0" smtClean="0"/>
              <a:t>    </a:t>
            </a:r>
            <a:endParaRPr lang="en-US" b="1" dirty="0"/>
          </a:p>
        </p:txBody>
      </p:sp>
      <p:pic>
        <p:nvPicPr>
          <p:cNvPr id="5" name="Picture 4" descr="NPCS-1.gif"/>
          <p:cNvPicPr/>
          <p:nvPr/>
        </p:nvPicPr>
        <p:blipFill>
          <a:blip r:embed="rId4" cstate="print"/>
          <a:stretch>
            <a:fillRect/>
          </a:stretch>
        </p:blipFill>
        <p:spPr>
          <a:xfrm>
            <a:off x="7581332" y="6248400"/>
            <a:ext cx="1558119" cy="609600"/>
          </a:xfrm>
          <a:prstGeom prst="rect">
            <a:avLst/>
          </a:prstGeom>
        </p:spPr>
      </p:pic>
    </p:spTree>
    <p:extLst>
      <p:ext uri="{BB962C8B-B14F-4D97-AF65-F5344CB8AC3E}">
        <p14:creationId xmlns:p14="http://schemas.microsoft.com/office/powerpoint/2010/main" val="18197346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419668" y="202267"/>
            <a:ext cx="8343331" cy="4524315"/>
          </a:xfrm>
          <a:prstGeom prst="rect">
            <a:avLst/>
          </a:prstGeom>
          <a:solidFill>
            <a:srgbClr val="EBF5FF"/>
          </a:solidFill>
        </p:spPr>
        <p:style>
          <a:lnRef idx="1">
            <a:schemeClr val="accent1"/>
          </a:lnRef>
          <a:fillRef idx="2">
            <a:schemeClr val="accent1"/>
          </a:fillRef>
          <a:effectRef idx="1">
            <a:schemeClr val="accent1"/>
          </a:effectRef>
          <a:fontRef idx="minor">
            <a:schemeClr val="dk1"/>
          </a:fontRef>
        </p:style>
        <p:txBody>
          <a:bodyPr wrap="square">
            <a:spAutoFit/>
          </a:bodyPr>
          <a:lstStyle/>
          <a:p>
            <a:pPr algn="just">
              <a:lnSpc>
                <a:spcPct val="200000"/>
              </a:lnSpc>
            </a:pPr>
            <a:r>
              <a:rPr lang="en-US" b="1" dirty="0">
                <a:solidFill>
                  <a:srgbClr val="002060"/>
                </a:solidFill>
                <a:latin typeface="Bookman Old Style" panose="02050604050505020204" pitchFamily="18" charset="0"/>
                <a:ea typeface="Times New Roman" panose="02020603050405020304" pitchFamily="18" charset="0"/>
                <a:cs typeface="Times New Roman" panose="02020603050405020304" pitchFamily="18" charset="0"/>
              </a:rPr>
              <a:t>• This report helps you understand the viability of the project by disclosing details like machinery required, project costs and snapshot of other project </a:t>
            </a:r>
            <a:r>
              <a:rPr lang="en-US" b="1" dirty="0" smtClean="0">
                <a:solidFill>
                  <a:srgbClr val="002060"/>
                </a:solidFill>
                <a:latin typeface="Bookman Old Style" panose="02050604050505020204" pitchFamily="18" charset="0"/>
                <a:ea typeface="Times New Roman" panose="02020603050405020304" pitchFamily="18" charset="0"/>
                <a:cs typeface="Times New Roman" panose="02020603050405020304" pitchFamily="18" charset="0"/>
              </a:rPr>
              <a:t>financials</a:t>
            </a:r>
          </a:p>
          <a:p>
            <a:pPr algn="just">
              <a:lnSpc>
                <a:spcPct val="200000"/>
              </a:lnSpc>
            </a:pPr>
            <a:r>
              <a:rPr lang="en-US" b="1" dirty="0" smtClean="0">
                <a:solidFill>
                  <a:srgbClr val="002060"/>
                </a:solidFill>
                <a:latin typeface="Bookman Old Style" panose="02050604050505020204" pitchFamily="18" charset="0"/>
                <a:ea typeface="Times New Roman" panose="02020603050405020304" pitchFamily="18" charset="0"/>
                <a:cs typeface="Times New Roman" panose="02020603050405020304" pitchFamily="18" charset="0"/>
              </a:rPr>
              <a:t>• </a:t>
            </a:r>
            <a:r>
              <a:rPr lang="en-US" b="1" dirty="0">
                <a:solidFill>
                  <a:srgbClr val="002060"/>
                </a:solidFill>
                <a:latin typeface="Bookman Old Style" panose="02050604050505020204" pitchFamily="18" charset="0"/>
                <a:ea typeface="Times New Roman" panose="02020603050405020304" pitchFamily="18" charset="0"/>
                <a:cs typeface="Times New Roman" panose="02020603050405020304" pitchFamily="18" charset="0"/>
              </a:rPr>
              <a:t>The report provides a glimpse of government regulations applicable on the </a:t>
            </a:r>
            <a:r>
              <a:rPr lang="en-US" b="1" dirty="0" smtClean="0">
                <a:solidFill>
                  <a:srgbClr val="002060"/>
                </a:solidFill>
                <a:latin typeface="Bookman Old Style" panose="02050604050505020204" pitchFamily="18" charset="0"/>
                <a:ea typeface="Times New Roman" panose="02020603050405020304" pitchFamily="18" charset="0"/>
                <a:cs typeface="Times New Roman" panose="02020603050405020304" pitchFamily="18" charset="0"/>
              </a:rPr>
              <a:t>industry</a:t>
            </a:r>
          </a:p>
          <a:p>
            <a:pPr algn="just">
              <a:lnSpc>
                <a:spcPct val="200000"/>
              </a:lnSpc>
            </a:pPr>
            <a:r>
              <a:rPr lang="en-US" b="1" dirty="0" smtClean="0">
                <a:solidFill>
                  <a:srgbClr val="002060"/>
                </a:solidFill>
                <a:latin typeface="Bookman Old Style" panose="02050604050505020204" pitchFamily="18" charset="0"/>
                <a:ea typeface="Times New Roman" panose="02020603050405020304" pitchFamily="18" charset="0"/>
                <a:cs typeface="Times New Roman" panose="02020603050405020304" pitchFamily="18" charset="0"/>
              </a:rPr>
              <a:t>• </a:t>
            </a:r>
            <a:r>
              <a:rPr lang="en-US" b="1" dirty="0">
                <a:solidFill>
                  <a:srgbClr val="002060"/>
                </a:solidFill>
                <a:latin typeface="Bookman Old Style" panose="02050604050505020204" pitchFamily="18" charset="0"/>
                <a:ea typeface="Times New Roman" panose="02020603050405020304" pitchFamily="18" charset="0"/>
                <a:cs typeface="Times New Roman" panose="02020603050405020304" pitchFamily="18" charset="0"/>
              </a:rPr>
              <a:t>The report provides forecasts of key parameters which helps to anticipate the industry performance and make sound business decisions</a:t>
            </a:r>
          </a:p>
        </p:txBody>
      </p:sp>
      <p:sp>
        <p:nvSpPr>
          <p:cNvPr id="4" name="Rectangle 3"/>
          <p:cNvSpPr/>
          <p:nvPr/>
        </p:nvSpPr>
        <p:spPr>
          <a:xfrm>
            <a:off x="152400" y="6468196"/>
            <a:ext cx="33528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2"/>
              </a:rPr>
              <a:t>www.entrepreneurindia.co</a:t>
            </a:r>
            <a:r>
              <a:rPr lang="en-US" b="1" dirty="0" smtClean="0"/>
              <a:t>    </a:t>
            </a:r>
            <a:endParaRPr lang="en-US" b="1" dirty="0"/>
          </a:p>
        </p:txBody>
      </p:sp>
      <p:pic>
        <p:nvPicPr>
          <p:cNvPr id="5" name="Picture 4" descr="NPCS-1.gif"/>
          <p:cNvPicPr/>
          <p:nvPr/>
        </p:nvPicPr>
        <p:blipFill>
          <a:blip r:embed="rId3" cstate="print"/>
          <a:stretch>
            <a:fillRect/>
          </a:stretch>
        </p:blipFill>
        <p:spPr>
          <a:xfrm>
            <a:off x="7581332" y="6248400"/>
            <a:ext cx="1558119" cy="609600"/>
          </a:xfrm>
          <a:prstGeom prst="rect">
            <a:avLst/>
          </a:prstGeom>
        </p:spPr>
      </p:pic>
    </p:spTree>
    <p:extLst>
      <p:ext uri="{BB962C8B-B14F-4D97-AF65-F5344CB8AC3E}">
        <p14:creationId xmlns:p14="http://schemas.microsoft.com/office/powerpoint/2010/main" val="29564539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2749409" y="152400"/>
            <a:ext cx="3935693" cy="646331"/>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r>
              <a:rPr lang="en-US" sz="3600" b="1" dirty="0">
                <a:solidFill>
                  <a:srgbClr val="00B050"/>
                </a:solidFill>
                <a:latin typeface="Verdana" panose="020B0604030504040204" pitchFamily="34" charset="0"/>
                <a:ea typeface="Calibri" panose="020F0502020204030204" pitchFamily="34" charset="0"/>
                <a:cs typeface="Times New Roman" panose="02020603050405020304" pitchFamily="18" charset="0"/>
              </a:rPr>
              <a:t>Our Approach:</a:t>
            </a:r>
            <a:endParaRPr lang="en-US" sz="8000" b="1" dirty="0">
              <a:solidFill>
                <a:srgbClr val="00B050"/>
              </a:solidFill>
            </a:endParaRPr>
          </a:p>
        </p:txBody>
      </p:sp>
      <p:sp>
        <p:nvSpPr>
          <p:cNvPr id="6" name="Rectangle 5"/>
          <p:cNvSpPr/>
          <p:nvPr/>
        </p:nvSpPr>
        <p:spPr>
          <a:xfrm>
            <a:off x="228600" y="1219200"/>
            <a:ext cx="8686800" cy="452431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a:ln>
            <a:noFill/>
          </a:ln>
        </p:spPr>
        <p:style>
          <a:lnRef idx="1">
            <a:schemeClr val="accent3"/>
          </a:lnRef>
          <a:fillRef idx="2">
            <a:schemeClr val="accent3"/>
          </a:fillRef>
          <a:effectRef idx="1">
            <a:schemeClr val="accent3"/>
          </a:effectRef>
          <a:fontRef idx="minor">
            <a:schemeClr val="dk1"/>
          </a:fontRef>
        </p:style>
        <p:txBody>
          <a:bodyPr wrap="square">
            <a:spAutoFit/>
          </a:bodyPr>
          <a:lstStyle/>
          <a:p>
            <a:pPr algn="just">
              <a:lnSpc>
                <a:spcPct val="200000"/>
              </a:lnSpc>
            </a:pPr>
            <a:r>
              <a:rPr lang="en-US" b="1" dirty="0">
                <a:solidFill>
                  <a:srgbClr val="FF0066"/>
                </a:solidFill>
                <a:latin typeface="Bookman Old Style" panose="02050604050505020204" pitchFamily="18" charset="0"/>
                <a:ea typeface="Times New Roman" panose="02020603050405020304" pitchFamily="18" charset="0"/>
                <a:cs typeface="Times New Roman" panose="02020603050405020304" pitchFamily="18" charset="0"/>
              </a:rPr>
              <a:t>• Our research reports broadly cover Indian markets, present analysis, outlook and forecast for a period of five years.</a:t>
            </a:r>
          </a:p>
          <a:p>
            <a:pPr algn="just">
              <a:lnSpc>
                <a:spcPct val="200000"/>
              </a:lnSpc>
            </a:pPr>
            <a:r>
              <a:rPr lang="en-US" b="1" dirty="0">
                <a:solidFill>
                  <a:srgbClr val="FF0066"/>
                </a:solidFill>
                <a:latin typeface="Bookman Old Style" panose="02050604050505020204" pitchFamily="18" charset="0"/>
                <a:ea typeface="Times New Roman" panose="02020603050405020304" pitchFamily="18" charset="0"/>
                <a:cs typeface="Times New Roman" panose="02020603050405020304" pitchFamily="18" charset="0"/>
              </a:rPr>
              <a:t>• The market forecasts are developed on the basis of secondary research and are cross-validated through interactions with the industry players </a:t>
            </a:r>
          </a:p>
          <a:p>
            <a:pPr algn="just">
              <a:lnSpc>
                <a:spcPct val="200000"/>
              </a:lnSpc>
            </a:pPr>
            <a:r>
              <a:rPr lang="en-US" b="1" dirty="0">
                <a:solidFill>
                  <a:srgbClr val="FF0066"/>
                </a:solidFill>
                <a:latin typeface="Bookman Old Style" panose="02050604050505020204" pitchFamily="18" charset="0"/>
                <a:ea typeface="Times New Roman" panose="02020603050405020304" pitchFamily="18" charset="0"/>
                <a:cs typeface="Times New Roman" panose="02020603050405020304" pitchFamily="18" charset="0"/>
              </a:rPr>
              <a:t>• We use reliable sources of information and </a:t>
            </a:r>
            <a:r>
              <a:rPr lang="en-US" b="1" dirty="0" smtClean="0">
                <a:solidFill>
                  <a:srgbClr val="FF0066"/>
                </a:solidFill>
                <a:latin typeface="Bookman Old Style" panose="02050604050505020204" pitchFamily="18" charset="0"/>
                <a:ea typeface="Times New Roman" panose="02020603050405020304" pitchFamily="18" charset="0"/>
                <a:cs typeface="Times New Roman" panose="02020603050405020304" pitchFamily="18" charset="0"/>
              </a:rPr>
              <a:t>databases. And </a:t>
            </a:r>
            <a:r>
              <a:rPr lang="en-US" b="1" dirty="0">
                <a:solidFill>
                  <a:srgbClr val="FF0066"/>
                </a:solidFill>
                <a:latin typeface="Bookman Old Style" panose="02050604050505020204" pitchFamily="18" charset="0"/>
                <a:ea typeface="Times New Roman" panose="02020603050405020304" pitchFamily="18" charset="0"/>
                <a:cs typeface="Times New Roman" panose="02020603050405020304" pitchFamily="18" charset="0"/>
              </a:rPr>
              <a:t>information from such sources is processed by us and included in the report</a:t>
            </a:r>
          </a:p>
        </p:txBody>
      </p:sp>
      <p:sp>
        <p:nvSpPr>
          <p:cNvPr id="7" name="Rectangle 6"/>
          <p:cNvSpPr/>
          <p:nvPr/>
        </p:nvSpPr>
        <p:spPr>
          <a:xfrm>
            <a:off x="152400" y="6468196"/>
            <a:ext cx="33528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2"/>
              </a:rPr>
              <a:t>www.entrepreneurindia.co</a:t>
            </a:r>
            <a:r>
              <a:rPr lang="en-US" b="1" dirty="0" smtClean="0"/>
              <a:t>    </a:t>
            </a:r>
            <a:endParaRPr lang="en-US" b="1" dirty="0"/>
          </a:p>
        </p:txBody>
      </p:sp>
      <p:pic>
        <p:nvPicPr>
          <p:cNvPr id="8" name="Picture 7" descr="NPCS-1.gif"/>
          <p:cNvPicPr/>
          <p:nvPr/>
        </p:nvPicPr>
        <p:blipFill>
          <a:blip r:embed="rId3" cstate="print"/>
          <a:stretch>
            <a:fillRect/>
          </a:stretch>
        </p:blipFill>
        <p:spPr>
          <a:xfrm>
            <a:off x="7581332" y="6248400"/>
            <a:ext cx="1558119" cy="609600"/>
          </a:xfrm>
          <a:prstGeom prst="rect">
            <a:avLst/>
          </a:prstGeom>
        </p:spPr>
      </p:pic>
      <p:sp>
        <p:nvSpPr>
          <p:cNvPr id="9" name="Rectangle 8"/>
          <p:cNvSpPr/>
          <p:nvPr/>
        </p:nvSpPr>
        <p:spPr>
          <a:xfrm>
            <a:off x="2695955" y="152400"/>
            <a:ext cx="3935693" cy="646331"/>
          </a:xfrm>
          <a:prstGeom prst="rect">
            <a:avLst/>
          </a:prstGeom>
          <a:solidFill>
            <a:srgbClr val="EBF5FF"/>
          </a:solidFill>
        </p:spPr>
        <p:style>
          <a:lnRef idx="1">
            <a:schemeClr val="accent2"/>
          </a:lnRef>
          <a:fillRef idx="2">
            <a:schemeClr val="accent2"/>
          </a:fillRef>
          <a:effectRef idx="1">
            <a:schemeClr val="accent2"/>
          </a:effectRef>
          <a:fontRef idx="minor">
            <a:schemeClr val="dk1"/>
          </a:fontRef>
        </p:style>
        <p:txBody>
          <a:bodyPr wrap="none">
            <a:spAutoFit/>
          </a:bodyPr>
          <a:lstStyle/>
          <a:p>
            <a:r>
              <a:rPr lang="en-US" sz="3600" b="1" dirty="0">
                <a:solidFill>
                  <a:srgbClr val="00B050"/>
                </a:solidFill>
                <a:latin typeface="Verdana" panose="020B0604030504040204" pitchFamily="34" charset="0"/>
                <a:ea typeface="Calibri" panose="020F0502020204030204" pitchFamily="34" charset="0"/>
                <a:cs typeface="Times New Roman" panose="02020603050405020304" pitchFamily="18" charset="0"/>
              </a:rPr>
              <a:t>Our Approach:</a:t>
            </a:r>
            <a:endParaRPr lang="en-US" sz="8000" b="1" dirty="0">
              <a:solidFill>
                <a:srgbClr val="00B050"/>
              </a:solidFill>
            </a:endParaRPr>
          </a:p>
        </p:txBody>
      </p:sp>
      <p:sp>
        <p:nvSpPr>
          <p:cNvPr id="10" name="Rectangle 9"/>
          <p:cNvSpPr/>
          <p:nvPr/>
        </p:nvSpPr>
        <p:spPr>
          <a:xfrm>
            <a:off x="175146" y="1219200"/>
            <a:ext cx="8686800" cy="4524315"/>
          </a:xfrm>
          <a:prstGeom prst="rect">
            <a:avLst/>
          </a:prstGeom>
          <a:solidFill>
            <a:srgbClr val="EBF5FF"/>
          </a:solidFill>
          <a:ln>
            <a:noFill/>
          </a:ln>
        </p:spPr>
        <p:style>
          <a:lnRef idx="1">
            <a:schemeClr val="accent3"/>
          </a:lnRef>
          <a:fillRef idx="2">
            <a:schemeClr val="accent3"/>
          </a:fillRef>
          <a:effectRef idx="1">
            <a:schemeClr val="accent3"/>
          </a:effectRef>
          <a:fontRef idx="minor">
            <a:schemeClr val="dk1"/>
          </a:fontRef>
        </p:style>
        <p:txBody>
          <a:bodyPr wrap="square">
            <a:spAutoFit/>
          </a:bodyPr>
          <a:lstStyle/>
          <a:p>
            <a:pPr algn="just">
              <a:lnSpc>
                <a:spcPct val="200000"/>
              </a:lnSpc>
            </a:pPr>
            <a:r>
              <a:rPr lang="en-US" b="1" dirty="0">
                <a:solidFill>
                  <a:srgbClr val="FF0066"/>
                </a:solidFill>
                <a:latin typeface="Bookman Old Style" panose="02050604050505020204" pitchFamily="18" charset="0"/>
                <a:ea typeface="Times New Roman" panose="02020603050405020304" pitchFamily="18" charset="0"/>
                <a:cs typeface="Times New Roman" panose="02020603050405020304" pitchFamily="18" charset="0"/>
              </a:rPr>
              <a:t>• Our research reports broadly cover Indian markets, present analysis, outlook and forecast for a period of five years.</a:t>
            </a:r>
          </a:p>
          <a:p>
            <a:pPr algn="just">
              <a:lnSpc>
                <a:spcPct val="200000"/>
              </a:lnSpc>
            </a:pPr>
            <a:r>
              <a:rPr lang="en-US" b="1" dirty="0">
                <a:solidFill>
                  <a:srgbClr val="FF0066"/>
                </a:solidFill>
                <a:latin typeface="Bookman Old Style" panose="02050604050505020204" pitchFamily="18" charset="0"/>
                <a:ea typeface="Times New Roman" panose="02020603050405020304" pitchFamily="18" charset="0"/>
                <a:cs typeface="Times New Roman" panose="02020603050405020304" pitchFamily="18" charset="0"/>
              </a:rPr>
              <a:t>• The market forecasts are developed on the basis of secondary research and are cross-validated through interactions with the industry players </a:t>
            </a:r>
          </a:p>
          <a:p>
            <a:pPr algn="just">
              <a:lnSpc>
                <a:spcPct val="200000"/>
              </a:lnSpc>
            </a:pPr>
            <a:r>
              <a:rPr lang="en-US" b="1" dirty="0">
                <a:solidFill>
                  <a:srgbClr val="FF0066"/>
                </a:solidFill>
                <a:latin typeface="Bookman Old Style" panose="02050604050505020204" pitchFamily="18" charset="0"/>
                <a:ea typeface="Times New Roman" panose="02020603050405020304" pitchFamily="18" charset="0"/>
                <a:cs typeface="Times New Roman" panose="02020603050405020304" pitchFamily="18" charset="0"/>
              </a:rPr>
              <a:t>• We use reliable sources of information and </a:t>
            </a:r>
            <a:r>
              <a:rPr lang="en-US" b="1" dirty="0" smtClean="0">
                <a:solidFill>
                  <a:srgbClr val="FF0066"/>
                </a:solidFill>
                <a:latin typeface="Bookman Old Style" panose="02050604050505020204" pitchFamily="18" charset="0"/>
                <a:ea typeface="Times New Roman" panose="02020603050405020304" pitchFamily="18" charset="0"/>
                <a:cs typeface="Times New Roman" panose="02020603050405020304" pitchFamily="18" charset="0"/>
              </a:rPr>
              <a:t>databases. And </a:t>
            </a:r>
            <a:r>
              <a:rPr lang="en-US" b="1" dirty="0">
                <a:solidFill>
                  <a:srgbClr val="FF0066"/>
                </a:solidFill>
                <a:latin typeface="Bookman Old Style" panose="02050604050505020204" pitchFamily="18" charset="0"/>
                <a:ea typeface="Times New Roman" panose="02020603050405020304" pitchFamily="18" charset="0"/>
                <a:cs typeface="Times New Roman" panose="02020603050405020304" pitchFamily="18" charset="0"/>
              </a:rPr>
              <a:t>information from such sources is processed by us and included in the report</a:t>
            </a:r>
          </a:p>
        </p:txBody>
      </p:sp>
    </p:spTree>
    <p:extLst>
      <p:ext uri="{BB962C8B-B14F-4D97-AF65-F5344CB8AC3E}">
        <p14:creationId xmlns:p14="http://schemas.microsoft.com/office/powerpoint/2010/main" val="37077057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PCS-1.gif"/>
          <p:cNvPicPr/>
          <p:nvPr/>
        </p:nvPicPr>
        <p:blipFill>
          <a:blip r:embed="rId2" cstate="print"/>
          <a:stretch>
            <a:fillRect/>
          </a:stretch>
        </p:blipFill>
        <p:spPr>
          <a:xfrm>
            <a:off x="7696200" y="6286496"/>
            <a:ext cx="1447800" cy="571504"/>
          </a:xfrm>
          <a:prstGeom prst="rect">
            <a:avLst/>
          </a:prstGeom>
        </p:spPr>
      </p:pic>
      <p:sp>
        <p:nvSpPr>
          <p:cNvPr id="5" name="Rectangle 4"/>
          <p:cNvSpPr/>
          <p:nvPr/>
        </p:nvSpPr>
        <p:spPr>
          <a:xfrm>
            <a:off x="0" y="6488668"/>
            <a:ext cx="3276600" cy="369332"/>
          </a:xfrm>
          <a:prstGeom prst="rect">
            <a:avLst/>
          </a:prstGeom>
        </p:spPr>
        <p:style>
          <a:lnRef idx="1">
            <a:schemeClr val="accent1"/>
          </a:lnRef>
          <a:fillRef idx="1001">
            <a:schemeClr val="lt1"/>
          </a:fillRef>
          <a:effectRef idx="2">
            <a:schemeClr val="accent1"/>
          </a:effectRef>
          <a:fontRef idx="minor">
            <a:schemeClr val="lt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2" name="Rectangle 1"/>
          <p:cNvSpPr/>
          <p:nvPr/>
        </p:nvSpPr>
        <p:spPr>
          <a:xfrm>
            <a:off x="304800" y="304800"/>
            <a:ext cx="8534400" cy="3025252"/>
          </a:xfrm>
          <a:prstGeom prst="rect">
            <a:avLst/>
          </a:prstGeom>
          <a:solidFill>
            <a:srgbClr val="EBF5FF"/>
          </a:solidFill>
        </p:spPr>
        <p:txBody>
          <a:bodyPr wrap="square">
            <a:spAutoFit/>
          </a:bodyPr>
          <a:lstStyle/>
          <a:p>
            <a:pPr algn="just">
              <a:lnSpc>
                <a:spcPct val="150000"/>
              </a:lnSpc>
              <a:spcBef>
                <a:spcPts val="1800"/>
              </a:spcBef>
              <a:spcAft>
                <a:spcPts val="1200"/>
              </a:spcAft>
            </a:pPr>
            <a:r>
              <a:rPr lang="en-US" sz="2600" dirty="0">
                <a:latin typeface="Bookman Old Style" panose="02050604050505020204" pitchFamily="18" charset="0"/>
                <a:ea typeface="Calibri" panose="020F0502020204030204" pitchFamily="34" charset="0"/>
                <a:cs typeface="Times New Roman" panose="02020603050405020304" pitchFamily="18" charset="0"/>
              </a:rPr>
              <a:t>India has been </a:t>
            </a:r>
            <a:r>
              <a:rPr lang="en-US" sz="2600" dirty="0" err="1">
                <a:latin typeface="Bookman Old Style" panose="02050604050505020204" pitchFamily="18" charset="0"/>
                <a:ea typeface="Calibri" panose="020F0502020204030204" pitchFamily="34" charset="0"/>
                <a:cs typeface="Times New Roman" panose="02020603050405020304" pitchFamily="18" charset="0"/>
              </a:rPr>
              <a:t>recognised</a:t>
            </a:r>
            <a:r>
              <a:rPr lang="en-US" sz="2600" dirty="0">
                <a:latin typeface="Bookman Old Style" panose="02050604050505020204" pitchFamily="18" charset="0"/>
                <a:ea typeface="Calibri" panose="020F0502020204030204" pitchFamily="34" charset="0"/>
                <a:cs typeface="Times New Roman" panose="02020603050405020304" pitchFamily="18" charset="0"/>
              </a:rPr>
              <a:t> as a destination for spiritual tourism for domestic and international tourists. Holiday resorts business is very flourishing business these days, so it is a good project for investment</a:t>
            </a:r>
            <a:r>
              <a:rPr lang="en-US" sz="2600" dirty="0" smtClean="0">
                <a:latin typeface="Bookman Old Style" panose="02050604050505020204" pitchFamily="18" charset="0"/>
                <a:ea typeface="Calibri" panose="020F0502020204030204" pitchFamily="34" charset="0"/>
                <a:cs typeface="Times New Roman" panose="02020603050405020304" pitchFamily="18" charset="0"/>
              </a:rPr>
              <a:t>.</a:t>
            </a: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3581400"/>
            <a:ext cx="3886200" cy="27050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76801" y="3581400"/>
            <a:ext cx="3962400" cy="27050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172379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0" y="0"/>
            <a:ext cx="3369833" cy="583045"/>
          </a:xfrm>
          <a:prstGeom prst="rect">
            <a:avLst/>
          </a:prstGeom>
          <a:solidFill>
            <a:srgbClr val="EBF5FF"/>
          </a:solidFill>
        </p:spPr>
        <p:style>
          <a:lnRef idx="1">
            <a:schemeClr val="accent3"/>
          </a:lnRef>
          <a:fillRef idx="2">
            <a:schemeClr val="accent3"/>
          </a:fillRef>
          <a:effectRef idx="1">
            <a:schemeClr val="accent3"/>
          </a:effectRef>
          <a:fontRef idx="minor">
            <a:schemeClr val="dk1"/>
          </a:fontRef>
        </p:style>
        <p:txBody>
          <a:bodyPr wrap="none">
            <a:spAutoFit/>
          </a:bodyPr>
          <a:lstStyle/>
          <a:p>
            <a:pPr algn="just">
              <a:lnSpc>
                <a:spcPct val="150000"/>
              </a:lnSpc>
            </a:pPr>
            <a:r>
              <a:rPr lang="en-US" sz="2400" b="1" dirty="0">
                <a:solidFill>
                  <a:srgbClr val="C00000"/>
                </a:solidFill>
                <a:latin typeface="Bookman Old Style" panose="02050604050505020204" pitchFamily="18" charset="0"/>
                <a:ea typeface="Times New Roman" panose="02020603050405020304" pitchFamily="18" charset="0"/>
                <a:cs typeface="Times New Roman" panose="02020603050405020304" pitchFamily="18" charset="0"/>
              </a:rPr>
              <a:t>Scope of the Report</a:t>
            </a:r>
            <a:endParaRPr lang="en-US" sz="2400" dirty="0">
              <a:solidFill>
                <a:srgbClr val="C00000"/>
              </a:solidFill>
              <a:effectLst/>
              <a:latin typeface="Bookman Old Style" panose="02050604050505020204" pitchFamily="18" charset="0"/>
              <a:ea typeface="Times New Roman" panose="02020603050405020304" pitchFamily="18" charset="0"/>
              <a:cs typeface="Times New Roman" panose="02020603050405020304" pitchFamily="18" charset="0"/>
            </a:endParaRPr>
          </a:p>
        </p:txBody>
      </p:sp>
      <p:sp>
        <p:nvSpPr>
          <p:cNvPr id="4" name="Rectangle 3"/>
          <p:cNvSpPr/>
          <p:nvPr/>
        </p:nvSpPr>
        <p:spPr>
          <a:xfrm>
            <a:off x="381000" y="1066800"/>
            <a:ext cx="8305800" cy="4662815"/>
          </a:xfrm>
          <a:prstGeom prst="rect">
            <a:avLst/>
          </a:prstGeom>
          <a:solidFill>
            <a:srgbClr val="EBF5FF"/>
          </a:solidFill>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pPr>
            <a:r>
              <a:rPr lang="en-US" b="1" dirty="0">
                <a:solidFill>
                  <a:srgbClr val="7030A0"/>
                </a:solidFill>
                <a:latin typeface="Bookman Old Style" panose="02050604050505020204" pitchFamily="18" charset="0"/>
                <a:ea typeface="Times New Roman" panose="02020603050405020304" pitchFamily="18" charset="0"/>
                <a:cs typeface="Times New Roman" panose="02020603050405020304" pitchFamily="18" charset="0"/>
              </a:rPr>
              <a:t>The report titled “Market Survey cum Detailed Techno Economic Feasibility Report </a:t>
            </a:r>
            <a:r>
              <a:rPr lang="en-US" b="1" dirty="0" smtClean="0">
                <a:solidFill>
                  <a:srgbClr val="7030A0"/>
                </a:solidFill>
                <a:latin typeface="Bookman Old Style" panose="02050604050505020204" pitchFamily="18" charset="0"/>
                <a:ea typeface="Times New Roman" panose="02020603050405020304" pitchFamily="18" charset="0"/>
                <a:cs typeface="Times New Roman" panose="02020603050405020304" pitchFamily="18" charset="0"/>
              </a:rPr>
              <a:t>on </a:t>
            </a:r>
            <a:r>
              <a:rPr lang="en-US" b="1" dirty="0"/>
              <a:t>Holiday </a:t>
            </a:r>
            <a:r>
              <a:rPr lang="en-US" b="1" dirty="0" smtClean="0"/>
              <a:t>Resort</a:t>
            </a:r>
            <a:r>
              <a:rPr lang="en-US" b="1" dirty="0" smtClean="0">
                <a:solidFill>
                  <a:srgbClr val="7030A0"/>
                </a:solidFill>
                <a:latin typeface="Bookman Old Style" panose="02050604050505020204" pitchFamily="18" charset="0"/>
                <a:ea typeface="Times New Roman" panose="02020603050405020304" pitchFamily="18" charset="0"/>
                <a:cs typeface="Times New Roman" panose="02020603050405020304" pitchFamily="18" charset="0"/>
              </a:rPr>
              <a:t>” provides </a:t>
            </a:r>
            <a:r>
              <a:rPr lang="en-US" b="1" dirty="0">
                <a:solidFill>
                  <a:srgbClr val="7030A0"/>
                </a:solidFill>
                <a:latin typeface="Bookman Old Style" panose="02050604050505020204" pitchFamily="18" charset="0"/>
                <a:ea typeface="Times New Roman" panose="02020603050405020304" pitchFamily="18" charset="0"/>
                <a:cs typeface="Times New Roman" panose="02020603050405020304" pitchFamily="18" charset="0"/>
              </a:rPr>
              <a:t>an insight into the </a:t>
            </a:r>
            <a:r>
              <a:rPr lang="en-US" b="1" dirty="0"/>
              <a:t>Holiday Resort</a:t>
            </a:r>
            <a:r>
              <a:rPr lang="en-US" b="1" dirty="0" smtClean="0">
                <a:solidFill>
                  <a:srgbClr val="7030A0"/>
                </a:solidFill>
                <a:latin typeface="Bookman Old Style" panose="02050604050505020204" pitchFamily="18" charset="0"/>
                <a:ea typeface="Times New Roman" panose="02020603050405020304" pitchFamily="18" charset="0"/>
                <a:cs typeface="Times New Roman" panose="02020603050405020304" pitchFamily="18" charset="0"/>
              </a:rPr>
              <a:t> </a:t>
            </a:r>
            <a:r>
              <a:rPr lang="en-US" b="1" dirty="0">
                <a:solidFill>
                  <a:srgbClr val="7030A0"/>
                </a:solidFill>
                <a:latin typeface="Bookman Old Style" panose="02050604050505020204" pitchFamily="18" charset="0"/>
                <a:ea typeface="Times New Roman" panose="02020603050405020304" pitchFamily="18" charset="0"/>
                <a:cs typeface="Times New Roman" panose="02020603050405020304" pitchFamily="18" charset="0"/>
              </a:rPr>
              <a:t>market in India with focus on uses and applications, Manufacturing Process, Process Flow Sheets, Plant Layout and Project Financials of </a:t>
            </a:r>
            <a:r>
              <a:rPr lang="en-US" b="1" dirty="0"/>
              <a:t>Holiday Resort </a:t>
            </a:r>
            <a:r>
              <a:rPr lang="en-US" b="1" dirty="0" smtClean="0">
                <a:solidFill>
                  <a:srgbClr val="7030A0"/>
                </a:solidFill>
                <a:latin typeface="Bookman Old Style" panose="02050604050505020204" pitchFamily="18" charset="0"/>
                <a:ea typeface="Times New Roman" panose="02020603050405020304" pitchFamily="18" charset="0"/>
                <a:cs typeface="Times New Roman" panose="02020603050405020304" pitchFamily="18" charset="0"/>
              </a:rPr>
              <a:t>project</a:t>
            </a:r>
            <a:r>
              <a:rPr lang="en-US" b="1" dirty="0">
                <a:solidFill>
                  <a:srgbClr val="7030A0"/>
                </a:solidFill>
                <a:latin typeface="Bookman Old Style" panose="02050604050505020204" pitchFamily="18" charset="0"/>
                <a:ea typeface="Times New Roman" panose="02020603050405020304" pitchFamily="18" charset="0"/>
                <a:cs typeface="Times New Roman" panose="02020603050405020304" pitchFamily="18" charset="0"/>
              </a:rPr>
              <a:t>. The report assesses the market sizing and growth of the Indian </a:t>
            </a:r>
            <a:r>
              <a:rPr lang="en-US" b="1" dirty="0"/>
              <a:t>Holiday Resort</a:t>
            </a:r>
            <a:r>
              <a:rPr lang="en-US" b="1" dirty="0" smtClean="0">
                <a:solidFill>
                  <a:srgbClr val="7030A0"/>
                </a:solidFill>
                <a:latin typeface="Bookman Old Style" panose="02050604050505020204" pitchFamily="18" charset="0"/>
                <a:ea typeface="Times New Roman" panose="02020603050405020304" pitchFamily="18" charset="0"/>
                <a:cs typeface="Times New Roman" panose="02020603050405020304" pitchFamily="18" charset="0"/>
              </a:rPr>
              <a:t> Industry</a:t>
            </a:r>
            <a:r>
              <a:rPr lang="en-US" b="1" dirty="0">
                <a:solidFill>
                  <a:srgbClr val="7030A0"/>
                </a:solidFill>
                <a:latin typeface="Bookman Old Style" panose="02050604050505020204" pitchFamily="18" charset="0"/>
                <a:ea typeface="Times New Roman" panose="02020603050405020304" pitchFamily="18" charset="0"/>
                <a:cs typeface="Times New Roman" panose="02020603050405020304" pitchFamily="18" charset="0"/>
              </a:rPr>
              <a:t>. While expanding a current business or while venturing into new business, entrepreneurs are often faced with the dilemma of zeroing in on a suitable product/line. And before diversifying/venturing into any product, they wish to study the following aspects of the identified product</a:t>
            </a:r>
            <a:r>
              <a:rPr lang="en-US" b="1" dirty="0" smtClean="0">
                <a:solidFill>
                  <a:srgbClr val="7030A0"/>
                </a:solidFill>
                <a:latin typeface="Bookman Old Style" panose="02050604050505020204" pitchFamily="18" charset="0"/>
                <a:ea typeface="Times New Roman" panose="02020603050405020304" pitchFamily="18" charset="0"/>
                <a:cs typeface="Times New Roman" panose="02020603050405020304" pitchFamily="18" charset="0"/>
              </a:rPr>
              <a:t>:</a:t>
            </a:r>
            <a:endParaRPr lang="en-US" b="1" dirty="0">
              <a:solidFill>
                <a:srgbClr val="7030A0"/>
              </a:solidFill>
              <a:latin typeface="Bookman Old Style" panose="02050604050505020204" pitchFamily="18" charset="0"/>
              <a:ea typeface="Times New Roman" panose="02020603050405020304" pitchFamily="18" charset="0"/>
              <a:cs typeface="Times New Roman" panose="02020603050405020304" pitchFamily="18" charset="0"/>
            </a:endParaRPr>
          </a:p>
        </p:txBody>
      </p:sp>
      <p:sp>
        <p:nvSpPr>
          <p:cNvPr id="5" name="Rectangle 4"/>
          <p:cNvSpPr/>
          <p:nvPr/>
        </p:nvSpPr>
        <p:spPr>
          <a:xfrm>
            <a:off x="152400" y="6468196"/>
            <a:ext cx="33528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2"/>
              </a:rPr>
              <a:t>www.entrepreneurindia.co</a:t>
            </a:r>
            <a:r>
              <a:rPr lang="en-US" b="1" dirty="0" smtClean="0"/>
              <a:t>    </a:t>
            </a:r>
            <a:endParaRPr lang="en-US" b="1" dirty="0"/>
          </a:p>
        </p:txBody>
      </p:sp>
      <p:pic>
        <p:nvPicPr>
          <p:cNvPr id="6" name="Picture 5" descr="NPCS-1.gif"/>
          <p:cNvPicPr/>
          <p:nvPr/>
        </p:nvPicPr>
        <p:blipFill>
          <a:blip r:embed="rId3" cstate="print"/>
          <a:stretch>
            <a:fillRect/>
          </a:stretch>
        </p:blipFill>
        <p:spPr>
          <a:xfrm>
            <a:off x="7581332" y="6248400"/>
            <a:ext cx="1558119" cy="609600"/>
          </a:xfrm>
          <a:prstGeom prst="rect">
            <a:avLst/>
          </a:prstGeom>
        </p:spPr>
      </p:pic>
    </p:spTree>
    <p:extLst>
      <p:ext uri="{BB962C8B-B14F-4D97-AF65-F5344CB8AC3E}">
        <p14:creationId xmlns:p14="http://schemas.microsoft.com/office/powerpoint/2010/main" val="11371563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381000" y="457200"/>
            <a:ext cx="8458200" cy="4662815"/>
          </a:xfrm>
          <a:prstGeom prst="rect">
            <a:avLst/>
          </a:prstGeom>
          <a:solidFill>
            <a:srgbClr val="EBF5FF"/>
          </a:solidFill>
        </p:spPr>
        <p:style>
          <a:lnRef idx="1">
            <a:schemeClr val="accent3"/>
          </a:lnRef>
          <a:fillRef idx="2">
            <a:schemeClr val="accent3"/>
          </a:fillRef>
          <a:effectRef idx="1">
            <a:schemeClr val="accent3"/>
          </a:effectRef>
          <a:fontRef idx="minor">
            <a:schemeClr val="dk1"/>
          </a:fontRef>
        </p:style>
        <p:txBody>
          <a:bodyPr wrap="square">
            <a:spAutoFit/>
          </a:bodyPr>
          <a:lstStyle/>
          <a:p>
            <a:pPr algn="just">
              <a:lnSpc>
                <a:spcPct val="150000"/>
              </a:lnSpc>
            </a:pPr>
            <a:r>
              <a:rPr lang="en-US" b="1" dirty="0">
                <a:solidFill>
                  <a:schemeClr val="accent1">
                    <a:lumMod val="50000"/>
                  </a:schemeClr>
                </a:solidFill>
                <a:latin typeface="Bookman Old Style" panose="02050604050505020204" pitchFamily="18" charset="0"/>
                <a:ea typeface="Times New Roman" panose="02020603050405020304" pitchFamily="18" charset="0"/>
                <a:cs typeface="Times New Roman" panose="02020603050405020304" pitchFamily="18" charset="0"/>
              </a:rPr>
              <a:t>• Good Present/Future Demand</a:t>
            </a:r>
          </a:p>
          <a:p>
            <a:pPr algn="just">
              <a:lnSpc>
                <a:spcPct val="150000"/>
              </a:lnSpc>
            </a:pPr>
            <a:r>
              <a:rPr lang="en-US" b="1" dirty="0">
                <a:solidFill>
                  <a:schemeClr val="accent1">
                    <a:lumMod val="50000"/>
                  </a:schemeClr>
                </a:solidFill>
                <a:latin typeface="Bookman Old Style" panose="02050604050505020204" pitchFamily="18" charset="0"/>
                <a:ea typeface="Times New Roman" panose="02020603050405020304" pitchFamily="18" charset="0"/>
                <a:cs typeface="Times New Roman" panose="02020603050405020304" pitchFamily="18" charset="0"/>
              </a:rPr>
              <a:t>• Export-Import Market Potential</a:t>
            </a:r>
          </a:p>
          <a:p>
            <a:pPr algn="just">
              <a:lnSpc>
                <a:spcPct val="150000"/>
              </a:lnSpc>
            </a:pPr>
            <a:r>
              <a:rPr lang="en-US" b="1" dirty="0">
                <a:solidFill>
                  <a:schemeClr val="accent1">
                    <a:lumMod val="50000"/>
                  </a:schemeClr>
                </a:solidFill>
                <a:latin typeface="Bookman Old Style" panose="02050604050505020204" pitchFamily="18" charset="0"/>
                <a:ea typeface="Times New Roman" panose="02020603050405020304" pitchFamily="18" charset="0"/>
                <a:cs typeface="Times New Roman" panose="02020603050405020304" pitchFamily="18" charset="0"/>
              </a:rPr>
              <a:t>• Raw Material &amp; Manpower Availability</a:t>
            </a:r>
          </a:p>
          <a:p>
            <a:pPr algn="just">
              <a:lnSpc>
                <a:spcPct val="150000"/>
              </a:lnSpc>
            </a:pPr>
            <a:r>
              <a:rPr lang="en-US" b="1" dirty="0">
                <a:solidFill>
                  <a:schemeClr val="accent1">
                    <a:lumMod val="50000"/>
                  </a:schemeClr>
                </a:solidFill>
                <a:latin typeface="Bookman Old Style" panose="02050604050505020204" pitchFamily="18" charset="0"/>
                <a:ea typeface="Times New Roman" panose="02020603050405020304" pitchFamily="18" charset="0"/>
                <a:cs typeface="Times New Roman" panose="02020603050405020304" pitchFamily="18" charset="0"/>
              </a:rPr>
              <a:t>• Project Costs and Payback </a:t>
            </a:r>
            <a:r>
              <a:rPr lang="en-US" b="1" dirty="0" smtClean="0">
                <a:solidFill>
                  <a:schemeClr val="accent1">
                    <a:lumMod val="50000"/>
                  </a:schemeClr>
                </a:solidFill>
                <a:latin typeface="Bookman Old Style" panose="02050604050505020204" pitchFamily="18" charset="0"/>
                <a:ea typeface="Times New Roman" panose="02020603050405020304" pitchFamily="18" charset="0"/>
                <a:cs typeface="Times New Roman" panose="02020603050405020304" pitchFamily="18" charset="0"/>
              </a:rPr>
              <a:t>Period</a:t>
            </a:r>
          </a:p>
          <a:p>
            <a:pPr algn="just">
              <a:lnSpc>
                <a:spcPct val="150000"/>
              </a:lnSpc>
            </a:pPr>
            <a:endParaRPr lang="en-US" b="1" dirty="0">
              <a:solidFill>
                <a:srgbClr val="FF0066"/>
              </a:solidFill>
              <a:latin typeface="Bookman Old Style" panose="02050604050505020204" pitchFamily="18" charset="0"/>
              <a:ea typeface="Times New Roman" panose="02020603050405020304" pitchFamily="18" charset="0"/>
              <a:cs typeface="Times New Roman" panose="02020603050405020304" pitchFamily="18" charset="0"/>
            </a:endParaRPr>
          </a:p>
          <a:p>
            <a:pPr algn="just">
              <a:lnSpc>
                <a:spcPct val="150000"/>
              </a:lnSpc>
            </a:pPr>
            <a:r>
              <a:rPr lang="en-US" b="1" dirty="0">
                <a:solidFill>
                  <a:srgbClr val="00B050"/>
                </a:solidFill>
                <a:latin typeface="Bookman Old Style" panose="02050604050505020204" pitchFamily="18" charset="0"/>
                <a:ea typeface="Times New Roman" panose="02020603050405020304" pitchFamily="18" charset="0"/>
                <a:cs typeface="Times New Roman" panose="02020603050405020304" pitchFamily="18" charset="0"/>
              </a:rPr>
              <a:t>We at NPCS, through our reliable expertise in the project consultancy and market research field, have demystified the situation by putting forward the emerging business opportunity in the </a:t>
            </a:r>
            <a:r>
              <a:rPr lang="en-US" b="1" dirty="0"/>
              <a:t>Holiday Resort</a:t>
            </a:r>
            <a:r>
              <a:rPr lang="en-US" b="1" dirty="0" smtClean="0">
                <a:solidFill>
                  <a:srgbClr val="00B050"/>
                </a:solidFill>
                <a:latin typeface="Bookman Old Style" panose="02050604050505020204" pitchFamily="18" charset="0"/>
                <a:ea typeface="Times New Roman" panose="02020603050405020304" pitchFamily="18" charset="0"/>
                <a:cs typeface="Times New Roman" panose="02020603050405020304" pitchFamily="18" charset="0"/>
              </a:rPr>
              <a:t> sector </a:t>
            </a:r>
            <a:r>
              <a:rPr lang="en-US" b="1" dirty="0">
                <a:solidFill>
                  <a:srgbClr val="00B050"/>
                </a:solidFill>
                <a:latin typeface="Bookman Old Style" panose="02050604050505020204" pitchFamily="18" charset="0"/>
                <a:ea typeface="Times New Roman" panose="02020603050405020304" pitchFamily="18" charset="0"/>
                <a:cs typeface="Times New Roman" panose="02020603050405020304" pitchFamily="18" charset="0"/>
              </a:rPr>
              <a:t>in India along with its business prospects. Through this report we have identified </a:t>
            </a:r>
            <a:r>
              <a:rPr lang="en-US" b="1" dirty="0"/>
              <a:t>Holiday Resort</a:t>
            </a:r>
            <a:r>
              <a:rPr lang="en-US" b="1" dirty="0" smtClean="0">
                <a:solidFill>
                  <a:srgbClr val="00B050"/>
                </a:solidFill>
                <a:latin typeface="Bookman Old Style" panose="02050604050505020204" pitchFamily="18" charset="0"/>
                <a:ea typeface="Times New Roman" panose="02020603050405020304" pitchFamily="18" charset="0"/>
                <a:cs typeface="Times New Roman" panose="02020603050405020304" pitchFamily="18" charset="0"/>
              </a:rPr>
              <a:t> project </a:t>
            </a:r>
            <a:r>
              <a:rPr lang="en-US" b="1" dirty="0">
                <a:solidFill>
                  <a:srgbClr val="00B050"/>
                </a:solidFill>
                <a:latin typeface="Bookman Old Style" panose="02050604050505020204" pitchFamily="18" charset="0"/>
                <a:ea typeface="Times New Roman" panose="02020603050405020304" pitchFamily="18" charset="0"/>
                <a:cs typeface="Times New Roman" panose="02020603050405020304" pitchFamily="18" charset="0"/>
              </a:rPr>
              <a:t>as a lucrative investment avenue.</a:t>
            </a:r>
          </a:p>
        </p:txBody>
      </p:sp>
      <p:sp>
        <p:nvSpPr>
          <p:cNvPr id="4" name="Rectangle 3"/>
          <p:cNvSpPr/>
          <p:nvPr/>
        </p:nvSpPr>
        <p:spPr>
          <a:xfrm>
            <a:off x="152400" y="6468196"/>
            <a:ext cx="33528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2"/>
              </a:rPr>
              <a:t>www.entrepreneurindia.co</a:t>
            </a:r>
            <a:r>
              <a:rPr lang="en-US" b="1" dirty="0" smtClean="0"/>
              <a:t>    </a:t>
            </a:r>
            <a:endParaRPr lang="en-US" b="1" dirty="0"/>
          </a:p>
        </p:txBody>
      </p:sp>
      <p:pic>
        <p:nvPicPr>
          <p:cNvPr id="5" name="Picture 4" descr="NPCS-1.gif"/>
          <p:cNvPicPr/>
          <p:nvPr/>
        </p:nvPicPr>
        <p:blipFill>
          <a:blip r:embed="rId3" cstate="print"/>
          <a:stretch>
            <a:fillRect/>
          </a:stretch>
        </p:blipFill>
        <p:spPr>
          <a:xfrm>
            <a:off x="7581332" y="6248400"/>
            <a:ext cx="1558119" cy="609600"/>
          </a:xfrm>
          <a:prstGeom prst="rect">
            <a:avLst/>
          </a:prstGeom>
        </p:spPr>
      </p:pic>
    </p:spTree>
    <p:extLst>
      <p:ext uri="{BB962C8B-B14F-4D97-AF65-F5344CB8AC3E}">
        <p14:creationId xmlns:p14="http://schemas.microsoft.com/office/powerpoint/2010/main" val="1355056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1" y="0"/>
            <a:ext cx="1295400" cy="507831"/>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en-US" sz="2700" b="1" dirty="0">
                <a:solidFill>
                  <a:srgbClr val="00B050"/>
                </a:solidFill>
                <a:latin typeface="Verdana" panose="020B0604030504040204" pitchFamily="34" charset="0"/>
                <a:ea typeface="Calibri" panose="020F0502020204030204" pitchFamily="34" charset="0"/>
                <a:cs typeface="Times New Roman" panose="02020603050405020304" pitchFamily="18" charset="0"/>
              </a:rPr>
              <a:t>Tags</a:t>
            </a:r>
            <a:endParaRPr lang="en-US" sz="6000" b="1" dirty="0">
              <a:solidFill>
                <a:srgbClr val="00B050"/>
              </a:solidFill>
            </a:endParaRPr>
          </a:p>
        </p:txBody>
      </p:sp>
      <p:sp>
        <p:nvSpPr>
          <p:cNvPr id="7" name="Rectangle 6"/>
          <p:cNvSpPr/>
          <p:nvPr/>
        </p:nvSpPr>
        <p:spPr>
          <a:xfrm>
            <a:off x="0" y="6553653"/>
            <a:ext cx="35814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a:hlinkClick r:id="rId2"/>
              </a:rPr>
              <a:t>www.entrepreneurindia.co</a:t>
            </a:r>
            <a:r>
              <a:rPr lang="en-US" b="1" dirty="0"/>
              <a:t>    </a:t>
            </a:r>
          </a:p>
        </p:txBody>
      </p:sp>
      <p:sp>
        <p:nvSpPr>
          <p:cNvPr id="2" name="Rectangle 1"/>
          <p:cNvSpPr/>
          <p:nvPr/>
        </p:nvSpPr>
        <p:spPr>
          <a:xfrm>
            <a:off x="228600" y="685800"/>
            <a:ext cx="8686800" cy="5693866"/>
          </a:xfrm>
          <a:prstGeom prst="rect">
            <a:avLst/>
          </a:prstGeom>
          <a:solidFill>
            <a:srgbClr val="EBF5FF"/>
          </a:solidFill>
        </p:spPr>
        <p:txBody>
          <a:bodyPr wrap="square">
            <a:spAutoFit/>
          </a:bodyPr>
          <a:lstStyle/>
          <a:p>
            <a:pPr algn="just"/>
            <a:r>
              <a:rPr lang="en-US" sz="1600" dirty="0">
                <a:solidFill>
                  <a:srgbClr val="000000"/>
                </a:solidFill>
                <a:latin typeface="Bookman Old Style" panose="02050604050505020204" pitchFamily="18" charset="0"/>
                <a:ea typeface="Calibri" panose="020F0502020204030204" pitchFamily="34" charset="0"/>
                <a:cs typeface="Times New Roman" panose="02020603050405020304" pitchFamily="18" charset="0"/>
              </a:rPr>
              <a:t>Holiday Resort in India, Most Famous Holiday Resort in India, Best Holiday Resort, Holiday Resort </a:t>
            </a:r>
            <a:r>
              <a:rPr lang="en-US" sz="1600" dirty="0" err="1">
                <a:solidFill>
                  <a:srgbClr val="000000"/>
                </a:solidFill>
                <a:latin typeface="Bookman Old Style" panose="02050604050505020204" pitchFamily="18" charset="0"/>
                <a:ea typeface="Calibri" panose="020F0502020204030204" pitchFamily="34" charset="0"/>
                <a:cs typeface="Times New Roman" panose="02020603050405020304" pitchFamily="18" charset="0"/>
              </a:rPr>
              <a:t>Equipments</a:t>
            </a:r>
            <a:r>
              <a:rPr lang="en-US" sz="1600" dirty="0">
                <a:solidFill>
                  <a:srgbClr val="000000"/>
                </a:solidFill>
                <a:latin typeface="Bookman Old Style" panose="02050604050505020204" pitchFamily="18" charset="0"/>
                <a:ea typeface="Calibri" panose="020F0502020204030204" pitchFamily="34" charset="0"/>
                <a:cs typeface="Times New Roman" panose="02020603050405020304" pitchFamily="18" charset="0"/>
              </a:rPr>
              <a:t>, How to Start Holiday Resort in India, Opportunity in Holiday Resort in India, Holiday Resort Business Plan, Starting Holiday Resort, Steps to Build Holiday Resort, How to Start Holiday Resort Business, Holiday Resort Franchise, How to Design Holiday Resort, Investment Opportunity in Holiday Resort, Business Plan of Holiday Resort, Holiday Resort Business Plan India, Starting Holiday Resort &amp; Equipment Business, Free Holiday Resort Business Plan, Scope of Holiday Resort, Beginners Guide to Starting Holiday Resort, Holiday Resort for Beginners, Holiday Resort Planning, Investment in Holiday Resort, Holiday Resort Business Ideas, Holiday Resort for Profit, Most Profitable Holiday Resort Equipment, Profitable Holiday Resort Business, Design and Construction of Holiday Resort, Holiday Resort Profitable Business, Holiday Resort Project Ideas, Projects on Small Scale Industries, Small Scale Industries Projects Ideas, Holiday Resort Based Small Scale Industries Projects, Project Profile on Small Scale Industries, New Project Profile on Holiday Resort Industries, Project Report on Holiday Resort, Detailed Project Report on Holiday Resort, Project Report on Holiday Resort, Pre-Investment Feasibility Study on Holiday Resort, Techno-Economic Feasibility Study on Holiday Resort, Feasibility Report on Holiday Resort, Free Project Profile on Holiday Resort, Project Profile on Holiday Resort, Download Free Project Profile on Holiday Resort, Industrial Project Report,  Project Consultant, Project Consultancy, NPCS, </a:t>
            </a:r>
            <a:r>
              <a:rPr lang="en-US" sz="1600" dirty="0" err="1">
                <a:solidFill>
                  <a:srgbClr val="000000"/>
                </a:solidFill>
                <a:latin typeface="Bookman Old Style" panose="02050604050505020204" pitchFamily="18" charset="0"/>
                <a:ea typeface="Calibri" panose="020F0502020204030204" pitchFamily="34" charset="0"/>
                <a:cs typeface="Times New Roman" panose="02020603050405020304" pitchFamily="18" charset="0"/>
              </a:rPr>
              <a:t>Niir</a:t>
            </a:r>
            <a:r>
              <a:rPr lang="en-US" sz="1600" dirty="0">
                <a:solidFill>
                  <a:srgbClr val="000000"/>
                </a:solidFill>
                <a:latin typeface="Bookman Old Style" panose="02050604050505020204" pitchFamily="18" charset="0"/>
                <a:ea typeface="Calibri" panose="020F0502020204030204" pitchFamily="34" charset="0"/>
                <a:cs typeface="Times New Roman" panose="02020603050405020304" pitchFamily="18" charset="0"/>
              </a:rPr>
              <a:t>, Process Technology Books, Business Consultancy, Business Consultant, Project Identification and Selection, Preparation of Project Profiles, </a:t>
            </a:r>
          </a:p>
        </p:txBody>
      </p:sp>
      <p:pic>
        <p:nvPicPr>
          <p:cNvPr id="8" name="Picture 7" descr="NPCS-1.gif"/>
          <p:cNvPicPr/>
          <p:nvPr/>
        </p:nvPicPr>
        <p:blipFill>
          <a:blip r:embed="rId3" cstate="print"/>
          <a:stretch>
            <a:fillRect/>
          </a:stretch>
        </p:blipFill>
        <p:spPr>
          <a:xfrm>
            <a:off x="7848600" y="6248400"/>
            <a:ext cx="1295400" cy="605335"/>
          </a:xfrm>
          <a:prstGeom prst="rect">
            <a:avLst/>
          </a:prstGeom>
        </p:spPr>
      </p:pic>
    </p:spTree>
    <p:extLst>
      <p:ext uri="{BB962C8B-B14F-4D97-AF65-F5344CB8AC3E}">
        <p14:creationId xmlns:p14="http://schemas.microsoft.com/office/powerpoint/2010/main" val="106256453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1295400" cy="507831"/>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en-US" sz="2700" b="1" dirty="0">
                <a:solidFill>
                  <a:srgbClr val="00B050"/>
                </a:solidFill>
                <a:latin typeface="Verdana" panose="020B0604030504040204" pitchFamily="34" charset="0"/>
                <a:ea typeface="Calibri" panose="020F0502020204030204" pitchFamily="34" charset="0"/>
                <a:cs typeface="Times New Roman" panose="02020603050405020304" pitchFamily="18" charset="0"/>
              </a:rPr>
              <a:t>Tags</a:t>
            </a:r>
            <a:endParaRPr lang="en-US" sz="6000" b="1" dirty="0">
              <a:solidFill>
                <a:srgbClr val="00B050"/>
              </a:solidFill>
            </a:endParaRPr>
          </a:p>
        </p:txBody>
      </p:sp>
      <p:sp>
        <p:nvSpPr>
          <p:cNvPr id="7" name="Rectangle 6"/>
          <p:cNvSpPr/>
          <p:nvPr/>
        </p:nvSpPr>
        <p:spPr>
          <a:xfrm>
            <a:off x="0" y="6553653"/>
            <a:ext cx="35814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a:hlinkClick r:id="rId2"/>
              </a:rPr>
              <a:t>www.entrepreneurindia.co</a:t>
            </a:r>
            <a:r>
              <a:rPr lang="en-US" b="1" dirty="0"/>
              <a:t>    </a:t>
            </a:r>
          </a:p>
        </p:txBody>
      </p:sp>
      <p:pic>
        <p:nvPicPr>
          <p:cNvPr id="8" name="Picture 7" descr="NPCS-1.gif"/>
          <p:cNvPicPr/>
          <p:nvPr/>
        </p:nvPicPr>
        <p:blipFill>
          <a:blip r:embed="rId3" cstate="print"/>
          <a:stretch>
            <a:fillRect/>
          </a:stretch>
        </p:blipFill>
        <p:spPr>
          <a:xfrm>
            <a:off x="7848600" y="6248400"/>
            <a:ext cx="1295400" cy="605335"/>
          </a:xfrm>
          <a:prstGeom prst="rect">
            <a:avLst/>
          </a:prstGeom>
        </p:spPr>
      </p:pic>
      <p:sp>
        <p:nvSpPr>
          <p:cNvPr id="2" name="Rectangle 1"/>
          <p:cNvSpPr/>
          <p:nvPr/>
        </p:nvSpPr>
        <p:spPr>
          <a:xfrm>
            <a:off x="152400" y="762000"/>
            <a:ext cx="8763000" cy="3000821"/>
          </a:xfrm>
          <a:prstGeom prst="rect">
            <a:avLst/>
          </a:prstGeom>
          <a:solidFill>
            <a:srgbClr val="EBF5FF"/>
          </a:solidFill>
        </p:spPr>
        <p:txBody>
          <a:bodyPr wrap="square">
            <a:spAutoFit/>
          </a:bodyPr>
          <a:lstStyle/>
          <a:p>
            <a:pPr algn="just">
              <a:lnSpc>
                <a:spcPct val="150000"/>
              </a:lnSpc>
              <a:spcAft>
                <a:spcPts val="800"/>
              </a:spcAft>
            </a:pPr>
            <a:r>
              <a:rPr lang="en-US" dirty="0">
                <a:solidFill>
                  <a:srgbClr val="000000"/>
                </a:solidFill>
                <a:latin typeface="Bookman Old Style" panose="02050604050505020204" pitchFamily="18" charset="0"/>
                <a:ea typeface="Calibri" panose="020F0502020204030204" pitchFamily="34" charset="0"/>
                <a:cs typeface="Times New Roman" panose="02020603050405020304" pitchFamily="18" charset="0"/>
              </a:rPr>
              <a:t>Startup, Business Guidance, Business Guidance to Clients, Startup Project for Holiday Resort, Startup Project, Startup Ideas, Project for Startups, Startup Project Plan, Business Start-Up, Business Plan for Startup Business, Great Opportunity for Startup, Small Start-Up Business Project, Project Report for Bank Loan, Project Report for Bank Finance, Project Report Format for Bank Loan in Excel, Excel Format of Project Report and CMA Data, Project Report Bank Loan Excel, Detailed Project Plan Reports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8476231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0" y="316468"/>
            <a:ext cx="9144000" cy="3385542"/>
          </a:xfrm>
          <a:prstGeom prst="rect">
            <a:avLst/>
          </a:prstGeom>
          <a:solidFill>
            <a:srgbClr val="EBF5FF"/>
          </a:solidFill>
          <a:ln>
            <a:solidFill>
              <a:schemeClr val="accent5"/>
            </a:solidFill>
          </a:ln>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US" sz="3000" b="1" dirty="0">
                <a:solidFill>
                  <a:srgbClr val="0070C0"/>
                </a:solidFill>
                <a:latin typeface="Bookman Old Style" panose="02050604050505020204" pitchFamily="18" charset="0"/>
                <a:cs typeface="Aparajita" panose="020B0604020202020204" pitchFamily="34" charset="0"/>
              </a:rPr>
              <a:t>Niir Project Consultancy Services (NPCS) </a:t>
            </a:r>
            <a:endParaRPr lang="en-US" sz="3000" b="1" dirty="0" smtClean="0">
              <a:solidFill>
                <a:srgbClr val="0070C0"/>
              </a:solidFill>
              <a:latin typeface="Bookman Old Style" panose="02050604050505020204" pitchFamily="18" charset="0"/>
              <a:cs typeface="Aparajita" panose="020B0604020202020204" pitchFamily="34" charset="0"/>
            </a:endParaRPr>
          </a:p>
          <a:p>
            <a:pPr algn="ctr"/>
            <a:r>
              <a:rPr lang="en-US" sz="3000" b="1" dirty="0" smtClean="0">
                <a:solidFill>
                  <a:srgbClr val="0070C0"/>
                </a:solidFill>
                <a:latin typeface="Bookman Old Style" panose="02050604050505020204" pitchFamily="18" charset="0"/>
                <a:cs typeface="Aparajita" panose="020B0604020202020204" pitchFamily="34" charset="0"/>
              </a:rPr>
              <a:t>can </a:t>
            </a:r>
            <a:r>
              <a:rPr lang="en-US" sz="3000" b="1" dirty="0">
                <a:solidFill>
                  <a:srgbClr val="0070C0"/>
                </a:solidFill>
                <a:latin typeface="Bookman Old Style" panose="02050604050505020204" pitchFamily="18" charset="0"/>
                <a:cs typeface="Aparajita" panose="020B0604020202020204" pitchFamily="34" charset="0"/>
              </a:rPr>
              <a:t>provide Detailed Project Report </a:t>
            </a:r>
            <a:r>
              <a:rPr lang="en-US" sz="3000" b="1" dirty="0" smtClean="0">
                <a:solidFill>
                  <a:srgbClr val="0070C0"/>
                </a:solidFill>
                <a:latin typeface="Bookman Old Style" panose="02050604050505020204" pitchFamily="18" charset="0"/>
                <a:cs typeface="Aparajita" panose="020B0604020202020204" pitchFamily="34" charset="0"/>
              </a:rPr>
              <a:t>on</a:t>
            </a:r>
          </a:p>
          <a:p>
            <a:pPr algn="ctr"/>
            <a:r>
              <a:rPr lang="en-US" sz="5400" b="1" u="sng" dirty="0">
                <a:solidFill>
                  <a:srgbClr val="FF0000"/>
                </a:solidFill>
              </a:rPr>
              <a:t>Holiday Resort</a:t>
            </a:r>
            <a:endParaRPr lang="en-US" sz="5400" u="sng" dirty="0">
              <a:solidFill>
                <a:srgbClr val="FF0000"/>
              </a:solidFill>
            </a:endParaRPr>
          </a:p>
          <a:p>
            <a:pPr algn="just"/>
            <a:r>
              <a:rPr lang="en-US" sz="2000" b="1" dirty="0"/>
              <a:t>Detailed Project Report, Profile, Business Plan, Industry Trends, Market Research, Survey, Machinery, Raw Materials, Feasibility Study, Investment Opportunities, Cost and Revenue, Plant Economics, Working Capital Requirement, Plant Layout, Process Flow Sheet, Cost of Project, Projected Balance Sheets, Profitability Ratios, Break Even </a:t>
            </a:r>
            <a:r>
              <a:rPr lang="en-US" sz="2000" b="1" dirty="0" smtClean="0"/>
              <a:t>Analysis</a:t>
            </a:r>
            <a:endParaRPr lang="en-US" sz="2000" dirty="0"/>
          </a:p>
        </p:txBody>
      </p:sp>
      <p:sp>
        <p:nvSpPr>
          <p:cNvPr id="3" name="Rectangle 2"/>
          <p:cNvSpPr/>
          <p:nvPr/>
        </p:nvSpPr>
        <p:spPr>
          <a:xfrm>
            <a:off x="-3412" y="3967609"/>
            <a:ext cx="9116705" cy="1938992"/>
          </a:xfrm>
          <a:prstGeom prst="rect">
            <a:avLst/>
          </a:prstGeom>
          <a:solidFill>
            <a:srgbClr val="EBF5FF"/>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4000" b="1" dirty="0" smtClean="0">
                <a:solidFill>
                  <a:schemeClr val="bg1">
                    <a:lumMod val="10000"/>
                  </a:schemeClr>
                </a:solidFill>
                <a:latin typeface="Calibri" panose="020F0502020204030204" pitchFamily="34" charset="0"/>
                <a:ea typeface="Calibri" panose="020F0502020204030204" pitchFamily="34" charset="0"/>
                <a:cs typeface="Times New Roman" panose="02020603050405020304" pitchFamily="18" charset="0"/>
              </a:rPr>
              <a:t>See more</a:t>
            </a:r>
          </a:p>
          <a:p>
            <a:pPr algn="ctr"/>
            <a:r>
              <a:rPr lang="en-US" sz="4000" u="sng" dirty="0">
                <a:hlinkClick r:id="rId2"/>
              </a:rPr>
              <a:t>https://goo.gl/Ma1Yel</a:t>
            </a:r>
            <a:r>
              <a:rPr lang="en-US" sz="4000" dirty="0"/>
              <a:t> </a:t>
            </a:r>
          </a:p>
          <a:p>
            <a:pPr algn="ctr"/>
            <a:r>
              <a:rPr lang="en-US" sz="4000" u="sng" dirty="0">
                <a:hlinkClick r:id="rId3"/>
              </a:rPr>
              <a:t>https://goo.gl/7QPJHw</a:t>
            </a:r>
            <a:r>
              <a:rPr lang="en-US" sz="4000" dirty="0"/>
              <a:t> </a:t>
            </a:r>
          </a:p>
        </p:txBody>
      </p:sp>
      <p:pic>
        <p:nvPicPr>
          <p:cNvPr id="4" name="Picture 3" descr="NPCS-1.gif"/>
          <p:cNvPicPr/>
          <p:nvPr/>
        </p:nvPicPr>
        <p:blipFill>
          <a:blip r:embed="rId4" cstate="print"/>
          <a:stretch>
            <a:fillRect/>
          </a:stretch>
        </p:blipFill>
        <p:spPr>
          <a:xfrm>
            <a:off x="0" y="6172200"/>
            <a:ext cx="1447800" cy="685800"/>
          </a:xfrm>
          <a:prstGeom prst="rect">
            <a:avLst/>
          </a:prstGeom>
        </p:spPr>
      </p:pic>
      <p:sp>
        <p:nvSpPr>
          <p:cNvPr id="5" name="Rectangle 4"/>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5"/>
              </a:rPr>
              <a:t>www.entrepreneurindia.co</a:t>
            </a:r>
            <a:r>
              <a:rPr lang="en-US" b="1" dirty="0" smtClean="0"/>
              <a:t>       </a:t>
            </a:r>
            <a:endParaRPr lang="en-US" b="1" dirty="0"/>
          </a:p>
        </p:txBody>
      </p:sp>
    </p:spTree>
    <p:extLst>
      <p:ext uri="{BB962C8B-B14F-4D97-AF65-F5344CB8AC3E}">
        <p14:creationId xmlns:p14="http://schemas.microsoft.com/office/powerpoint/2010/main" val="24432218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28600" y="768340"/>
            <a:ext cx="8763000" cy="1446550"/>
          </a:xfrm>
          <a:prstGeom prst="rect">
            <a:avLst/>
          </a:prstGeom>
          <a:solidFill>
            <a:srgbClr val="EBF5FF"/>
          </a:solidFill>
        </p:spPr>
        <p:txBody>
          <a:bodyPr wrap="square">
            <a:spAutoFit/>
          </a:bodyPr>
          <a:lstStyle/>
          <a:p>
            <a:pPr algn="ctr"/>
            <a:r>
              <a:rPr lang="en-US" sz="8800" b="1" i="1" dirty="0" smtClean="0">
                <a:solidFill>
                  <a:srgbClr val="7030A0"/>
                </a:solidFill>
                <a:effectLst>
                  <a:outerShdw blurRad="38100" dist="38100" dir="2700000" algn="tl">
                    <a:srgbClr val="000000">
                      <a:alpha val="43137"/>
                    </a:srgbClr>
                  </a:outerShdw>
                </a:effectLst>
                <a:latin typeface="Lucida Fax" pitchFamily="18" charset="0"/>
              </a:rPr>
              <a:t>Visit us at</a:t>
            </a:r>
            <a:endParaRPr lang="en-US" sz="8800" dirty="0">
              <a:solidFill>
                <a:srgbClr val="7030A0"/>
              </a:solidFill>
            </a:endParaRPr>
          </a:p>
        </p:txBody>
      </p:sp>
      <p:sp>
        <p:nvSpPr>
          <p:cNvPr id="3" name="Rectangle 2"/>
          <p:cNvSpPr/>
          <p:nvPr/>
        </p:nvSpPr>
        <p:spPr>
          <a:xfrm>
            <a:off x="228600" y="2971800"/>
            <a:ext cx="8763000" cy="923330"/>
          </a:xfrm>
          <a:prstGeom prst="rect">
            <a:avLst/>
          </a:prstGeom>
          <a:solidFill>
            <a:srgbClr val="EBF5FF"/>
          </a:solidFill>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en-US" sz="4800" b="1" dirty="0" smtClean="0">
                <a:hlinkClick r:id="rId2"/>
              </a:rPr>
              <a:t>www.entrepreneurindia.co</a:t>
            </a:r>
            <a:r>
              <a:rPr lang="en-US" sz="4800" b="1" dirty="0" smtClean="0"/>
              <a:t>    </a:t>
            </a:r>
            <a:r>
              <a:rPr lang="en-US" sz="5400" b="1" dirty="0" smtClean="0"/>
              <a:t>    </a:t>
            </a:r>
            <a:endParaRPr lang="en-US" sz="5400" b="1" dirty="0"/>
          </a:p>
        </p:txBody>
      </p:sp>
      <p:pic>
        <p:nvPicPr>
          <p:cNvPr id="4" name="Picture 3" descr="NPCS-1.gif"/>
          <p:cNvPicPr/>
          <p:nvPr/>
        </p:nvPicPr>
        <p:blipFill>
          <a:blip r:embed="rId3" cstate="print"/>
          <a:stretch>
            <a:fillRect/>
          </a:stretch>
        </p:blipFill>
        <p:spPr>
          <a:xfrm>
            <a:off x="0" y="6172200"/>
            <a:ext cx="1447800" cy="685800"/>
          </a:xfrm>
          <a:prstGeom prst="rect">
            <a:avLst/>
          </a:prstGeom>
        </p:spPr>
      </p:pic>
      <p:sp>
        <p:nvSpPr>
          <p:cNvPr id="5" name="Rectangle 4"/>
          <p:cNvSpPr/>
          <p:nvPr/>
        </p:nvSpPr>
        <p:spPr>
          <a:xfrm>
            <a:off x="5836693" y="6564868"/>
            <a:ext cx="3276600" cy="369332"/>
          </a:xfrm>
          <a:prstGeom prst="rect">
            <a:avLst/>
          </a:prstGeom>
          <a:solidFill>
            <a:srgbClr val="EBF5FF"/>
          </a:solidFill>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2"/>
              </a:rPr>
              <a:t>www.entrepreneurindia.co</a:t>
            </a:r>
            <a:r>
              <a:rPr lang="en-US" b="1" dirty="0" smtClean="0"/>
              <a:t>       </a:t>
            </a:r>
            <a:endParaRPr lang="en-US" b="1" dirty="0"/>
          </a:p>
        </p:txBody>
      </p:sp>
    </p:spTree>
    <p:extLst>
      <p:ext uri="{BB962C8B-B14F-4D97-AF65-F5344CB8AC3E}">
        <p14:creationId xmlns:p14="http://schemas.microsoft.com/office/powerpoint/2010/main" val="787133737"/>
      </p:ext>
    </p:extLst>
  </p:cSld>
  <p:clrMapOvr>
    <a:masterClrMapping/>
  </p:clrMapOvr>
  <p:transition spd="slow">
    <p:comb/>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NPCS-1.gif"/>
          <p:cNvPicPr/>
          <p:nvPr/>
        </p:nvPicPr>
        <p:blipFill>
          <a:blip r:embed="rId2" cstate="print"/>
          <a:stretch>
            <a:fillRect/>
          </a:stretch>
        </p:blipFill>
        <p:spPr>
          <a:xfrm>
            <a:off x="7696200" y="6193790"/>
            <a:ext cx="1344860" cy="636914"/>
          </a:xfrm>
          <a:prstGeom prst="rect">
            <a:avLst/>
          </a:prstGeom>
        </p:spPr>
      </p:pic>
      <p:sp>
        <p:nvSpPr>
          <p:cNvPr id="3" name="Rectangle 2"/>
          <p:cNvSpPr/>
          <p:nvPr/>
        </p:nvSpPr>
        <p:spPr>
          <a:xfrm>
            <a:off x="963119" y="990600"/>
            <a:ext cx="7554036" cy="1938992"/>
          </a:xfrm>
          <a:prstGeom prst="rect">
            <a:avLst/>
          </a:prstGeom>
          <a:solidFill>
            <a:srgbClr val="EBF5FF"/>
          </a:solidFill>
          <a:ln>
            <a:solidFill>
              <a:srgbClr val="C00000"/>
            </a:solidFill>
          </a:ln>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en-US" sz="3000" b="1" dirty="0">
                <a:solidFill>
                  <a:srgbClr val="002060"/>
                </a:solidFill>
                <a:effectLst>
                  <a:outerShdw blurRad="38100" dist="38100" dir="2700000" algn="tl">
                    <a:srgbClr val="000000">
                      <a:alpha val="43137"/>
                    </a:srgbClr>
                  </a:outerShdw>
                </a:effectLst>
                <a:latin typeface="Antique Olive" pitchFamily="34" charset="0"/>
              </a:rPr>
              <a:t> Take a look at </a:t>
            </a:r>
          </a:p>
          <a:p>
            <a:pPr algn="ctr"/>
            <a:r>
              <a:rPr lang="en-US" sz="3000" b="1" dirty="0">
                <a:solidFill>
                  <a:srgbClr val="002060"/>
                </a:solidFill>
                <a:effectLst>
                  <a:outerShdw blurRad="38100" dist="38100" dir="2700000" algn="tl">
                    <a:srgbClr val="000000">
                      <a:alpha val="43137"/>
                    </a:srgbClr>
                  </a:outerShdw>
                </a:effectLst>
                <a:latin typeface="Antique Olive" pitchFamily="34" charset="0"/>
              </a:rPr>
              <a:t>Niir Project Consultancy Services  </a:t>
            </a:r>
          </a:p>
          <a:p>
            <a:pPr algn="ctr"/>
            <a:r>
              <a:rPr lang="en-US" sz="3000" b="1" dirty="0">
                <a:solidFill>
                  <a:srgbClr val="002060"/>
                </a:solidFill>
                <a:effectLst>
                  <a:outerShdw blurRad="38100" dist="38100" dir="2700000" algn="tl">
                    <a:srgbClr val="000000">
                      <a:alpha val="43137"/>
                    </a:srgbClr>
                  </a:outerShdw>
                </a:effectLst>
                <a:latin typeface="Antique Olive" pitchFamily="34" charset="0"/>
              </a:rPr>
              <a:t>       on #Street View</a:t>
            </a:r>
          </a:p>
          <a:p>
            <a:pPr algn="ctr"/>
            <a:r>
              <a:rPr lang="en-US" sz="3000" b="1" u="sng" dirty="0">
                <a:hlinkClick r:id="rId3"/>
              </a:rPr>
              <a:t>https://goo.gl/VstWkd</a:t>
            </a:r>
            <a:r>
              <a:rPr lang="en-US" sz="3000" b="1" u="sng" dirty="0"/>
              <a:t> </a:t>
            </a:r>
            <a:endParaRPr lang="en-IN" sz="3000" b="1" dirty="0">
              <a:solidFill>
                <a:srgbClr val="C00000"/>
              </a:solidFill>
              <a:effectLst>
                <a:outerShdw blurRad="38100" dist="38100" dir="2700000" algn="tl">
                  <a:srgbClr val="000000">
                    <a:alpha val="43137"/>
                  </a:srgbClr>
                </a:outerShdw>
              </a:effectLst>
            </a:endParaRPr>
          </a:p>
        </p:txBody>
      </p:sp>
      <p:sp>
        <p:nvSpPr>
          <p:cNvPr id="5" name="Rectangle 4"/>
          <p:cNvSpPr/>
          <p:nvPr/>
        </p:nvSpPr>
        <p:spPr>
          <a:xfrm>
            <a:off x="152400" y="6324600"/>
            <a:ext cx="3256148" cy="400110"/>
          </a:xfrm>
          <a:prstGeom prst="rect">
            <a:avLst/>
          </a:prstGeom>
          <a:solidFill>
            <a:srgbClr val="EBF5FF"/>
          </a:solidFill>
        </p:spPr>
        <p:txBody>
          <a:bodyPr wrap="none">
            <a:spAutoFit/>
          </a:bodyPr>
          <a:lstStyle/>
          <a:p>
            <a:r>
              <a:rPr lang="en-US" b="1" dirty="0">
                <a:hlinkClick r:id="rId4"/>
              </a:rPr>
              <a:t>www.entrepreneurindia.co</a:t>
            </a:r>
            <a:r>
              <a:rPr lang="en-US" b="1" dirty="0"/>
              <a:t>        </a:t>
            </a:r>
            <a:r>
              <a:rPr lang="en-US" sz="2000" dirty="0">
                <a:solidFill>
                  <a:schemeClr val="bg1"/>
                </a:solidFill>
              </a:rPr>
              <a:t> </a:t>
            </a:r>
          </a:p>
        </p:txBody>
      </p:sp>
      <p:sp>
        <p:nvSpPr>
          <p:cNvPr id="7" name="Rectangle 6"/>
          <p:cNvSpPr/>
          <p:nvPr/>
        </p:nvSpPr>
        <p:spPr>
          <a:xfrm>
            <a:off x="963119" y="3205149"/>
            <a:ext cx="7554036" cy="1938992"/>
          </a:xfrm>
          <a:prstGeom prst="rect">
            <a:avLst/>
          </a:prstGeom>
          <a:solidFill>
            <a:srgbClr val="EBF5FF"/>
          </a:solidFill>
          <a:ln/>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en-US" sz="4950" b="1" dirty="0">
                <a:solidFill>
                  <a:srgbClr val="0070C0"/>
                </a:solidFill>
                <a:latin typeface="Vijaya" panose="020B0604020202020204" pitchFamily="34" charset="0"/>
                <a:cs typeface="Vijaya" panose="020B0604020202020204" pitchFamily="34" charset="0"/>
              </a:rPr>
              <a:t>Locate us on </a:t>
            </a:r>
          </a:p>
          <a:p>
            <a:pPr algn="ctr"/>
            <a:r>
              <a:rPr lang="en-US" sz="4950" b="1" dirty="0">
                <a:solidFill>
                  <a:srgbClr val="0070C0"/>
                </a:solidFill>
                <a:latin typeface="Vijaya" panose="020B0604020202020204" pitchFamily="34" charset="0"/>
                <a:cs typeface="Vijaya" panose="020B0604020202020204" pitchFamily="34" charset="0"/>
              </a:rPr>
              <a:t>Google Maps</a:t>
            </a:r>
          </a:p>
          <a:p>
            <a:pPr algn="ctr"/>
            <a:r>
              <a:rPr lang="en-US" sz="2100" b="1" u="sng" dirty="0">
                <a:solidFill>
                  <a:srgbClr val="0000FF"/>
                </a:solidFill>
                <a:latin typeface="Bookman Old Style" panose="02050604050505020204" pitchFamily="18" charset="0"/>
                <a:ea typeface="Calibri" panose="020F0502020204030204" pitchFamily="34" charset="0"/>
                <a:cs typeface="Times New Roman" panose="02020603050405020304" pitchFamily="18" charset="0"/>
                <a:hlinkClick r:id="rId5"/>
              </a:rPr>
              <a:t>https://goo.gl/maps/BKkUtq9gevT2</a:t>
            </a:r>
            <a:endParaRPr lang="en-US" sz="2400" b="1" dirty="0"/>
          </a:p>
        </p:txBody>
      </p:sp>
    </p:spTree>
    <p:extLst>
      <p:ext uri="{BB962C8B-B14F-4D97-AF65-F5344CB8AC3E}">
        <p14:creationId xmlns:p14="http://schemas.microsoft.com/office/powerpoint/2010/main" val="64118795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NPCS-1.gif"/>
          <p:cNvPicPr/>
          <p:nvPr/>
        </p:nvPicPr>
        <p:blipFill>
          <a:blip r:embed="rId2" cstate="print"/>
          <a:stretch>
            <a:fillRect/>
          </a:stretch>
        </p:blipFill>
        <p:spPr>
          <a:xfrm>
            <a:off x="27296" y="6248400"/>
            <a:ext cx="1268104" cy="543610"/>
          </a:xfrm>
          <a:prstGeom prst="rect">
            <a:avLst/>
          </a:prstGeom>
        </p:spPr>
      </p:pic>
      <p:sp>
        <p:nvSpPr>
          <p:cNvPr id="6" name="Rectangle 5"/>
          <p:cNvSpPr/>
          <p:nvPr/>
        </p:nvSpPr>
        <p:spPr>
          <a:xfrm>
            <a:off x="6397389" y="6534835"/>
            <a:ext cx="2746612" cy="32316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1500" b="1" dirty="0">
                <a:hlinkClick r:id="rId3"/>
              </a:rPr>
              <a:t>www.entrepreneurindia.co</a:t>
            </a:r>
            <a:r>
              <a:rPr lang="en-US" sz="1500" b="1" dirty="0"/>
              <a:t>       </a:t>
            </a:r>
          </a:p>
        </p:txBody>
      </p:sp>
      <p:sp>
        <p:nvSpPr>
          <p:cNvPr id="5" name="Rectangle 4"/>
          <p:cNvSpPr/>
          <p:nvPr/>
        </p:nvSpPr>
        <p:spPr>
          <a:xfrm>
            <a:off x="373162" y="990600"/>
            <a:ext cx="8542238" cy="3785652"/>
          </a:xfrm>
          <a:prstGeom prst="rect">
            <a:avLst/>
          </a:prstGeom>
          <a:solidFill>
            <a:srgbClr val="EBF5FF"/>
          </a:solidFill>
          <a:ln>
            <a:solidFill>
              <a:srgbClr val="C00000"/>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US" sz="2400" b="1" dirty="0">
                <a:solidFill>
                  <a:srgbClr val="00B050"/>
                </a:solidFill>
              </a:rPr>
              <a:t>Our inexhaustible Client list includes public-sector companies, Corporate Houses, Government undertaking, individual entrepreneurs, NRI, Foreign investors, non-profit organizations and educational institutions from all parts of the World. The list is just a glimpse of our esteemed &amp; satisfied Clients. </a:t>
            </a:r>
          </a:p>
          <a:p>
            <a:pPr algn="just"/>
            <a:endParaRPr lang="en-US" sz="2800" b="1" dirty="0">
              <a:solidFill>
                <a:schemeClr val="accent6">
                  <a:lumMod val="50000"/>
                </a:schemeClr>
              </a:solidFill>
            </a:endParaRPr>
          </a:p>
          <a:p>
            <a:pPr algn="ctr"/>
            <a:r>
              <a:rPr lang="en-US" sz="3200" b="1" dirty="0">
                <a:solidFill>
                  <a:srgbClr val="C00000"/>
                </a:solidFill>
              </a:rPr>
              <a:t>Click here to take a look </a:t>
            </a:r>
            <a:endParaRPr lang="en-US" sz="4000" b="1" dirty="0">
              <a:solidFill>
                <a:srgbClr val="C00000"/>
              </a:solidFill>
              <a:hlinkClick r:id="rId4"/>
            </a:endParaRPr>
          </a:p>
          <a:p>
            <a:pPr algn="ctr"/>
            <a:r>
              <a:rPr lang="en-US" sz="3600" b="1" dirty="0">
                <a:hlinkClick r:id="rId4"/>
              </a:rPr>
              <a:t>https://goo.gl/G3ICjV</a:t>
            </a:r>
            <a:r>
              <a:rPr lang="en-US" sz="3600" b="1" dirty="0"/>
              <a:t> </a:t>
            </a:r>
            <a:endParaRPr lang="en-US" sz="3600" b="1" dirty="0">
              <a:solidFill>
                <a:srgbClr val="C00000"/>
              </a:solidFill>
              <a:effectLst>
                <a:outerShdw blurRad="38100" dist="38100" dir="2700000" algn="tl">
                  <a:srgbClr val="000000">
                    <a:alpha val="43137"/>
                  </a:srgbClr>
                </a:outerShdw>
              </a:effectLst>
              <a:latin typeface="Antique Olive" pitchFamily="34" charset="0"/>
            </a:endParaRPr>
          </a:p>
        </p:txBody>
      </p:sp>
      <p:sp>
        <p:nvSpPr>
          <p:cNvPr id="7" name="Rectangle 6"/>
          <p:cNvSpPr/>
          <p:nvPr/>
        </p:nvSpPr>
        <p:spPr>
          <a:xfrm>
            <a:off x="914400" y="0"/>
            <a:ext cx="7686458" cy="507831"/>
          </a:xfrm>
          <a:prstGeom prst="rect">
            <a:avLst/>
          </a:prstGeom>
          <a:solidFill>
            <a:srgbClr val="EBF5FF"/>
          </a:solidFill>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sz="2700" b="1" dirty="0">
                <a:solidFill>
                  <a:srgbClr val="7030A0"/>
                </a:solidFill>
              </a:rPr>
              <a:t>OUR CLIENTS</a:t>
            </a:r>
          </a:p>
        </p:txBody>
      </p:sp>
    </p:spTree>
    <p:extLst>
      <p:ext uri="{BB962C8B-B14F-4D97-AF65-F5344CB8AC3E}">
        <p14:creationId xmlns:p14="http://schemas.microsoft.com/office/powerpoint/2010/main" val="293197328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28600" y="609600"/>
            <a:ext cx="8610600" cy="4555093"/>
          </a:xfrm>
          <a:prstGeom prst="rect">
            <a:avLst/>
          </a:prstGeom>
          <a:solidFill>
            <a:srgbClr val="EBF5FF"/>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2800" b="1" dirty="0">
                <a:solidFill>
                  <a:srgbClr val="FF0000"/>
                </a:solidFill>
                <a:latin typeface="Georgia" panose="02040502050405020303" pitchFamily="18" charset="0"/>
                <a:ea typeface="Calibri" panose="020F0502020204030204" pitchFamily="34" charset="0"/>
                <a:cs typeface="Times New Roman" panose="02020603050405020304" pitchFamily="18" charset="0"/>
                <a:hlinkClick r:id="rId2"/>
              </a:rPr>
              <a:t>Free Instant Online Project Identification &amp; Selection Search Facility</a:t>
            </a:r>
            <a:endParaRPr lang="en-US" sz="2800" b="1" dirty="0">
              <a:solidFill>
                <a:srgbClr val="FF0000"/>
              </a:solidFill>
              <a:latin typeface="Georgia" panose="02040502050405020303" pitchFamily="18" charset="0"/>
              <a:ea typeface="Calibri" panose="020F0502020204030204" pitchFamily="34" charset="0"/>
              <a:cs typeface="Times New Roman" panose="02020603050405020304" pitchFamily="18" charset="0"/>
            </a:endParaRPr>
          </a:p>
          <a:p>
            <a:pPr algn="ctr"/>
            <a:endParaRPr lang="en-US" sz="2400" b="1" dirty="0">
              <a:solidFill>
                <a:srgbClr val="FF0000"/>
              </a:solidFill>
              <a:latin typeface="Georgia" panose="02040502050405020303" pitchFamily="18" charset="0"/>
              <a:cs typeface="Times New Roman" panose="02020603050405020304" pitchFamily="18" charset="0"/>
            </a:endParaRPr>
          </a:p>
          <a:p>
            <a:pPr algn="just">
              <a:lnSpc>
                <a:spcPct val="150000"/>
              </a:lnSpc>
            </a:pPr>
            <a:r>
              <a:rPr lang="en-US" sz="2000" b="1" dirty="0">
                <a:solidFill>
                  <a:srgbClr val="C00000"/>
                </a:solidFill>
              </a:rPr>
              <a:t>Selection process starts with the generation of a product idea. In order to select the most promising project, the entrepreneur needs to generate a few ideas about the possible projects. </a:t>
            </a:r>
          </a:p>
          <a:p>
            <a:pPr algn="just">
              <a:lnSpc>
                <a:spcPct val="150000"/>
              </a:lnSpc>
            </a:pPr>
            <a:r>
              <a:rPr lang="en-US" sz="2000" b="1" dirty="0">
                <a:solidFill>
                  <a:srgbClr val="C00000"/>
                </a:solidFill>
              </a:rPr>
              <a:t>Here’s we offer a best and easiest way for every entrepreneur to searching criteria of projects on our website </a:t>
            </a:r>
            <a:r>
              <a:rPr lang="en-US" sz="2000" b="1" u="sng" dirty="0">
                <a:solidFill>
                  <a:srgbClr val="00B050"/>
                </a:solidFill>
                <a:hlinkClick r:id="rId3"/>
              </a:rPr>
              <a:t>www.entrepreneurindia.co</a:t>
            </a:r>
            <a:r>
              <a:rPr lang="en-US" sz="2000" b="1" dirty="0">
                <a:solidFill>
                  <a:srgbClr val="00B050"/>
                </a:solidFill>
              </a:rPr>
              <a:t>  </a:t>
            </a:r>
            <a:r>
              <a:rPr lang="en-US" sz="2000" b="1" dirty="0">
                <a:solidFill>
                  <a:srgbClr val="C00000"/>
                </a:solidFill>
              </a:rPr>
              <a:t>that is “</a:t>
            </a:r>
            <a:r>
              <a:rPr lang="en-US" sz="2000" b="1" dirty="0">
                <a:solidFill>
                  <a:srgbClr val="00B050"/>
                </a:solidFill>
                <a:hlinkClick r:id="rId2"/>
              </a:rPr>
              <a:t>Instant Online Project Identification and Selection</a:t>
            </a:r>
            <a:r>
              <a:rPr lang="en-US" sz="2000" b="1" dirty="0">
                <a:solidFill>
                  <a:srgbClr val="C00000"/>
                </a:solidFill>
              </a:rPr>
              <a:t>” </a:t>
            </a:r>
          </a:p>
        </p:txBody>
      </p:sp>
      <p:pic>
        <p:nvPicPr>
          <p:cNvPr id="3" name="Picture 2" descr="NPCS-1.gif"/>
          <p:cNvPicPr/>
          <p:nvPr/>
        </p:nvPicPr>
        <p:blipFill>
          <a:blip r:embed="rId4" cstate="print"/>
          <a:stretch>
            <a:fillRect/>
          </a:stretch>
        </p:blipFill>
        <p:spPr>
          <a:xfrm>
            <a:off x="7696200" y="6204953"/>
            <a:ext cx="1447800" cy="653047"/>
          </a:xfrm>
          <a:prstGeom prst="rect">
            <a:avLst/>
          </a:prstGeom>
        </p:spPr>
      </p:pic>
      <p:sp>
        <p:nvSpPr>
          <p:cNvPr id="4" name="Rectangle 3"/>
          <p:cNvSpPr/>
          <p:nvPr/>
        </p:nvSpPr>
        <p:spPr>
          <a:xfrm>
            <a:off x="0" y="6396335"/>
            <a:ext cx="3609771" cy="461665"/>
          </a:xfrm>
          <a:prstGeom prst="rect">
            <a:avLst/>
          </a:prstGeom>
        </p:spPr>
        <p:txBody>
          <a:bodyPr wrap="none">
            <a:spAutoFit/>
          </a:bodyPr>
          <a:lstStyle/>
          <a:p>
            <a:r>
              <a:rPr lang="en-US" sz="2000" b="1" dirty="0">
                <a:hlinkClick r:id="rId3"/>
              </a:rPr>
              <a:t>www.entrepreneurindia.co</a:t>
            </a:r>
            <a:r>
              <a:rPr lang="en-US" sz="2000" b="1" dirty="0"/>
              <a:t>        </a:t>
            </a:r>
            <a:r>
              <a:rPr lang="en-US" sz="2400" dirty="0">
                <a:solidFill>
                  <a:schemeClr val="bg1"/>
                </a:solidFill>
              </a:rPr>
              <a:t> </a:t>
            </a:r>
            <a:endParaRPr lang="en-US" sz="1500" dirty="0">
              <a:solidFill>
                <a:schemeClr val="bg1"/>
              </a:solidFill>
            </a:endParaRPr>
          </a:p>
        </p:txBody>
      </p:sp>
    </p:spTree>
    <p:extLst>
      <p:ext uri="{BB962C8B-B14F-4D97-AF65-F5344CB8AC3E}">
        <p14:creationId xmlns:p14="http://schemas.microsoft.com/office/powerpoint/2010/main" val="117185881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28600" y="381000"/>
            <a:ext cx="8676564" cy="4898777"/>
          </a:xfrm>
          <a:prstGeom prst="rect">
            <a:avLst/>
          </a:prstGeom>
          <a:solidFill>
            <a:srgbClr val="EBF5FF"/>
          </a:solidFill>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15000"/>
              </a:lnSpc>
              <a:spcAft>
                <a:spcPts val="750"/>
              </a:spcAft>
            </a:pPr>
            <a:r>
              <a:rPr lang="en-US" sz="2400" b="1" dirty="0">
                <a:solidFill>
                  <a:srgbClr val="0070C0"/>
                </a:solidFill>
              </a:rPr>
              <a:t>NPCS Team has simplified the process for you by providing a "</a:t>
            </a:r>
            <a:r>
              <a:rPr lang="en-US" sz="2400" b="1" dirty="0">
                <a:solidFill>
                  <a:srgbClr val="0070C0"/>
                </a:solidFill>
                <a:hlinkClick r:id="rId2"/>
              </a:rPr>
              <a:t>Free Instant Online Project Identification &amp; Selection</a:t>
            </a:r>
            <a:r>
              <a:rPr lang="en-US" sz="2400" b="1" dirty="0">
                <a:solidFill>
                  <a:srgbClr val="0070C0"/>
                </a:solidFill>
              </a:rPr>
              <a:t>"</a:t>
            </a:r>
            <a:r>
              <a:rPr lang="en-US" sz="2400" b="1" dirty="0">
                <a:solidFill>
                  <a:srgbClr val="00B050"/>
                </a:solidFill>
              </a:rPr>
              <a:t> </a:t>
            </a:r>
            <a:r>
              <a:rPr lang="en-US" sz="2400" b="1" dirty="0">
                <a:solidFill>
                  <a:srgbClr val="0070C0"/>
                </a:solidFill>
              </a:rPr>
              <a:t>search facility to identify projects based on multiple search parameters related to project costs namely: Plant &amp; Machinery Cost, Total Capital Investment, Cost of the project, Rate of Return% (ROR) and Break Even Point % (BEP). You can sort the projects on the basis of mentioned pointers and identify a suitable project matching your investment requisites.</a:t>
            </a:r>
          </a:p>
          <a:p>
            <a:pPr>
              <a:lnSpc>
                <a:spcPct val="115000"/>
              </a:lnSpc>
              <a:spcAft>
                <a:spcPts val="750"/>
              </a:spcAft>
            </a:pPr>
            <a:r>
              <a:rPr lang="en-US" sz="2400" b="1" dirty="0">
                <a:solidFill>
                  <a:srgbClr val="993300"/>
                </a:solidFill>
                <a:latin typeface="Georgia" panose="02040502050405020303" pitchFamily="18" charset="0"/>
                <a:ea typeface="Calibri" panose="020F0502020204030204" pitchFamily="34" charset="0"/>
                <a:cs typeface="Times New Roman" panose="02020603050405020304" pitchFamily="18" charset="0"/>
              </a:rPr>
              <a:t>Click here to go</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750"/>
              </a:spcAft>
            </a:pPr>
            <a:r>
              <a:rPr lang="en-US" sz="2000" b="1" u="sng" dirty="0">
                <a:solidFill>
                  <a:srgbClr val="0000FF"/>
                </a:solidFill>
                <a:latin typeface="Georgia" panose="02040502050405020303" pitchFamily="18" charset="0"/>
                <a:ea typeface="Calibri" panose="020F0502020204030204" pitchFamily="34" charset="0"/>
                <a:cs typeface="Times New Roman" panose="02020603050405020304" pitchFamily="18" charset="0"/>
                <a:hlinkClick r:id="rId2"/>
              </a:rPr>
              <a:t>http://www.entrepreneurindia.co/project-identification</a:t>
            </a:r>
            <a:endParaRPr lang="en-US" sz="20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descr="NPCS-1.gif"/>
          <p:cNvPicPr/>
          <p:nvPr/>
        </p:nvPicPr>
        <p:blipFill>
          <a:blip r:embed="rId3" cstate="print"/>
          <a:stretch>
            <a:fillRect/>
          </a:stretch>
        </p:blipFill>
        <p:spPr>
          <a:xfrm>
            <a:off x="7772400" y="6189885"/>
            <a:ext cx="1371600" cy="636914"/>
          </a:xfrm>
          <a:prstGeom prst="rect">
            <a:avLst/>
          </a:prstGeom>
        </p:spPr>
      </p:pic>
      <p:sp>
        <p:nvSpPr>
          <p:cNvPr id="4" name="Rectangle 3"/>
          <p:cNvSpPr/>
          <p:nvPr/>
        </p:nvSpPr>
        <p:spPr>
          <a:xfrm>
            <a:off x="152400" y="6457467"/>
            <a:ext cx="2921569"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sz="1600" b="1" dirty="0">
                <a:hlinkClick r:id="rId4"/>
              </a:rPr>
              <a:t>www.entrepreneurindia.co</a:t>
            </a:r>
            <a:r>
              <a:rPr lang="en-US" sz="1600" b="1" dirty="0"/>
              <a:t>        </a:t>
            </a:r>
            <a:r>
              <a:rPr lang="en-US" dirty="0">
                <a:solidFill>
                  <a:schemeClr val="bg1"/>
                </a:solidFill>
              </a:rPr>
              <a:t> </a:t>
            </a:r>
          </a:p>
        </p:txBody>
      </p:sp>
    </p:spTree>
    <p:extLst>
      <p:ext uri="{BB962C8B-B14F-4D97-AF65-F5344CB8AC3E}">
        <p14:creationId xmlns:p14="http://schemas.microsoft.com/office/powerpoint/2010/main" val="428094437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NPCS-1.gif"/>
          <p:cNvPicPr/>
          <p:nvPr/>
        </p:nvPicPr>
        <p:blipFill>
          <a:blip r:embed="rId2" cstate="print"/>
          <a:stretch>
            <a:fillRect/>
          </a:stretch>
        </p:blipFill>
        <p:spPr>
          <a:xfrm>
            <a:off x="7696200" y="6286496"/>
            <a:ext cx="1447800" cy="571504"/>
          </a:xfrm>
          <a:prstGeom prst="rect">
            <a:avLst/>
          </a:prstGeom>
        </p:spPr>
      </p:pic>
      <p:sp>
        <p:nvSpPr>
          <p:cNvPr id="3" name="Rectangle 2"/>
          <p:cNvSpPr/>
          <p:nvPr/>
        </p:nvSpPr>
        <p:spPr>
          <a:xfrm>
            <a:off x="0" y="6488668"/>
            <a:ext cx="3276600" cy="369332"/>
          </a:xfrm>
          <a:prstGeom prst="rect">
            <a:avLst/>
          </a:prstGeom>
        </p:spPr>
        <p:style>
          <a:lnRef idx="1">
            <a:schemeClr val="accent1"/>
          </a:lnRef>
          <a:fillRef idx="1001">
            <a:schemeClr val="lt1"/>
          </a:fillRef>
          <a:effectRef idx="2">
            <a:schemeClr val="accent1"/>
          </a:effectRef>
          <a:fontRef idx="minor">
            <a:schemeClr val="lt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4" name="Rectangle 3"/>
          <p:cNvSpPr/>
          <p:nvPr/>
        </p:nvSpPr>
        <p:spPr>
          <a:xfrm>
            <a:off x="228600" y="304800"/>
            <a:ext cx="8763000" cy="5616922"/>
          </a:xfrm>
          <a:prstGeom prst="rect">
            <a:avLst/>
          </a:prstGeom>
          <a:solidFill>
            <a:srgbClr val="EBF5FF"/>
          </a:solidFill>
        </p:spPr>
        <p:txBody>
          <a:bodyPr wrap="square">
            <a:spAutoFit/>
          </a:bodyPr>
          <a:lstStyle/>
          <a:p>
            <a:pPr algn="just">
              <a:lnSpc>
                <a:spcPct val="150000"/>
              </a:lnSpc>
              <a:spcBef>
                <a:spcPts val="1800"/>
              </a:spcBef>
              <a:spcAft>
                <a:spcPts val="1200"/>
              </a:spcAft>
            </a:pPr>
            <a:r>
              <a:rPr lang="en-US" sz="3200" b="1" u="sng" dirty="0">
                <a:solidFill>
                  <a:srgbClr val="FF0000"/>
                </a:solidFill>
                <a:latin typeface="Bookman Old Style" panose="02050604050505020204" pitchFamily="18" charset="0"/>
                <a:ea typeface="Calibri" panose="020F0502020204030204" pitchFamily="34" charset="0"/>
              </a:rPr>
              <a:t>Market Outlook</a:t>
            </a:r>
            <a:endParaRPr lang="en-US" sz="1200" u="sng" dirty="0">
              <a:solidFill>
                <a:srgbClr val="FF0000"/>
              </a:solidFill>
              <a:latin typeface="Tahoma" panose="020B0604030504040204" pitchFamily="34" charset="0"/>
              <a:ea typeface="Calibri" panose="020F0502020204030204" pitchFamily="34" charset="0"/>
            </a:endParaRPr>
          </a:p>
          <a:p>
            <a:pPr algn="ctr">
              <a:lnSpc>
                <a:spcPct val="150000"/>
              </a:lnSpc>
              <a:spcBef>
                <a:spcPts val="1800"/>
              </a:spcBef>
              <a:spcAft>
                <a:spcPts val="1200"/>
              </a:spcAft>
            </a:pPr>
            <a:r>
              <a:rPr lang="en-US" sz="2400" b="1" dirty="0">
                <a:latin typeface="Bookman Old Style" panose="02050604050505020204" pitchFamily="18" charset="0"/>
                <a:ea typeface="Calibri" panose="020F0502020204030204" pitchFamily="34" charset="0"/>
              </a:rPr>
              <a:t>Vacation Ownership Industry – India</a:t>
            </a:r>
            <a:endParaRPr lang="en-US" sz="1050" dirty="0">
              <a:latin typeface="Tahoma" panose="020B0604030504040204" pitchFamily="34" charset="0"/>
              <a:ea typeface="Calibri" panose="020F0502020204030204" pitchFamily="34" charset="0"/>
            </a:endParaRPr>
          </a:p>
          <a:p>
            <a:pPr algn="just">
              <a:lnSpc>
                <a:spcPct val="150000"/>
              </a:lnSpc>
              <a:spcBef>
                <a:spcPts val="1800"/>
              </a:spcBef>
              <a:spcAft>
                <a:spcPts val="1200"/>
              </a:spcAft>
            </a:pPr>
            <a:r>
              <a:rPr lang="en-US" sz="2500" dirty="0">
                <a:latin typeface="Bookman Old Style" panose="02050604050505020204" pitchFamily="18" charset="0"/>
                <a:ea typeface="Calibri" panose="020F0502020204030204" pitchFamily="34" charset="0"/>
              </a:rPr>
              <a:t>Timeshare first made its entry into India a little over thirty years ago, bringing in the never-before concept of long-term vacation ownership. Initial formats offered just a roof over your head, in a holiday setting – the attraction those days was a one-time purchase that gave you free holidays every year.</a:t>
            </a:r>
            <a:endParaRPr lang="en-US" sz="2500" dirty="0">
              <a:effectLst/>
              <a:latin typeface="Tahoma" panose="020B0604030504040204" pitchFamily="34" charset="0"/>
              <a:ea typeface="Calibri" panose="020F0502020204030204" pitchFamily="34" charset="0"/>
            </a:endParaRPr>
          </a:p>
        </p:txBody>
      </p:sp>
    </p:spTree>
    <p:extLst>
      <p:ext uri="{BB962C8B-B14F-4D97-AF65-F5344CB8AC3E}">
        <p14:creationId xmlns:p14="http://schemas.microsoft.com/office/powerpoint/2010/main" val="3233160808"/>
      </p:ext>
    </p:extLst>
  </p:cSld>
  <p:clrMapOvr>
    <a:masterClrMapping/>
  </p:clrMapOvr>
  <p:transition spd="slow">
    <p:blinds dir="vert"/>
  </p:transition>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28600" y="533400"/>
            <a:ext cx="8610600" cy="5124480"/>
          </a:xfrm>
          <a:prstGeom prst="rect">
            <a:avLst/>
          </a:prstGeom>
          <a:solidFill>
            <a:srgbClr val="EBF5FF"/>
          </a:solidFill>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150000"/>
              </a:lnSpc>
            </a:pPr>
            <a:r>
              <a:rPr lang="nn-NO" sz="2800" b="1" dirty="0" smtClean="0">
                <a:ln w="1905"/>
                <a:solidFill>
                  <a:srgbClr val="7030A0"/>
                </a:solidFill>
                <a:effectLst>
                  <a:innerShdw blurRad="69850" dist="43180" dir="5400000">
                    <a:srgbClr val="000000">
                      <a:alpha val="65000"/>
                    </a:srgbClr>
                  </a:innerShdw>
                </a:effectLst>
                <a:latin typeface="Bookman Old Style" pitchFamily="18" charset="0"/>
              </a:rPr>
              <a:t>Contact us</a:t>
            </a:r>
          </a:p>
          <a:p>
            <a:pPr>
              <a:lnSpc>
                <a:spcPct val="150000"/>
              </a:lnSpc>
            </a:pPr>
            <a:r>
              <a:rPr lang="nn-NO" b="1" dirty="0" smtClean="0">
                <a:ln w="1905"/>
                <a:solidFill>
                  <a:srgbClr val="7030A0"/>
                </a:solidFill>
                <a:effectLst>
                  <a:innerShdw blurRad="69850" dist="43180" dir="5400000">
                    <a:srgbClr val="000000">
                      <a:alpha val="65000"/>
                    </a:srgbClr>
                  </a:innerShdw>
                </a:effectLst>
                <a:latin typeface="Bookman Old Style" pitchFamily="18" charset="0"/>
              </a:rPr>
              <a:t>Niir Project Consultancy Services</a:t>
            </a:r>
          </a:p>
          <a:p>
            <a:pPr>
              <a:lnSpc>
                <a:spcPct val="150000"/>
              </a:lnSpc>
            </a:pPr>
            <a:r>
              <a:rPr lang="nn-NO" b="1" dirty="0" smtClean="0">
                <a:ln w="1905"/>
                <a:solidFill>
                  <a:srgbClr val="7030A0"/>
                </a:solidFill>
                <a:effectLst>
                  <a:innerShdw blurRad="69850" dist="43180" dir="5400000">
                    <a:srgbClr val="000000">
                      <a:alpha val="65000"/>
                    </a:srgbClr>
                  </a:innerShdw>
                </a:effectLst>
                <a:latin typeface="Bookman Old Style" pitchFamily="18" charset="0"/>
              </a:rPr>
              <a:t>106-E, Kamla Nagar, Opp. Spark Mall,</a:t>
            </a:r>
          </a:p>
          <a:p>
            <a:pPr>
              <a:lnSpc>
                <a:spcPct val="150000"/>
              </a:lnSpc>
            </a:pPr>
            <a:r>
              <a:rPr lang="nn-NO" b="1" dirty="0" smtClean="0">
                <a:ln w="1905"/>
                <a:solidFill>
                  <a:srgbClr val="7030A0"/>
                </a:solidFill>
                <a:effectLst>
                  <a:innerShdw blurRad="69850" dist="43180" dir="5400000">
                    <a:srgbClr val="000000">
                      <a:alpha val="65000"/>
                    </a:srgbClr>
                  </a:innerShdw>
                </a:effectLst>
                <a:latin typeface="Bookman Old Style" pitchFamily="18" charset="0"/>
              </a:rPr>
              <a:t>New Delhi-110007, India.</a:t>
            </a:r>
          </a:p>
          <a:p>
            <a:pPr>
              <a:lnSpc>
                <a:spcPct val="150000"/>
              </a:lnSpc>
            </a:pPr>
            <a:r>
              <a:rPr lang="nn-NO" b="1" dirty="0" smtClean="0">
                <a:ln w="1905"/>
                <a:solidFill>
                  <a:srgbClr val="7030A0"/>
                </a:solidFill>
                <a:effectLst>
                  <a:innerShdw blurRad="69850" dist="43180" dir="5400000">
                    <a:srgbClr val="000000">
                      <a:alpha val="65000"/>
                    </a:srgbClr>
                  </a:innerShdw>
                </a:effectLst>
                <a:latin typeface="Bookman Old Style" pitchFamily="18" charset="0"/>
              </a:rPr>
              <a:t>Email:</a:t>
            </a:r>
            <a:r>
              <a:rPr lang="nn-NO" b="1" dirty="0" smtClean="0">
                <a:ln w="1905"/>
                <a:solidFill>
                  <a:schemeClr val="tx2">
                    <a:lumMod val="50000"/>
                  </a:schemeClr>
                </a:solidFill>
                <a:effectLst>
                  <a:innerShdw blurRad="69850" dist="43180" dir="5400000">
                    <a:srgbClr val="000000">
                      <a:alpha val="65000"/>
                    </a:srgbClr>
                  </a:innerShdw>
                </a:effectLst>
                <a:latin typeface="Bookman Old Style" pitchFamily="18" charset="0"/>
              </a:rPr>
              <a:t> </a:t>
            </a:r>
            <a:r>
              <a:rPr lang="nn-NO" b="1" dirty="0" smtClean="0">
                <a:ln w="1905"/>
                <a:solidFill>
                  <a:schemeClr val="tx2">
                    <a:lumMod val="50000"/>
                  </a:schemeClr>
                </a:solidFill>
                <a:effectLst>
                  <a:innerShdw blurRad="69850" dist="43180" dir="5400000">
                    <a:srgbClr val="000000">
                      <a:alpha val="65000"/>
                    </a:srgbClr>
                  </a:innerShdw>
                </a:effectLst>
                <a:latin typeface="Bookman Old Style" pitchFamily="18" charset="0"/>
                <a:hlinkClick r:id="rId2"/>
              </a:rPr>
              <a:t> npcs.ei@gmail.com</a:t>
            </a:r>
            <a:r>
              <a:rPr lang="nn-NO" b="1" dirty="0" smtClean="0">
                <a:ln w="1905"/>
                <a:solidFill>
                  <a:schemeClr val="tx2">
                    <a:lumMod val="50000"/>
                  </a:schemeClr>
                </a:solidFill>
                <a:effectLst>
                  <a:innerShdw blurRad="69850" dist="43180" dir="5400000">
                    <a:srgbClr val="000000">
                      <a:alpha val="65000"/>
                    </a:srgbClr>
                  </a:innerShdw>
                </a:effectLst>
                <a:latin typeface="Bookman Old Style" pitchFamily="18" charset="0"/>
              </a:rPr>
              <a:t> , </a:t>
            </a:r>
            <a:r>
              <a:rPr lang="nn-NO" b="1" dirty="0" smtClean="0">
                <a:ln w="1905"/>
                <a:solidFill>
                  <a:schemeClr val="tx2">
                    <a:lumMod val="50000"/>
                  </a:schemeClr>
                </a:solidFill>
                <a:effectLst>
                  <a:innerShdw blurRad="69850" dist="43180" dir="5400000">
                    <a:srgbClr val="000000">
                      <a:alpha val="65000"/>
                    </a:srgbClr>
                  </a:innerShdw>
                </a:effectLst>
                <a:latin typeface="Bookman Old Style" pitchFamily="18" charset="0"/>
                <a:hlinkClick r:id="rId3"/>
              </a:rPr>
              <a:t>info@entrepreneurindia.co</a:t>
            </a:r>
            <a:r>
              <a:rPr lang="nn-NO" b="1" dirty="0" smtClean="0">
                <a:ln w="1905"/>
                <a:solidFill>
                  <a:schemeClr val="tx2">
                    <a:lumMod val="50000"/>
                  </a:schemeClr>
                </a:solidFill>
                <a:effectLst>
                  <a:innerShdw blurRad="69850" dist="43180" dir="5400000">
                    <a:srgbClr val="000000">
                      <a:alpha val="65000"/>
                    </a:srgbClr>
                  </a:innerShdw>
                </a:effectLst>
                <a:latin typeface="Bookman Old Style" pitchFamily="18" charset="0"/>
              </a:rPr>
              <a:t>      </a:t>
            </a:r>
          </a:p>
          <a:p>
            <a:pPr>
              <a:lnSpc>
                <a:spcPct val="150000"/>
              </a:lnSpc>
            </a:pPr>
            <a:r>
              <a:rPr lang="nn-NO" b="1" dirty="0" smtClean="0">
                <a:ln w="1905"/>
                <a:solidFill>
                  <a:srgbClr val="7030A0"/>
                </a:solidFill>
                <a:effectLst>
                  <a:innerShdw blurRad="69850" dist="43180" dir="5400000">
                    <a:srgbClr val="000000">
                      <a:alpha val="65000"/>
                    </a:srgbClr>
                  </a:innerShdw>
                </a:effectLst>
                <a:latin typeface="Bookman Old Style" pitchFamily="18" charset="0"/>
              </a:rPr>
              <a:t>Tel: +91-11-23843955, 23845654, 23845886, 8800733955</a:t>
            </a:r>
          </a:p>
          <a:p>
            <a:pPr>
              <a:lnSpc>
                <a:spcPct val="150000"/>
              </a:lnSpc>
            </a:pPr>
            <a:r>
              <a:rPr lang="nn-NO" b="1" dirty="0" smtClean="0">
                <a:ln w="1905"/>
                <a:solidFill>
                  <a:srgbClr val="7030A0"/>
                </a:solidFill>
                <a:effectLst>
                  <a:innerShdw blurRad="69850" dist="43180" dir="5400000">
                    <a:srgbClr val="000000">
                      <a:alpha val="65000"/>
                    </a:srgbClr>
                  </a:innerShdw>
                </a:effectLst>
                <a:latin typeface="Bookman Old Style" pitchFamily="18" charset="0"/>
              </a:rPr>
              <a:t>Mobile: +91-9811043595</a:t>
            </a:r>
          </a:p>
          <a:p>
            <a:pPr>
              <a:lnSpc>
                <a:spcPct val="150000"/>
              </a:lnSpc>
            </a:pPr>
            <a:r>
              <a:rPr lang="nn-NO" b="1" dirty="0" smtClean="0">
                <a:ln w="1905"/>
                <a:solidFill>
                  <a:srgbClr val="7030A0"/>
                </a:solidFill>
                <a:effectLst>
                  <a:innerShdw blurRad="69850" dist="43180" dir="5400000">
                    <a:srgbClr val="000000">
                      <a:alpha val="65000"/>
                    </a:srgbClr>
                  </a:innerShdw>
                </a:effectLst>
                <a:latin typeface="Bookman Old Style" pitchFamily="18" charset="0"/>
              </a:rPr>
              <a:t>Website : </a:t>
            </a:r>
            <a:r>
              <a:rPr lang="en-US" b="1" dirty="0" smtClean="0">
                <a:ln w="1905"/>
                <a:solidFill>
                  <a:schemeClr val="tx2">
                    <a:lumMod val="50000"/>
                  </a:schemeClr>
                </a:solidFill>
                <a:effectLst>
                  <a:innerShdw blurRad="69850" dist="43180" dir="5400000">
                    <a:srgbClr val="000000">
                      <a:alpha val="65000"/>
                    </a:srgbClr>
                  </a:innerShdw>
                </a:effectLst>
                <a:latin typeface="Bookman Old Style" pitchFamily="18" charset="0"/>
                <a:hlinkClick r:id="rId4"/>
              </a:rPr>
              <a:t>www.entrepreneurindia.co</a:t>
            </a:r>
            <a:r>
              <a:rPr lang="en-US" b="1" dirty="0" smtClean="0">
                <a:ln w="1905"/>
                <a:solidFill>
                  <a:schemeClr val="tx2">
                    <a:lumMod val="50000"/>
                  </a:schemeClr>
                </a:solidFill>
                <a:effectLst>
                  <a:innerShdw blurRad="69850" dist="43180" dir="5400000">
                    <a:srgbClr val="000000">
                      <a:alpha val="65000"/>
                    </a:srgbClr>
                  </a:innerShdw>
                </a:effectLst>
                <a:latin typeface="Bookman Old Style" pitchFamily="18" charset="0"/>
              </a:rPr>
              <a:t> , </a:t>
            </a:r>
            <a:r>
              <a:rPr lang="en-US" b="1" dirty="0" smtClean="0">
                <a:ln w="1905"/>
                <a:solidFill>
                  <a:schemeClr val="tx2">
                    <a:lumMod val="50000"/>
                  </a:schemeClr>
                </a:solidFill>
                <a:effectLst>
                  <a:innerShdw blurRad="69850" dist="43180" dir="5400000">
                    <a:srgbClr val="000000">
                      <a:alpha val="65000"/>
                    </a:srgbClr>
                  </a:innerShdw>
                </a:effectLst>
                <a:latin typeface="Bookman Old Style" pitchFamily="18" charset="0"/>
                <a:hlinkClick r:id="rId5"/>
              </a:rPr>
              <a:t>www.niir.org</a:t>
            </a:r>
            <a:r>
              <a:rPr lang="en-US" b="1" dirty="0" smtClean="0">
                <a:ln w="1905"/>
                <a:solidFill>
                  <a:schemeClr val="tx2">
                    <a:lumMod val="50000"/>
                  </a:schemeClr>
                </a:solidFill>
                <a:effectLst>
                  <a:innerShdw blurRad="69850" dist="43180" dir="5400000">
                    <a:srgbClr val="000000">
                      <a:alpha val="65000"/>
                    </a:srgbClr>
                  </a:innerShdw>
                </a:effectLst>
                <a:latin typeface="Bookman Old Style" pitchFamily="18" charset="0"/>
              </a:rPr>
              <a:t>       </a:t>
            </a:r>
            <a:endParaRPr lang="en-US" b="1" dirty="0" smtClean="0">
              <a:ln w="1905"/>
              <a:solidFill>
                <a:schemeClr val="tx2">
                  <a:lumMod val="10000"/>
                </a:schemeClr>
              </a:solidFill>
              <a:effectLst>
                <a:innerShdw blurRad="69850" dist="43180" dir="5400000">
                  <a:srgbClr val="000000">
                    <a:alpha val="65000"/>
                  </a:srgbClr>
                </a:innerShdw>
              </a:effectLst>
              <a:latin typeface="Bookman Old Style" pitchFamily="18" charset="0"/>
              <a:hlinkClick r:id="rId5"/>
            </a:endParaRPr>
          </a:p>
          <a:p>
            <a:pPr>
              <a:lnSpc>
                <a:spcPct val="150000"/>
              </a:lnSpc>
            </a:pPr>
            <a:r>
              <a:rPr lang="en-US" b="1" dirty="0" smtClean="0">
                <a:ln w="1905"/>
                <a:solidFill>
                  <a:srgbClr val="7030A0"/>
                </a:solidFill>
                <a:effectLst>
                  <a:innerShdw blurRad="69850" dist="43180" dir="5400000">
                    <a:srgbClr val="000000">
                      <a:alpha val="65000"/>
                    </a:srgbClr>
                  </a:innerShdw>
                </a:effectLst>
                <a:latin typeface="Bookman Old Style" pitchFamily="18" charset="0"/>
              </a:rPr>
              <a:t>Take a look at NIIR PROJECT CONSULTANCY SERVICES on #</a:t>
            </a:r>
            <a:r>
              <a:rPr lang="en-US" b="1" dirty="0" err="1" smtClean="0">
                <a:ln w="1905"/>
                <a:solidFill>
                  <a:srgbClr val="7030A0"/>
                </a:solidFill>
                <a:effectLst>
                  <a:innerShdw blurRad="69850" dist="43180" dir="5400000">
                    <a:srgbClr val="000000">
                      <a:alpha val="65000"/>
                    </a:srgbClr>
                  </a:innerShdw>
                </a:effectLst>
                <a:latin typeface="Bookman Old Style" pitchFamily="18" charset="0"/>
              </a:rPr>
              <a:t>StreetView</a:t>
            </a:r>
            <a:r>
              <a:rPr lang="en-US" b="1" dirty="0" smtClean="0">
                <a:ln w="1905"/>
                <a:solidFill>
                  <a:srgbClr val="7030A0"/>
                </a:solidFill>
                <a:effectLst>
                  <a:innerShdw blurRad="69850" dist="43180" dir="5400000">
                    <a:srgbClr val="000000">
                      <a:alpha val="65000"/>
                    </a:srgbClr>
                  </a:innerShdw>
                </a:effectLst>
                <a:latin typeface="Bookman Old Style" pitchFamily="18" charset="0"/>
              </a:rPr>
              <a:t> </a:t>
            </a:r>
            <a:endParaRPr lang="en-US" b="1" dirty="0" smtClean="0">
              <a:ln w="1905"/>
              <a:solidFill>
                <a:srgbClr val="7030A0"/>
              </a:solidFill>
              <a:effectLst>
                <a:innerShdw blurRad="69850" dist="43180" dir="5400000">
                  <a:srgbClr val="000000">
                    <a:alpha val="65000"/>
                  </a:srgbClr>
                </a:innerShdw>
              </a:effectLst>
              <a:latin typeface="Bookman Old Style" pitchFamily="18" charset="0"/>
              <a:hlinkClick r:id="rId5"/>
            </a:endParaRPr>
          </a:p>
          <a:p>
            <a:pPr>
              <a:lnSpc>
                <a:spcPct val="150000"/>
              </a:lnSpc>
            </a:pPr>
            <a:r>
              <a:rPr lang="en-US" sz="2800" b="1" dirty="0" smtClean="0">
                <a:ln w="1905"/>
                <a:effectLst>
                  <a:innerShdw blurRad="69850" dist="43180" dir="5400000">
                    <a:srgbClr val="000000">
                      <a:alpha val="65000"/>
                    </a:srgbClr>
                  </a:innerShdw>
                </a:effectLst>
                <a:latin typeface="Bookman Old Style" pitchFamily="18" charset="0"/>
                <a:hlinkClick r:id="rId6"/>
              </a:rPr>
              <a:t>https://goo.gl/VstWkd</a:t>
            </a:r>
            <a:r>
              <a:rPr lang="en-US" sz="2800" b="1" dirty="0" smtClean="0">
                <a:ln w="1905"/>
                <a:effectLst>
                  <a:innerShdw blurRad="69850" dist="43180" dir="5400000">
                    <a:srgbClr val="000000">
                      <a:alpha val="65000"/>
                    </a:srgbClr>
                  </a:innerShdw>
                </a:effectLst>
                <a:latin typeface="Bookman Old Style" pitchFamily="18" charset="0"/>
              </a:rPr>
              <a:t>     </a:t>
            </a:r>
            <a:endParaRPr lang="nn-NO" sz="2800" b="1" dirty="0">
              <a:ln w="1905"/>
              <a:effectLst>
                <a:innerShdw blurRad="69850" dist="43180" dir="5400000">
                  <a:srgbClr val="000000">
                    <a:alpha val="65000"/>
                  </a:srgbClr>
                </a:innerShdw>
              </a:effectLst>
              <a:latin typeface="Bookman Old Style" pitchFamily="18" charset="0"/>
              <a:hlinkClick r:id="rId5"/>
            </a:endParaRPr>
          </a:p>
        </p:txBody>
      </p:sp>
      <p:pic>
        <p:nvPicPr>
          <p:cNvPr id="3" name="Picture 2" descr="NPCS-1.gif"/>
          <p:cNvPicPr/>
          <p:nvPr/>
        </p:nvPicPr>
        <p:blipFill>
          <a:blip r:embed="rId7" cstate="print"/>
          <a:stretch>
            <a:fillRect/>
          </a:stretch>
        </p:blipFill>
        <p:spPr>
          <a:xfrm>
            <a:off x="0" y="6172200"/>
            <a:ext cx="1447800" cy="685800"/>
          </a:xfrm>
          <a:prstGeom prst="rect">
            <a:avLst/>
          </a:prstGeom>
        </p:spPr>
      </p:pic>
      <p:sp>
        <p:nvSpPr>
          <p:cNvPr id="4" name="Rectangle 3"/>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4"/>
              </a:rPr>
              <a:t>www.entrepreneurindia.co</a:t>
            </a:r>
            <a:r>
              <a:rPr lang="en-US" b="1" dirty="0" smtClean="0"/>
              <a:t>       </a:t>
            </a:r>
            <a:endParaRPr lang="en-US" b="1" dirty="0"/>
          </a:p>
        </p:txBody>
      </p:sp>
    </p:spTree>
    <p:extLst>
      <p:ext uri="{BB962C8B-B14F-4D97-AF65-F5344CB8AC3E}">
        <p14:creationId xmlns:p14="http://schemas.microsoft.com/office/powerpoint/2010/main" val="3590729358"/>
      </p:ext>
    </p:extLst>
  </p:cSld>
  <p:clrMapOvr>
    <a:masterClrMapping/>
  </p:clrMapOvr>
  <p:transition spd="slow">
    <p:comb/>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D:\Logo\NPCS_wording.JPG"/>
          <p:cNvPicPr/>
          <p:nvPr/>
        </p:nvPicPr>
        <p:blipFill>
          <a:blip r:embed="rId2" cstate="print"/>
          <a:srcRect/>
          <a:stretch>
            <a:fillRect/>
          </a:stretch>
        </p:blipFill>
        <p:spPr bwMode="auto">
          <a:xfrm>
            <a:off x="1371600" y="1143000"/>
            <a:ext cx="6576392" cy="1095400"/>
          </a:xfrm>
          <a:prstGeom prst="rect">
            <a:avLst/>
          </a:prstGeom>
          <a:noFill/>
          <a:ln w="9525">
            <a:noFill/>
            <a:miter lim="800000"/>
            <a:headEnd/>
            <a:tailEnd/>
          </a:ln>
        </p:spPr>
      </p:pic>
      <p:sp>
        <p:nvSpPr>
          <p:cNvPr id="3" name="Rectangle 2"/>
          <p:cNvSpPr/>
          <p:nvPr/>
        </p:nvSpPr>
        <p:spPr>
          <a:xfrm>
            <a:off x="814899" y="3374409"/>
            <a:ext cx="7653057" cy="769441"/>
          </a:xfrm>
          <a:prstGeom prst="rect">
            <a:avLst/>
          </a:prstGeom>
          <a:solidFill>
            <a:srgbClr val="EBF5FF"/>
          </a:solidFill>
        </p:spPr>
        <p:txBody>
          <a:bodyPr wrap="none">
            <a:spAutoFit/>
          </a:bodyPr>
          <a:lstStyle/>
          <a:p>
            <a:pPr algn="ctr"/>
            <a:r>
              <a:rPr lang="en-US" sz="4400" b="1" dirty="0" smtClean="0">
                <a:solidFill>
                  <a:srgbClr val="00B050"/>
                </a:solidFill>
                <a:effectLst>
                  <a:outerShdw blurRad="38100" dist="38100" dir="2700000" algn="tl">
                    <a:srgbClr val="000000">
                      <a:alpha val="43137"/>
                    </a:srgbClr>
                  </a:outerShdw>
                </a:effectLst>
              </a:rPr>
              <a:t>An </a:t>
            </a:r>
            <a:r>
              <a:rPr lang="en-US" sz="4400" b="1" smtClean="0">
                <a:solidFill>
                  <a:srgbClr val="00B050"/>
                </a:solidFill>
                <a:effectLst>
                  <a:outerShdw blurRad="38100" dist="38100" dir="2700000" algn="tl">
                    <a:srgbClr val="000000">
                      <a:alpha val="43137"/>
                    </a:srgbClr>
                  </a:outerShdw>
                </a:effectLst>
              </a:rPr>
              <a:t>ISO 9001:2015</a:t>
            </a:r>
            <a:r>
              <a:rPr lang="en-US" sz="4400" b="1" dirty="0" smtClean="0">
                <a:solidFill>
                  <a:srgbClr val="00B050"/>
                </a:solidFill>
                <a:effectLst>
                  <a:outerShdw blurRad="38100" dist="38100" dir="2700000" algn="tl">
                    <a:srgbClr val="000000">
                      <a:alpha val="43137"/>
                    </a:srgbClr>
                  </a:outerShdw>
                </a:effectLst>
              </a:rPr>
              <a:t> Company</a:t>
            </a:r>
            <a:endParaRPr lang="en-US" sz="4400" b="1" dirty="0">
              <a:solidFill>
                <a:srgbClr val="00B050"/>
              </a:solidFill>
              <a:effectLst>
                <a:outerShdw blurRad="38100" dist="38100" dir="2700000" algn="tl">
                  <a:srgbClr val="000000">
                    <a:alpha val="43137"/>
                  </a:srgbClr>
                </a:outerShdw>
              </a:effectLst>
            </a:endParaRPr>
          </a:p>
        </p:txBody>
      </p:sp>
      <p:pic>
        <p:nvPicPr>
          <p:cNvPr id="4" name="Picture 3" descr="NPCS-1.gif"/>
          <p:cNvPicPr/>
          <p:nvPr/>
        </p:nvPicPr>
        <p:blipFill>
          <a:blip r:embed="rId3" cstate="print"/>
          <a:stretch>
            <a:fillRect/>
          </a:stretch>
        </p:blipFill>
        <p:spPr>
          <a:xfrm>
            <a:off x="0" y="6172200"/>
            <a:ext cx="1447800" cy="685800"/>
          </a:xfrm>
          <a:prstGeom prst="rect">
            <a:avLst/>
          </a:prstGeom>
        </p:spPr>
      </p:pic>
      <p:sp>
        <p:nvSpPr>
          <p:cNvPr id="5" name="Rectangle 4"/>
          <p:cNvSpPr/>
          <p:nvPr/>
        </p:nvSpPr>
        <p:spPr>
          <a:xfrm>
            <a:off x="5512661" y="6488668"/>
            <a:ext cx="3581400" cy="369332"/>
          </a:xfrm>
          <a:prstGeom prst="rect">
            <a:avLst/>
          </a:prstGeom>
          <a:solidFill>
            <a:srgbClr val="EBF5FF"/>
          </a:solidFill>
        </p:spPr>
        <p:txBody>
          <a:bodyPr wrap="square">
            <a:spAutoFit/>
          </a:bodyPr>
          <a:lstStyle/>
          <a:p>
            <a:r>
              <a:rPr lang="en-US" b="1" dirty="0" smtClean="0">
                <a:hlinkClick r:id="rId4"/>
              </a:rPr>
              <a:t>www.entrepreneurindia.co</a:t>
            </a:r>
            <a:r>
              <a:rPr lang="en-US" b="1" dirty="0" smtClean="0"/>
              <a:t>   </a:t>
            </a:r>
            <a:endParaRPr lang="en-US" dirty="0"/>
          </a:p>
        </p:txBody>
      </p:sp>
    </p:spTree>
    <p:extLst>
      <p:ext uri="{BB962C8B-B14F-4D97-AF65-F5344CB8AC3E}">
        <p14:creationId xmlns:p14="http://schemas.microsoft.com/office/powerpoint/2010/main" val="3665317999"/>
      </p:ext>
    </p:extLst>
  </p:cSld>
  <p:clrMapOvr>
    <a:masterClrMapping/>
  </p:clrMapOvr>
  <p:transition spd="slow">
    <p:comb/>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04800" y="1261170"/>
            <a:ext cx="8699883" cy="3539430"/>
          </a:xfrm>
          <a:prstGeom prst="rect">
            <a:avLst/>
          </a:prstGeom>
          <a:solidFill>
            <a:srgbClr val="EBF5FF"/>
          </a:solidFill>
        </p:spPr>
        <p:style>
          <a:lnRef idx="1">
            <a:schemeClr val="accent2"/>
          </a:lnRef>
          <a:fillRef idx="2">
            <a:schemeClr val="accent2"/>
          </a:fillRef>
          <a:effectRef idx="1">
            <a:schemeClr val="accent2"/>
          </a:effectRef>
          <a:fontRef idx="minor">
            <a:schemeClr val="dk1"/>
          </a:fontRef>
        </p:style>
        <p:txBody>
          <a:bodyPr wrap="square">
            <a:spAutoFit/>
          </a:bodyPr>
          <a:lstStyle/>
          <a:p>
            <a:endParaRPr lang="en-US" sz="2800" dirty="0">
              <a:solidFill>
                <a:srgbClr val="C00000"/>
              </a:solidFill>
            </a:endParaRPr>
          </a:p>
          <a:p>
            <a:pPr marL="571500" indent="-571500" algn="just">
              <a:buFont typeface="Courier New" panose="02070309020205020404" pitchFamily="49" charset="0"/>
              <a:buChar char="o"/>
            </a:pPr>
            <a:r>
              <a:rPr lang="en-US" sz="2800" dirty="0" smtClean="0">
                <a:solidFill>
                  <a:srgbClr val="C00000"/>
                </a:solidFill>
                <a:latin typeface="Vijaya" panose="020B0604020202020204" pitchFamily="34" charset="0"/>
                <a:cs typeface="Vijaya" panose="020B0604020202020204" pitchFamily="34" charset="0"/>
              </a:rPr>
              <a:t>One of the leading reliable names in industrial world for providing the most comprehensive technical consulting services</a:t>
            </a:r>
          </a:p>
          <a:p>
            <a:pPr algn="just"/>
            <a:endParaRPr lang="en-US" sz="2800" dirty="0" smtClean="0">
              <a:solidFill>
                <a:srgbClr val="C00000"/>
              </a:solidFill>
              <a:latin typeface="Vijaya" panose="020B0604020202020204" pitchFamily="34" charset="0"/>
              <a:cs typeface="Vijaya" panose="020B0604020202020204" pitchFamily="34" charset="0"/>
            </a:endParaRPr>
          </a:p>
          <a:p>
            <a:pPr marL="571500" indent="-571500" algn="just">
              <a:buFont typeface="Courier New" panose="02070309020205020404" pitchFamily="49" charset="0"/>
              <a:buChar char="o"/>
            </a:pPr>
            <a:r>
              <a:rPr lang="en-US" sz="2800" dirty="0" smtClean="0">
                <a:solidFill>
                  <a:srgbClr val="C00000"/>
                </a:solidFill>
                <a:latin typeface="Vijaya" panose="020B0604020202020204" pitchFamily="34" charset="0"/>
                <a:cs typeface="Vijaya" panose="020B0604020202020204" pitchFamily="34" charset="0"/>
              </a:rPr>
              <a:t>We adopt a systematic approach to provide the strong fundamental support needed for the effective delivery of  services to our Clients’ in India &amp; abroad</a:t>
            </a:r>
          </a:p>
          <a:p>
            <a:endParaRPr lang="en-US" sz="2800" dirty="0">
              <a:solidFill>
                <a:srgbClr val="C00000"/>
              </a:solidFill>
            </a:endParaRPr>
          </a:p>
        </p:txBody>
      </p:sp>
      <p:pic>
        <p:nvPicPr>
          <p:cNvPr id="3" name="Picture 2" descr="NPCS-1.gif"/>
          <p:cNvPicPr/>
          <p:nvPr/>
        </p:nvPicPr>
        <p:blipFill>
          <a:blip r:embed="rId2" cstate="print"/>
          <a:stretch>
            <a:fillRect/>
          </a:stretch>
        </p:blipFill>
        <p:spPr>
          <a:xfrm>
            <a:off x="0" y="6172200"/>
            <a:ext cx="1447800" cy="685800"/>
          </a:xfrm>
          <a:prstGeom prst="rect">
            <a:avLst/>
          </a:prstGeom>
        </p:spPr>
      </p:pic>
      <p:sp>
        <p:nvSpPr>
          <p:cNvPr id="4" name="Rectangle 3"/>
          <p:cNvSpPr/>
          <p:nvPr/>
        </p:nvSpPr>
        <p:spPr>
          <a:xfrm>
            <a:off x="5854317" y="6488668"/>
            <a:ext cx="3289683"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b="1" dirty="0" smtClean="0">
                <a:hlinkClick r:id="rId3"/>
              </a:rPr>
              <a:t>www.entrepreneurindia.co</a:t>
            </a:r>
            <a:r>
              <a:rPr lang="en-US" b="1" dirty="0" smtClean="0"/>
              <a:t>  </a:t>
            </a:r>
            <a:endParaRPr lang="en-US" dirty="0"/>
          </a:p>
        </p:txBody>
      </p:sp>
      <p:sp>
        <p:nvSpPr>
          <p:cNvPr id="5" name="Rectangle 4"/>
          <p:cNvSpPr/>
          <p:nvPr/>
        </p:nvSpPr>
        <p:spPr>
          <a:xfrm>
            <a:off x="0" y="70753"/>
            <a:ext cx="2895600" cy="584775"/>
          </a:xfrm>
          <a:prstGeom prst="rect">
            <a:avLst/>
          </a:prstGeom>
          <a:solidFill>
            <a:srgbClr val="EBF5FF"/>
          </a:solidFill>
        </p:spPr>
        <p:style>
          <a:lnRef idx="1">
            <a:schemeClr val="accent1"/>
          </a:lnRef>
          <a:fillRef idx="2">
            <a:schemeClr val="accent1"/>
          </a:fillRef>
          <a:effectRef idx="1">
            <a:schemeClr val="accent1"/>
          </a:effectRef>
          <a:fontRef idx="minor">
            <a:schemeClr val="dk1"/>
          </a:fontRef>
        </p:style>
        <p:txBody>
          <a:bodyPr wrap="square">
            <a:spAutoFit/>
          </a:bodyPr>
          <a:lstStyle/>
          <a:p>
            <a:r>
              <a:rPr lang="en-US" sz="3200" b="1" spc="50" dirty="0" smtClean="0">
                <a:ln w="11430"/>
                <a:solidFill>
                  <a:srgbClr val="0070C0"/>
                </a:solidFill>
                <a:effectLst>
                  <a:outerShdw blurRad="76200" dist="50800" dir="5400000" algn="tl" rotWithShape="0">
                    <a:srgbClr val="000000">
                      <a:alpha val="65000"/>
                    </a:srgbClr>
                  </a:outerShdw>
                </a:effectLst>
              </a:rPr>
              <a:t> </a:t>
            </a:r>
            <a:r>
              <a:rPr lang="en-US" sz="3200" b="1" dirty="0" smtClean="0">
                <a:solidFill>
                  <a:srgbClr val="0070C0"/>
                </a:solidFill>
              </a:rPr>
              <a:t>Who are we?</a:t>
            </a:r>
          </a:p>
        </p:txBody>
      </p:sp>
    </p:spTree>
    <p:extLst>
      <p:ext uri="{BB962C8B-B14F-4D97-AF65-F5344CB8AC3E}">
        <p14:creationId xmlns:p14="http://schemas.microsoft.com/office/powerpoint/2010/main" val="2868243193"/>
      </p:ext>
    </p:extLst>
  </p:cSld>
  <p:clrMapOvr>
    <a:masterClrMapping/>
  </p:clrMapOvr>
  <p:transition spd="slow">
    <p:comb/>
  </p:transition>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457200" y="457200"/>
            <a:ext cx="8382000" cy="5509200"/>
          </a:xfrm>
          <a:prstGeom prst="rect">
            <a:avLst/>
          </a:prstGeom>
          <a:solidFill>
            <a:srgbClr val="EBF5FF"/>
          </a:solidFill>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en-US" sz="3200" dirty="0" smtClean="0">
                <a:solidFill>
                  <a:srgbClr val="C00000"/>
                </a:solidFill>
                <a:latin typeface="Vijaya" panose="020B0604020202020204" pitchFamily="34" charset="0"/>
                <a:cs typeface="Vijaya" panose="020B0604020202020204" pitchFamily="34" charset="0"/>
              </a:rPr>
              <a:t>We at NPCS want to grow with you by providing solutions scale to suit your new operations and help you reduce risk and give a high return on application investments. We have successfully achieved top-notch quality standards with a high level of customer appreciation resulting in long lasting relation and large amount of referral work through technological breakthrough and innovative concepts. A large number of our Indian, Overseas and NRI Clients have appreciated our expertise for excellence which speaks volumes about our commitment and dedication to every client's success. </a:t>
            </a:r>
          </a:p>
        </p:txBody>
      </p:sp>
      <p:pic>
        <p:nvPicPr>
          <p:cNvPr id="4" name="Picture 3" descr="NPCS-1.gif"/>
          <p:cNvPicPr/>
          <p:nvPr/>
        </p:nvPicPr>
        <p:blipFill>
          <a:blip r:embed="rId2" cstate="print"/>
          <a:stretch>
            <a:fillRect/>
          </a:stretch>
        </p:blipFill>
        <p:spPr>
          <a:xfrm>
            <a:off x="0" y="6172200"/>
            <a:ext cx="1447800" cy="685800"/>
          </a:xfrm>
          <a:prstGeom prst="rect">
            <a:avLst/>
          </a:prstGeom>
        </p:spPr>
      </p:pic>
      <p:sp>
        <p:nvSpPr>
          <p:cNvPr id="5" name="Rectangle 4"/>
          <p:cNvSpPr/>
          <p:nvPr/>
        </p:nvSpPr>
        <p:spPr>
          <a:xfrm>
            <a:off x="5854317" y="6488668"/>
            <a:ext cx="3289683"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b="1" dirty="0" smtClean="0">
                <a:hlinkClick r:id="rId3"/>
              </a:rPr>
              <a:t>www.entrepreneurindia.co</a:t>
            </a:r>
            <a:r>
              <a:rPr lang="en-US" b="1" dirty="0" smtClean="0"/>
              <a:t>  </a:t>
            </a:r>
            <a:endParaRPr lang="en-US" dirty="0"/>
          </a:p>
        </p:txBody>
      </p:sp>
    </p:spTree>
    <p:extLst>
      <p:ext uri="{BB962C8B-B14F-4D97-AF65-F5344CB8AC3E}">
        <p14:creationId xmlns:p14="http://schemas.microsoft.com/office/powerpoint/2010/main" val="2961580595"/>
      </p:ext>
    </p:extLst>
  </p:cSld>
  <p:clrMapOvr>
    <a:masterClrMapping/>
  </p:clrMapOvr>
  <p:transition spd="slow">
    <p:blinds dir="vert"/>
  </p:transition>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838200" y="838200"/>
            <a:ext cx="7620000" cy="4031873"/>
          </a:xfrm>
          <a:prstGeom prst="rect">
            <a:avLst/>
          </a:prstGeom>
          <a:solidFill>
            <a:srgbClr val="EBF5FF"/>
          </a:solidFill>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n-US" sz="3200" dirty="0" smtClean="0">
                <a:solidFill>
                  <a:srgbClr val="C00000"/>
                </a:solidFill>
                <a:latin typeface="Vijaya" panose="020B0604020202020204" pitchFamily="34" charset="0"/>
                <a:cs typeface="Vijaya" panose="020B0604020202020204" pitchFamily="34" charset="0"/>
              </a:rPr>
              <a:t>We bring deep, functional expertise, but are known for our holistic perspective: we capture value across boundaries and between the silos of any organization. We have proven a multiplier effect from optimizing the sum of the parts, not just the individual pieces.  We actively encourage a culture of innovation, which facilitates the development of new technologies and ensures a high quality product.</a:t>
            </a:r>
          </a:p>
        </p:txBody>
      </p:sp>
      <p:pic>
        <p:nvPicPr>
          <p:cNvPr id="3" name="Picture 2" descr="NPCS-1.gif"/>
          <p:cNvPicPr/>
          <p:nvPr/>
        </p:nvPicPr>
        <p:blipFill>
          <a:blip r:embed="rId2" cstate="print"/>
          <a:stretch>
            <a:fillRect/>
          </a:stretch>
        </p:blipFill>
        <p:spPr>
          <a:xfrm>
            <a:off x="0" y="6172200"/>
            <a:ext cx="1447800" cy="685800"/>
          </a:xfrm>
          <a:prstGeom prst="rect">
            <a:avLst/>
          </a:prstGeom>
        </p:spPr>
      </p:pic>
      <p:sp>
        <p:nvSpPr>
          <p:cNvPr id="4" name="Rectangle 3"/>
          <p:cNvSpPr/>
          <p:nvPr/>
        </p:nvSpPr>
        <p:spPr>
          <a:xfrm>
            <a:off x="5854317" y="6488668"/>
            <a:ext cx="3289683"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b="1" dirty="0" smtClean="0">
                <a:hlinkClick r:id="rId3"/>
              </a:rPr>
              <a:t>www.entrepreneurindia.co</a:t>
            </a:r>
            <a:r>
              <a:rPr lang="en-US" b="1" dirty="0" smtClean="0"/>
              <a:t>  </a:t>
            </a:r>
            <a:endParaRPr lang="en-US" dirty="0"/>
          </a:p>
        </p:txBody>
      </p:sp>
    </p:spTree>
    <p:extLst>
      <p:ext uri="{BB962C8B-B14F-4D97-AF65-F5344CB8AC3E}">
        <p14:creationId xmlns:p14="http://schemas.microsoft.com/office/powerpoint/2010/main" val="2189402237"/>
      </p:ext>
    </p:extLst>
  </p:cSld>
  <p:clrMapOvr>
    <a:masterClrMapping/>
  </p:clrMapOvr>
  <p:transition spd="slow">
    <p:blinds dir="vert"/>
  </p:transition>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533400" y="1085195"/>
            <a:ext cx="7894661" cy="4401205"/>
          </a:xfrm>
          <a:prstGeom prst="rect">
            <a:avLst/>
          </a:prstGeom>
          <a:solidFill>
            <a:srgbClr val="EBF5FF"/>
          </a:solidFill>
        </p:spPr>
        <p:style>
          <a:lnRef idx="2">
            <a:schemeClr val="accent1"/>
          </a:lnRef>
          <a:fillRef idx="1">
            <a:schemeClr val="lt1"/>
          </a:fillRef>
          <a:effectRef idx="0">
            <a:schemeClr val="accent1"/>
          </a:effectRef>
          <a:fontRef idx="minor">
            <a:schemeClr val="dk1"/>
          </a:fontRef>
        </p:style>
        <p:txBody>
          <a:bodyPr wrap="square">
            <a:spAutoFit/>
          </a:bodyPr>
          <a:lstStyle/>
          <a:p>
            <a:pPr marL="571500" indent="-571500">
              <a:buFont typeface="Courier New" panose="02070309020205020404" pitchFamily="49" charset="0"/>
              <a:buChar char="o"/>
            </a:pPr>
            <a:r>
              <a:rPr lang="en-US" sz="2800" dirty="0" smtClean="0">
                <a:solidFill>
                  <a:srgbClr val="C00000"/>
                </a:solidFill>
                <a:latin typeface="Vijaya" panose="020B0604020202020204" pitchFamily="34" charset="0"/>
                <a:cs typeface="Vijaya" panose="020B0604020202020204" pitchFamily="34" charset="0"/>
              </a:rPr>
              <a:t>Project Identification</a:t>
            </a:r>
          </a:p>
          <a:p>
            <a:pPr marL="571500" indent="-571500">
              <a:buFont typeface="Courier New" panose="02070309020205020404" pitchFamily="49" charset="0"/>
              <a:buChar char="o"/>
            </a:pPr>
            <a:r>
              <a:rPr lang="en-US" sz="2800" dirty="0" smtClean="0">
                <a:solidFill>
                  <a:srgbClr val="C00000"/>
                </a:solidFill>
                <a:latin typeface="Vijaya" panose="020B0604020202020204" pitchFamily="34" charset="0"/>
                <a:cs typeface="Vijaya" panose="020B0604020202020204" pitchFamily="34" charset="0"/>
              </a:rPr>
              <a:t>Detailed Project Reports/Pre-feasibility Reports</a:t>
            </a:r>
          </a:p>
          <a:p>
            <a:pPr marL="571500" indent="-571500">
              <a:buFont typeface="Courier New" panose="02070309020205020404" pitchFamily="49" charset="0"/>
              <a:buChar char="o"/>
            </a:pPr>
            <a:r>
              <a:rPr lang="en-US" sz="2800" dirty="0" smtClean="0">
                <a:solidFill>
                  <a:srgbClr val="C00000"/>
                </a:solidFill>
                <a:latin typeface="Vijaya" panose="020B0604020202020204" pitchFamily="34" charset="0"/>
                <a:cs typeface="Vijaya" panose="020B0604020202020204" pitchFamily="34" charset="0"/>
              </a:rPr>
              <a:t>Market Research Reports</a:t>
            </a:r>
          </a:p>
          <a:p>
            <a:pPr marL="571500" indent="-571500">
              <a:buFont typeface="Courier New" panose="02070309020205020404" pitchFamily="49" charset="0"/>
              <a:buChar char="o"/>
            </a:pPr>
            <a:r>
              <a:rPr lang="en-US" sz="2800" dirty="0" smtClean="0">
                <a:solidFill>
                  <a:srgbClr val="C00000"/>
                </a:solidFill>
                <a:latin typeface="Vijaya" panose="020B0604020202020204" pitchFamily="34" charset="0"/>
                <a:cs typeface="Vijaya" panose="020B0604020202020204" pitchFamily="34" charset="0"/>
              </a:rPr>
              <a:t>Business Plan</a:t>
            </a:r>
          </a:p>
          <a:p>
            <a:pPr marL="571500" indent="-571500">
              <a:buFont typeface="Courier New" panose="02070309020205020404" pitchFamily="49" charset="0"/>
              <a:buChar char="o"/>
            </a:pPr>
            <a:r>
              <a:rPr lang="en-US" sz="2800" dirty="0" smtClean="0">
                <a:solidFill>
                  <a:srgbClr val="C00000"/>
                </a:solidFill>
                <a:latin typeface="Vijaya" panose="020B0604020202020204" pitchFamily="34" charset="0"/>
                <a:cs typeface="Vijaya" panose="020B0604020202020204" pitchFamily="34" charset="0"/>
              </a:rPr>
              <a:t>Technology Books and Directory</a:t>
            </a:r>
          </a:p>
          <a:p>
            <a:pPr marL="571500" indent="-571500">
              <a:buFont typeface="Courier New" panose="02070309020205020404" pitchFamily="49" charset="0"/>
              <a:buChar char="o"/>
            </a:pPr>
            <a:r>
              <a:rPr lang="en-US" sz="2800" dirty="0" smtClean="0">
                <a:solidFill>
                  <a:srgbClr val="C00000"/>
                </a:solidFill>
                <a:latin typeface="Vijaya" panose="020B0604020202020204" pitchFamily="34" charset="0"/>
                <a:cs typeface="Vijaya" panose="020B0604020202020204" pitchFamily="34" charset="0"/>
              </a:rPr>
              <a:t>Industry Trend</a:t>
            </a:r>
          </a:p>
          <a:p>
            <a:pPr marL="571500" indent="-571500">
              <a:buFont typeface="Courier New" panose="02070309020205020404" pitchFamily="49" charset="0"/>
              <a:buChar char="o"/>
            </a:pPr>
            <a:r>
              <a:rPr lang="en-US" sz="2800" dirty="0" smtClean="0">
                <a:solidFill>
                  <a:srgbClr val="C00000"/>
                </a:solidFill>
                <a:latin typeface="Vijaya" panose="020B0604020202020204" pitchFamily="34" charset="0"/>
                <a:cs typeface="Vijaya" panose="020B0604020202020204" pitchFamily="34" charset="0"/>
              </a:rPr>
              <a:t>Databases on CD-ROM</a:t>
            </a:r>
          </a:p>
          <a:p>
            <a:pPr marL="571500" indent="-571500">
              <a:buFont typeface="Courier New" panose="02070309020205020404" pitchFamily="49" charset="0"/>
              <a:buChar char="o"/>
            </a:pPr>
            <a:r>
              <a:rPr lang="en-US" sz="2800" dirty="0" smtClean="0">
                <a:solidFill>
                  <a:srgbClr val="C00000"/>
                </a:solidFill>
                <a:latin typeface="Vijaya" panose="020B0604020202020204" pitchFamily="34" charset="0"/>
                <a:cs typeface="Vijaya" panose="020B0604020202020204" pitchFamily="34" charset="0"/>
              </a:rPr>
              <a:t>Laboratory Testing Services</a:t>
            </a:r>
          </a:p>
          <a:p>
            <a:pPr marL="571500" indent="-571500">
              <a:buFont typeface="Courier New" panose="02070309020205020404" pitchFamily="49" charset="0"/>
              <a:buChar char="o"/>
            </a:pPr>
            <a:r>
              <a:rPr lang="en-US" sz="2800" dirty="0" smtClean="0">
                <a:solidFill>
                  <a:srgbClr val="C00000"/>
                </a:solidFill>
                <a:latin typeface="Vijaya" panose="020B0604020202020204" pitchFamily="34" charset="0"/>
                <a:cs typeface="Vijaya" panose="020B0604020202020204" pitchFamily="34" charset="0"/>
              </a:rPr>
              <a:t>Turnkey Project Consultancy/Solutions</a:t>
            </a:r>
          </a:p>
          <a:p>
            <a:pPr marL="571500" indent="-571500">
              <a:buFont typeface="Courier New" panose="02070309020205020404" pitchFamily="49" charset="0"/>
              <a:buChar char="o"/>
            </a:pPr>
            <a:r>
              <a:rPr lang="en-US" sz="2800" dirty="0" smtClean="0">
                <a:solidFill>
                  <a:srgbClr val="C00000"/>
                </a:solidFill>
                <a:latin typeface="Vijaya" panose="020B0604020202020204" pitchFamily="34" charset="0"/>
                <a:cs typeface="Vijaya" panose="020B0604020202020204" pitchFamily="34" charset="0"/>
              </a:rPr>
              <a:t>Entrepreneur India (An Industrial Monthly Journal)</a:t>
            </a:r>
            <a:endParaRPr lang="en-US" sz="1200" dirty="0" smtClean="0">
              <a:solidFill>
                <a:srgbClr val="C00000"/>
              </a:solidFill>
            </a:endParaRPr>
          </a:p>
        </p:txBody>
      </p:sp>
      <p:pic>
        <p:nvPicPr>
          <p:cNvPr id="3" name="Picture 2" descr="NPCS-1.gif"/>
          <p:cNvPicPr/>
          <p:nvPr/>
        </p:nvPicPr>
        <p:blipFill>
          <a:blip r:embed="rId2" cstate="print"/>
          <a:stretch>
            <a:fillRect/>
          </a:stretch>
        </p:blipFill>
        <p:spPr>
          <a:xfrm>
            <a:off x="0" y="6172200"/>
            <a:ext cx="1447800" cy="685800"/>
          </a:xfrm>
          <a:prstGeom prst="rect">
            <a:avLst/>
          </a:prstGeom>
        </p:spPr>
      </p:pic>
      <p:sp>
        <p:nvSpPr>
          <p:cNvPr id="4" name="Rectangle 3"/>
          <p:cNvSpPr/>
          <p:nvPr/>
        </p:nvSpPr>
        <p:spPr>
          <a:xfrm>
            <a:off x="5790197" y="6488668"/>
            <a:ext cx="3353803"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b="1" dirty="0" smtClean="0">
                <a:hlinkClick r:id="rId3"/>
              </a:rPr>
              <a:t>www.entrepreneurindia.co</a:t>
            </a:r>
            <a:r>
              <a:rPr lang="en-US" b="1" dirty="0" smtClean="0"/>
              <a:t>   </a:t>
            </a:r>
            <a:endParaRPr lang="en-US" dirty="0"/>
          </a:p>
        </p:txBody>
      </p:sp>
      <p:sp>
        <p:nvSpPr>
          <p:cNvPr id="5" name="Rectangle 4"/>
          <p:cNvSpPr/>
          <p:nvPr/>
        </p:nvSpPr>
        <p:spPr>
          <a:xfrm>
            <a:off x="0" y="34274"/>
            <a:ext cx="4191000" cy="523220"/>
          </a:xfrm>
          <a:prstGeom prst="rect">
            <a:avLst/>
          </a:prstGeom>
          <a:solidFill>
            <a:srgbClr val="EBF5FF"/>
          </a:solidFill>
        </p:spPr>
        <p:style>
          <a:lnRef idx="1">
            <a:schemeClr val="accent5"/>
          </a:lnRef>
          <a:fillRef idx="2">
            <a:schemeClr val="accent5"/>
          </a:fillRef>
          <a:effectRef idx="1">
            <a:schemeClr val="accent5"/>
          </a:effectRef>
          <a:fontRef idx="minor">
            <a:schemeClr val="dk1"/>
          </a:fontRef>
        </p:style>
        <p:txBody>
          <a:bodyPr wrap="square">
            <a:spAutoFit/>
          </a:bodyPr>
          <a:lstStyle/>
          <a:p>
            <a:r>
              <a:rPr lang="en-US" sz="2800" b="1" dirty="0" smtClean="0">
                <a:solidFill>
                  <a:srgbClr val="0070C0"/>
                </a:solidFill>
              </a:rPr>
              <a:t>What do we offer?</a:t>
            </a:r>
          </a:p>
        </p:txBody>
      </p:sp>
    </p:spTree>
    <p:extLst>
      <p:ext uri="{BB962C8B-B14F-4D97-AF65-F5344CB8AC3E}">
        <p14:creationId xmlns:p14="http://schemas.microsoft.com/office/powerpoint/2010/main" val="3774769390"/>
      </p:ext>
    </p:extLst>
  </p:cSld>
  <p:clrMapOvr>
    <a:masterClrMapping/>
  </p:clrMapOvr>
  <p:transition spd="slow">
    <p:comb/>
  </p:transition>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04800" y="994960"/>
            <a:ext cx="8534400" cy="4247317"/>
          </a:xfrm>
          <a:prstGeom prst="rect">
            <a:avLst/>
          </a:prstGeom>
          <a:solidFill>
            <a:srgbClr val="EBF5FF"/>
          </a:solidFill>
        </p:spPr>
        <p:style>
          <a:lnRef idx="2">
            <a:schemeClr val="accent1"/>
          </a:lnRef>
          <a:fillRef idx="1">
            <a:schemeClr val="lt1"/>
          </a:fillRef>
          <a:effectRef idx="0">
            <a:schemeClr val="accent1"/>
          </a:effectRef>
          <a:fontRef idx="minor">
            <a:schemeClr val="dk1"/>
          </a:fontRef>
        </p:style>
        <p:txBody>
          <a:bodyPr wrap="square">
            <a:spAutoFit/>
          </a:bodyPr>
          <a:lstStyle/>
          <a:p>
            <a:pPr marL="571500" indent="-571500">
              <a:buFont typeface="Courier New" panose="02070309020205020404" pitchFamily="49" charset="0"/>
              <a:buChar char="o"/>
            </a:pPr>
            <a:r>
              <a:rPr lang="en-US" sz="2800" dirty="0" smtClean="0">
                <a:solidFill>
                  <a:srgbClr val="C00000"/>
                </a:solidFill>
                <a:latin typeface="Vijaya" panose="020B0604020202020204" pitchFamily="34" charset="0"/>
                <a:cs typeface="Vijaya" panose="020B0604020202020204" pitchFamily="34" charset="0"/>
              </a:rPr>
              <a:t>We </a:t>
            </a:r>
            <a:r>
              <a:rPr lang="en-US" sz="2800" dirty="0">
                <a:solidFill>
                  <a:srgbClr val="C00000"/>
                </a:solidFill>
                <a:latin typeface="Vijaya" panose="020B0604020202020204" pitchFamily="34" charset="0"/>
                <a:cs typeface="Vijaya" panose="020B0604020202020204" pitchFamily="34" charset="0"/>
              </a:rPr>
              <a:t>have two decades long experience in project consultancy and market research field</a:t>
            </a:r>
          </a:p>
          <a:p>
            <a:pPr marL="571500" indent="-571500">
              <a:buFont typeface="Courier New" panose="02070309020205020404" pitchFamily="49" charset="0"/>
              <a:buChar char="o"/>
            </a:pPr>
            <a:r>
              <a:rPr lang="en-US" sz="2800" dirty="0">
                <a:solidFill>
                  <a:srgbClr val="C00000"/>
                </a:solidFill>
                <a:latin typeface="Vijaya" panose="020B0604020202020204" pitchFamily="34" charset="0"/>
                <a:cs typeface="Vijaya" panose="020B0604020202020204" pitchFamily="34" charset="0"/>
              </a:rPr>
              <a:t>We empower our customers with the prerequisite know-how to take sound business decisions</a:t>
            </a:r>
          </a:p>
          <a:p>
            <a:pPr marL="571500" indent="-571500">
              <a:buFont typeface="Courier New" panose="02070309020205020404" pitchFamily="49" charset="0"/>
              <a:buChar char="o"/>
            </a:pPr>
            <a:r>
              <a:rPr lang="en-US" sz="2800" dirty="0">
                <a:solidFill>
                  <a:srgbClr val="C00000"/>
                </a:solidFill>
                <a:latin typeface="Vijaya" panose="020B0604020202020204" pitchFamily="34" charset="0"/>
                <a:cs typeface="Vijaya" panose="020B0604020202020204" pitchFamily="34" charset="0"/>
              </a:rPr>
              <a:t>We help catalyze business growth by providing distinctive and profound market analysis  </a:t>
            </a:r>
          </a:p>
          <a:p>
            <a:pPr marL="571500" indent="-571500">
              <a:buFont typeface="Courier New" panose="02070309020205020404" pitchFamily="49" charset="0"/>
              <a:buChar char="o"/>
            </a:pPr>
            <a:r>
              <a:rPr lang="en-US" sz="2800" dirty="0">
                <a:solidFill>
                  <a:srgbClr val="C00000"/>
                </a:solidFill>
                <a:latin typeface="Vijaya" panose="020B0604020202020204" pitchFamily="34" charset="0"/>
                <a:cs typeface="Vijaya" panose="020B0604020202020204" pitchFamily="34" charset="0"/>
              </a:rPr>
              <a:t>We serve a wide array of customers , from individual entrepreneurs to Corporations and Foreign Investors</a:t>
            </a:r>
          </a:p>
          <a:p>
            <a:pPr marL="571500" indent="-571500">
              <a:buFont typeface="Courier New" panose="02070309020205020404" pitchFamily="49" charset="0"/>
              <a:buChar char="o"/>
            </a:pPr>
            <a:r>
              <a:rPr lang="en-US" sz="2800" dirty="0">
                <a:solidFill>
                  <a:srgbClr val="C00000"/>
                </a:solidFill>
                <a:latin typeface="Vijaya" panose="020B0604020202020204" pitchFamily="34" charset="0"/>
                <a:cs typeface="Vijaya" panose="020B0604020202020204" pitchFamily="34" charset="0"/>
              </a:rPr>
              <a:t>We use authentic &amp; reliable sources to ensure business precision </a:t>
            </a:r>
          </a:p>
          <a:p>
            <a:endParaRPr lang="en-US" dirty="0">
              <a:solidFill>
                <a:srgbClr val="C00000"/>
              </a:solidFill>
            </a:endParaRPr>
          </a:p>
        </p:txBody>
      </p:sp>
      <p:pic>
        <p:nvPicPr>
          <p:cNvPr id="3" name="Picture 2" descr="NPCS-1.gif"/>
          <p:cNvPicPr/>
          <p:nvPr/>
        </p:nvPicPr>
        <p:blipFill>
          <a:blip r:embed="rId2" cstate="print"/>
          <a:stretch>
            <a:fillRect/>
          </a:stretch>
        </p:blipFill>
        <p:spPr>
          <a:xfrm>
            <a:off x="0" y="6172200"/>
            <a:ext cx="1447800" cy="685800"/>
          </a:xfrm>
          <a:prstGeom prst="rect">
            <a:avLst/>
          </a:prstGeom>
        </p:spPr>
      </p:pic>
      <p:sp>
        <p:nvSpPr>
          <p:cNvPr id="4" name="Rectangle 3"/>
          <p:cNvSpPr/>
          <p:nvPr/>
        </p:nvSpPr>
        <p:spPr>
          <a:xfrm>
            <a:off x="5765176" y="6488668"/>
            <a:ext cx="3353803"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b="1" dirty="0" smtClean="0">
                <a:hlinkClick r:id="rId3"/>
              </a:rPr>
              <a:t>www.entrepreneurindia.co</a:t>
            </a:r>
            <a:r>
              <a:rPr lang="en-US" b="1" dirty="0" smtClean="0"/>
              <a:t>   </a:t>
            </a:r>
            <a:endParaRPr lang="en-US" dirty="0"/>
          </a:p>
        </p:txBody>
      </p:sp>
      <p:sp>
        <p:nvSpPr>
          <p:cNvPr id="5" name="Rectangle 4"/>
          <p:cNvSpPr/>
          <p:nvPr/>
        </p:nvSpPr>
        <p:spPr>
          <a:xfrm>
            <a:off x="7961" y="0"/>
            <a:ext cx="4335439" cy="52322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en-US" sz="2800" b="1" dirty="0" smtClean="0">
                <a:solidFill>
                  <a:srgbClr val="002060"/>
                </a:solidFill>
              </a:rPr>
              <a:t>How are we different ?</a:t>
            </a:r>
          </a:p>
        </p:txBody>
      </p:sp>
      <p:sp>
        <p:nvSpPr>
          <p:cNvPr id="6" name="Rectangle 5"/>
          <p:cNvSpPr/>
          <p:nvPr/>
        </p:nvSpPr>
        <p:spPr>
          <a:xfrm>
            <a:off x="13648" y="-9099"/>
            <a:ext cx="4335439" cy="523220"/>
          </a:xfrm>
          <a:prstGeom prst="rect">
            <a:avLst/>
          </a:prstGeom>
          <a:solidFill>
            <a:srgbClr val="EBF5FF"/>
          </a:solidFill>
        </p:spPr>
        <p:style>
          <a:lnRef idx="1">
            <a:schemeClr val="accent3"/>
          </a:lnRef>
          <a:fillRef idx="2">
            <a:schemeClr val="accent3"/>
          </a:fillRef>
          <a:effectRef idx="1">
            <a:schemeClr val="accent3"/>
          </a:effectRef>
          <a:fontRef idx="minor">
            <a:schemeClr val="dk1"/>
          </a:fontRef>
        </p:style>
        <p:txBody>
          <a:bodyPr wrap="square">
            <a:spAutoFit/>
          </a:bodyPr>
          <a:lstStyle/>
          <a:p>
            <a:r>
              <a:rPr lang="en-US" sz="2800" b="1" dirty="0" smtClean="0">
                <a:solidFill>
                  <a:srgbClr val="002060"/>
                </a:solidFill>
              </a:rPr>
              <a:t>How are we different ?</a:t>
            </a:r>
          </a:p>
        </p:txBody>
      </p:sp>
    </p:spTree>
    <p:extLst>
      <p:ext uri="{BB962C8B-B14F-4D97-AF65-F5344CB8AC3E}">
        <p14:creationId xmlns:p14="http://schemas.microsoft.com/office/powerpoint/2010/main" val="3359465036"/>
      </p:ext>
    </p:extLst>
  </p:cSld>
  <p:clrMapOvr>
    <a:masterClrMapping/>
  </p:clrMapOvr>
  <p:transition spd="slow">
    <p:comb/>
  </p:transition>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0707" y="0"/>
            <a:ext cx="3397084" cy="646331"/>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r>
              <a:rPr lang="en-US" sz="3600" b="1" dirty="0" smtClean="0">
                <a:solidFill>
                  <a:srgbClr val="002060"/>
                </a:solidFill>
              </a:rPr>
              <a:t>Our Approach</a:t>
            </a:r>
            <a:endParaRPr lang="en-US" sz="3600" dirty="0">
              <a:solidFill>
                <a:srgbClr val="002060"/>
              </a:solidFill>
            </a:endParaRPr>
          </a:p>
        </p:txBody>
      </p:sp>
      <p:pic>
        <p:nvPicPr>
          <p:cNvPr id="4" name="Picture 3" descr="NPCS-1.gif"/>
          <p:cNvPicPr/>
          <p:nvPr/>
        </p:nvPicPr>
        <p:blipFill>
          <a:blip r:embed="rId2" cstate="print"/>
          <a:stretch>
            <a:fillRect/>
          </a:stretch>
        </p:blipFill>
        <p:spPr>
          <a:xfrm>
            <a:off x="0" y="6172200"/>
            <a:ext cx="1447800" cy="685800"/>
          </a:xfrm>
          <a:prstGeom prst="rect">
            <a:avLst/>
          </a:prstGeom>
        </p:spPr>
      </p:pic>
      <p:sp>
        <p:nvSpPr>
          <p:cNvPr id="5" name="Rectangle 4"/>
          <p:cNvSpPr/>
          <p:nvPr/>
        </p:nvSpPr>
        <p:spPr>
          <a:xfrm>
            <a:off x="5726077" y="6548082"/>
            <a:ext cx="3417923"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b="1" dirty="0" smtClean="0">
                <a:hlinkClick r:id="rId3"/>
              </a:rPr>
              <a:t>www.entrepreneurindia.co</a:t>
            </a:r>
            <a:r>
              <a:rPr lang="en-US" b="1" dirty="0" smtClean="0"/>
              <a:t>    </a:t>
            </a:r>
            <a:endParaRPr lang="en-US" dirty="0"/>
          </a:p>
        </p:txBody>
      </p:sp>
      <p:graphicFrame>
        <p:nvGraphicFramePr>
          <p:cNvPr id="6" name="Content Placeholder 3"/>
          <p:cNvGraphicFramePr>
            <a:graphicFrameLocks/>
          </p:cNvGraphicFramePr>
          <p:nvPr>
            <p:extLst/>
          </p:nvPr>
        </p:nvGraphicFramePr>
        <p:xfrm>
          <a:off x="1447800" y="1066800"/>
          <a:ext cx="7467599" cy="46481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11455817"/>
      </p:ext>
    </p:extLst>
  </p:cSld>
  <p:clrMapOvr>
    <a:masterClrMapping/>
  </p:clrMapOvr>
  <p:transition spd="slow">
    <p:comb/>
  </p:transition>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2510" y="0"/>
            <a:ext cx="4281941" cy="646331"/>
          </a:xfrm>
          <a:prstGeom prst="rect">
            <a:avLst/>
          </a:prstGeom>
          <a:solidFill>
            <a:srgbClr val="EBF5FF"/>
          </a:solidFill>
        </p:spPr>
        <p:style>
          <a:lnRef idx="1">
            <a:schemeClr val="accent2"/>
          </a:lnRef>
          <a:fillRef idx="2">
            <a:schemeClr val="accent2"/>
          </a:fillRef>
          <a:effectRef idx="1">
            <a:schemeClr val="accent2"/>
          </a:effectRef>
          <a:fontRef idx="minor">
            <a:schemeClr val="dk1"/>
          </a:fontRef>
        </p:style>
        <p:txBody>
          <a:bodyPr wrap="none">
            <a:spAutoFit/>
          </a:bodyPr>
          <a:lstStyle/>
          <a:p>
            <a:r>
              <a:rPr lang="en-US" sz="3600" b="1" dirty="0">
                <a:solidFill>
                  <a:srgbClr val="002060"/>
                </a:solidFill>
              </a:rPr>
              <a:t>Who do we serve?</a:t>
            </a:r>
          </a:p>
        </p:txBody>
      </p:sp>
      <p:sp>
        <p:nvSpPr>
          <p:cNvPr id="3" name="Rectangle 2"/>
          <p:cNvSpPr/>
          <p:nvPr/>
        </p:nvSpPr>
        <p:spPr>
          <a:xfrm>
            <a:off x="707978" y="838200"/>
            <a:ext cx="7826422" cy="4832092"/>
          </a:xfrm>
          <a:prstGeom prst="rect">
            <a:avLst/>
          </a:prstGeom>
          <a:solidFill>
            <a:srgbClr val="EBF5FF"/>
          </a:solidFill>
        </p:spPr>
        <p:style>
          <a:lnRef idx="2">
            <a:schemeClr val="accent1"/>
          </a:lnRef>
          <a:fillRef idx="1">
            <a:schemeClr val="lt1"/>
          </a:fillRef>
          <a:effectRef idx="0">
            <a:schemeClr val="accent1"/>
          </a:effectRef>
          <a:fontRef idx="minor">
            <a:schemeClr val="dk1"/>
          </a:fontRef>
        </p:style>
        <p:txBody>
          <a:bodyPr wrap="square">
            <a:spAutoFit/>
          </a:bodyPr>
          <a:lstStyle/>
          <a:p>
            <a:pPr marL="91440" indent="-571500">
              <a:buFont typeface="Courier New" panose="02070309020205020404" pitchFamily="49" charset="0"/>
              <a:buChar char="o"/>
            </a:pPr>
            <a:r>
              <a:rPr lang="en-US" sz="2800" dirty="0">
                <a:solidFill>
                  <a:srgbClr val="C00000"/>
                </a:solidFill>
                <a:latin typeface="Vijaya" panose="020B0604020202020204" pitchFamily="34" charset="0"/>
                <a:cs typeface="Vijaya" panose="020B0604020202020204" pitchFamily="34" charset="0"/>
              </a:rPr>
              <a:t>Public-sector Companies</a:t>
            </a:r>
          </a:p>
          <a:p>
            <a:pPr marL="91440" indent="-571500">
              <a:buFont typeface="Courier New" panose="02070309020205020404" pitchFamily="49" charset="0"/>
              <a:buChar char="o"/>
            </a:pPr>
            <a:r>
              <a:rPr lang="en-US" sz="2800" dirty="0">
                <a:solidFill>
                  <a:srgbClr val="C00000"/>
                </a:solidFill>
                <a:latin typeface="Vijaya" panose="020B0604020202020204" pitchFamily="34" charset="0"/>
                <a:cs typeface="Vijaya" panose="020B0604020202020204" pitchFamily="34" charset="0"/>
              </a:rPr>
              <a:t>Corporates</a:t>
            </a:r>
          </a:p>
          <a:p>
            <a:pPr marL="91440" indent="-571500">
              <a:buFont typeface="Courier New" panose="02070309020205020404" pitchFamily="49" charset="0"/>
              <a:buChar char="o"/>
            </a:pPr>
            <a:r>
              <a:rPr lang="en-US" sz="2800" dirty="0">
                <a:solidFill>
                  <a:srgbClr val="C00000"/>
                </a:solidFill>
                <a:latin typeface="Vijaya" panose="020B0604020202020204" pitchFamily="34" charset="0"/>
                <a:cs typeface="Vijaya" panose="020B0604020202020204" pitchFamily="34" charset="0"/>
              </a:rPr>
              <a:t>Government Undertakings</a:t>
            </a:r>
          </a:p>
          <a:p>
            <a:pPr marL="91440" indent="-571500">
              <a:buFont typeface="Courier New" panose="02070309020205020404" pitchFamily="49" charset="0"/>
              <a:buChar char="o"/>
            </a:pPr>
            <a:r>
              <a:rPr lang="en-US" sz="2800" dirty="0">
                <a:solidFill>
                  <a:srgbClr val="C00000"/>
                </a:solidFill>
                <a:latin typeface="Vijaya" panose="020B0604020202020204" pitchFamily="34" charset="0"/>
                <a:cs typeface="Vijaya" panose="020B0604020202020204" pitchFamily="34" charset="0"/>
              </a:rPr>
              <a:t>Individual Entrepreneurs</a:t>
            </a:r>
          </a:p>
          <a:p>
            <a:pPr marL="91440" indent="-571500">
              <a:buFont typeface="Courier New" panose="02070309020205020404" pitchFamily="49" charset="0"/>
              <a:buChar char="o"/>
            </a:pPr>
            <a:r>
              <a:rPr lang="en-US" sz="2800" dirty="0">
                <a:solidFill>
                  <a:srgbClr val="C00000"/>
                </a:solidFill>
                <a:latin typeface="Vijaya" panose="020B0604020202020204" pitchFamily="34" charset="0"/>
                <a:cs typeface="Vijaya" panose="020B0604020202020204" pitchFamily="34" charset="0"/>
              </a:rPr>
              <a:t>NRI’s</a:t>
            </a:r>
          </a:p>
          <a:p>
            <a:pPr marL="91440" indent="-571500">
              <a:buFont typeface="Courier New" panose="02070309020205020404" pitchFamily="49" charset="0"/>
              <a:buChar char="o"/>
            </a:pPr>
            <a:r>
              <a:rPr lang="en-US" sz="2800" dirty="0">
                <a:solidFill>
                  <a:srgbClr val="C00000"/>
                </a:solidFill>
                <a:latin typeface="Vijaya" panose="020B0604020202020204" pitchFamily="34" charset="0"/>
                <a:cs typeface="Vijaya" panose="020B0604020202020204" pitchFamily="34" charset="0"/>
              </a:rPr>
              <a:t>Foreign Investors</a:t>
            </a:r>
          </a:p>
          <a:p>
            <a:pPr marL="91440" indent="-571500">
              <a:buFont typeface="Courier New" panose="02070309020205020404" pitchFamily="49" charset="0"/>
              <a:buChar char="o"/>
            </a:pPr>
            <a:r>
              <a:rPr lang="en-US" sz="2800" dirty="0">
                <a:solidFill>
                  <a:srgbClr val="C00000"/>
                </a:solidFill>
                <a:latin typeface="Vijaya" panose="020B0604020202020204" pitchFamily="34" charset="0"/>
                <a:cs typeface="Vijaya" panose="020B0604020202020204" pitchFamily="34" charset="0"/>
              </a:rPr>
              <a:t>Non-profit Organizations, NBFC’s</a:t>
            </a:r>
          </a:p>
          <a:p>
            <a:pPr marL="91440" indent="-571500">
              <a:buFont typeface="Courier New" panose="02070309020205020404" pitchFamily="49" charset="0"/>
              <a:buChar char="o"/>
            </a:pPr>
            <a:r>
              <a:rPr lang="en-US" sz="2800" dirty="0">
                <a:solidFill>
                  <a:srgbClr val="C00000"/>
                </a:solidFill>
                <a:latin typeface="Vijaya" panose="020B0604020202020204" pitchFamily="34" charset="0"/>
                <a:cs typeface="Vijaya" panose="020B0604020202020204" pitchFamily="34" charset="0"/>
              </a:rPr>
              <a:t>Educational Institutions </a:t>
            </a:r>
          </a:p>
          <a:p>
            <a:pPr marL="91440" indent="-571500">
              <a:buFont typeface="Courier New" panose="02070309020205020404" pitchFamily="49" charset="0"/>
              <a:buChar char="o"/>
            </a:pPr>
            <a:r>
              <a:rPr lang="en-US" sz="2800" dirty="0">
                <a:solidFill>
                  <a:srgbClr val="C00000"/>
                </a:solidFill>
                <a:latin typeface="Vijaya" panose="020B0604020202020204" pitchFamily="34" charset="0"/>
                <a:cs typeface="Vijaya" panose="020B0604020202020204" pitchFamily="34" charset="0"/>
              </a:rPr>
              <a:t>Embassies &amp; Consulates</a:t>
            </a:r>
          </a:p>
          <a:p>
            <a:pPr marL="91440" indent="-571500">
              <a:buFont typeface="Courier New" panose="02070309020205020404" pitchFamily="49" charset="0"/>
              <a:buChar char="o"/>
            </a:pPr>
            <a:r>
              <a:rPr lang="en-US" sz="2800" dirty="0">
                <a:solidFill>
                  <a:srgbClr val="C00000"/>
                </a:solidFill>
                <a:latin typeface="Vijaya" panose="020B0604020202020204" pitchFamily="34" charset="0"/>
                <a:cs typeface="Vijaya" panose="020B0604020202020204" pitchFamily="34" charset="0"/>
              </a:rPr>
              <a:t>Consultancies</a:t>
            </a:r>
          </a:p>
          <a:p>
            <a:pPr marL="91440" indent="-571500">
              <a:buFont typeface="Courier New" panose="02070309020205020404" pitchFamily="49" charset="0"/>
              <a:buChar char="o"/>
            </a:pPr>
            <a:r>
              <a:rPr lang="en-US" sz="2800" dirty="0">
                <a:solidFill>
                  <a:srgbClr val="C00000"/>
                </a:solidFill>
                <a:latin typeface="Vijaya" panose="020B0604020202020204" pitchFamily="34" charset="0"/>
                <a:cs typeface="Vijaya" panose="020B0604020202020204" pitchFamily="34" charset="0"/>
              </a:rPr>
              <a:t>Industry / trade associations</a:t>
            </a:r>
          </a:p>
        </p:txBody>
      </p:sp>
      <p:pic>
        <p:nvPicPr>
          <p:cNvPr id="4" name="Picture 3" descr="NPCS-1.gif"/>
          <p:cNvPicPr/>
          <p:nvPr/>
        </p:nvPicPr>
        <p:blipFill>
          <a:blip r:embed="rId2" cstate="print"/>
          <a:stretch>
            <a:fillRect/>
          </a:stretch>
        </p:blipFill>
        <p:spPr>
          <a:xfrm>
            <a:off x="0" y="6172200"/>
            <a:ext cx="1447800" cy="685800"/>
          </a:xfrm>
          <a:prstGeom prst="rect">
            <a:avLst/>
          </a:prstGeom>
        </p:spPr>
      </p:pic>
      <p:sp>
        <p:nvSpPr>
          <p:cNvPr id="5" name="Rectangle 4"/>
          <p:cNvSpPr/>
          <p:nvPr/>
        </p:nvSpPr>
        <p:spPr>
          <a:xfrm>
            <a:off x="5790197" y="6488668"/>
            <a:ext cx="3353803"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b="1" dirty="0" smtClean="0">
                <a:hlinkClick r:id="rId3"/>
              </a:rPr>
              <a:t>www.entrepreneurindia.co</a:t>
            </a:r>
            <a:r>
              <a:rPr lang="en-US" b="1" dirty="0" smtClean="0"/>
              <a:t>   </a:t>
            </a:r>
            <a:endParaRPr lang="en-US" dirty="0"/>
          </a:p>
        </p:txBody>
      </p:sp>
    </p:spTree>
    <p:extLst>
      <p:ext uri="{BB962C8B-B14F-4D97-AF65-F5344CB8AC3E}">
        <p14:creationId xmlns:p14="http://schemas.microsoft.com/office/powerpoint/2010/main" val="2160746165"/>
      </p:ext>
    </p:extLst>
  </p:cSld>
  <p:clrMapOvr>
    <a:masterClrMapping/>
  </p:clrMapOvr>
  <p:transition spd="slow">
    <p:comb/>
  </p:transition>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0" y="2275"/>
            <a:ext cx="4114800" cy="646331"/>
          </a:xfrm>
          <a:prstGeom prst="rect">
            <a:avLst/>
          </a:prstGeom>
          <a:solidFill>
            <a:srgbClr val="EBF5FF"/>
          </a:solidFill>
        </p:spPr>
        <p:style>
          <a:lnRef idx="1">
            <a:schemeClr val="accent4"/>
          </a:lnRef>
          <a:fillRef idx="2">
            <a:schemeClr val="accent4"/>
          </a:fillRef>
          <a:effectRef idx="1">
            <a:schemeClr val="accent4"/>
          </a:effectRef>
          <a:fontRef idx="minor">
            <a:schemeClr val="dk1"/>
          </a:fontRef>
        </p:style>
        <p:txBody>
          <a:bodyPr wrap="square">
            <a:spAutoFit/>
          </a:bodyPr>
          <a:lstStyle/>
          <a:p>
            <a:r>
              <a:rPr lang="en-US" sz="3600" b="1" dirty="0">
                <a:solidFill>
                  <a:srgbClr val="002060"/>
                </a:solidFill>
              </a:rPr>
              <a:t>Sectors We Cover</a:t>
            </a:r>
          </a:p>
        </p:txBody>
      </p:sp>
      <p:sp>
        <p:nvSpPr>
          <p:cNvPr id="3" name="Rectangle 2"/>
          <p:cNvSpPr/>
          <p:nvPr/>
        </p:nvSpPr>
        <p:spPr>
          <a:xfrm>
            <a:off x="304800" y="1219200"/>
            <a:ext cx="8611603" cy="3539430"/>
          </a:xfrm>
          <a:prstGeom prst="rect">
            <a:avLst/>
          </a:prstGeom>
          <a:solidFill>
            <a:srgbClr val="EBF5FF"/>
          </a:solidFill>
        </p:spPr>
        <p:style>
          <a:lnRef idx="2">
            <a:schemeClr val="accent1"/>
          </a:lnRef>
          <a:fillRef idx="1">
            <a:schemeClr val="lt1"/>
          </a:fillRef>
          <a:effectRef idx="0">
            <a:schemeClr val="accent1"/>
          </a:effectRef>
          <a:fontRef idx="minor">
            <a:schemeClr val="dk1"/>
          </a:fontRef>
        </p:style>
        <p:txBody>
          <a:bodyPr wrap="square">
            <a:spAutoFit/>
          </a:bodyPr>
          <a:lstStyle/>
          <a:p>
            <a:pPr marL="91440" indent="-571500">
              <a:buFont typeface="Courier New" panose="02070309020205020404" pitchFamily="49" charset="0"/>
              <a:buChar char="o"/>
            </a:pPr>
            <a:r>
              <a:rPr lang="en-US" sz="2800" dirty="0" err="1">
                <a:solidFill>
                  <a:srgbClr val="C00000"/>
                </a:solidFill>
                <a:latin typeface="Vijaya" panose="020B0604020202020204" pitchFamily="34" charset="0"/>
                <a:cs typeface="Vijaya" panose="020B0604020202020204" pitchFamily="34" charset="0"/>
              </a:rPr>
              <a:t>Ayurvedic</a:t>
            </a:r>
            <a:r>
              <a:rPr lang="en-US" sz="2800" dirty="0">
                <a:solidFill>
                  <a:srgbClr val="C00000"/>
                </a:solidFill>
                <a:latin typeface="Vijaya" panose="020B0604020202020204" pitchFamily="34" charset="0"/>
                <a:cs typeface="Vijaya" panose="020B0604020202020204" pitchFamily="34" charset="0"/>
              </a:rPr>
              <a:t> And Herbal Medicines, Herbal Cosmetics</a:t>
            </a:r>
          </a:p>
          <a:p>
            <a:pPr marL="91440" indent="-571500">
              <a:buFont typeface="Courier New" panose="02070309020205020404" pitchFamily="49" charset="0"/>
              <a:buChar char="o"/>
            </a:pPr>
            <a:r>
              <a:rPr lang="en-US" sz="2800" dirty="0">
                <a:solidFill>
                  <a:srgbClr val="C00000"/>
                </a:solidFill>
                <a:latin typeface="Vijaya" panose="020B0604020202020204" pitchFamily="34" charset="0"/>
                <a:cs typeface="Vijaya" panose="020B0604020202020204" pitchFamily="34" charset="0"/>
              </a:rPr>
              <a:t>Alcoholic And Non Alcoholic Beverages, Drinks</a:t>
            </a:r>
          </a:p>
          <a:p>
            <a:pPr marL="91440" indent="-571500">
              <a:buFont typeface="Courier New" panose="02070309020205020404" pitchFamily="49" charset="0"/>
              <a:buChar char="o"/>
            </a:pPr>
            <a:r>
              <a:rPr lang="en-US" sz="2800" dirty="0">
                <a:solidFill>
                  <a:srgbClr val="C00000"/>
                </a:solidFill>
                <a:latin typeface="Vijaya" panose="020B0604020202020204" pitchFamily="34" charset="0"/>
                <a:cs typeface="Vijaya" panose="020B0604020202020204" pitchFamily="34" charset="0"/>
              </a:rPr>
              <a:t>Adhesives, Industrial Adhesive, Sealants, Glues, Gum &amp; Resin </a:t>
            </a:r>
          </a:p>
          <a:p>
            <a:pPr marL="91440" indent="-571500">
              <a:buFont typeface="Courier New" panose="02070309020205020404" pitchFamily="49" charset="0"/>
              <a:buChar char="o"/>
            </a:pPr>
            <a:r>
              <a:rPr lang="en-US" sz="2800" dirty="0">
                <a:solidFill>
                  <a:srgbClr val="C00000"/>
                </a:solidFill>
                <a:latin typeface="Vijaya" panose="020B0604020202020204" pitchFamily="34" charset="0"/>
                <a:cs typeface="Vijaya" panose="020B0604020202020204" pitchFamily="34" charset="0"/>
              </a:rPr>
              <a:t>Activated Carbon &amp; Activated Charcoal</a:t>
            </a:r>
          </a:p>
          <a:p>
            <a:pPr marL="91440" indent="-571500">
              <a:buFont typeface="Courier New" panose="02070309020205020404" pitchFamily="49" charset="0"/>
              <a:buChar char="o"/>
            </a:pPr>
            <a:r>
              <a:rPr lang="en-US" sz="2800" dirty="0" err="1">
                <a:solidFill>
                  <a:srgbClr val="C00000"/>
                </a:solidFill>
                <a:latin typeface="Vijaya" panose="020B0604020202020204" pitchFamily="34" charset="0"/>
                <a:cs typeface="Vijaya" panose="020B0604020202020204" pitchFamily="34" charset="0"/>
              </a:rPr>
              <a:t>Aluminium</a:t>
            </a:r>
            <a:r>
              <a:rPr lang="en-US" sz="2800" dirty="0">
                <a:solidFill>
                  <a:srgbClr val="C00000"/>
                </a:solidFill>
                <a:latin typeface="Vijaya" panose="020B0604020202020204" pitchFamily="34" charset="0"/>
                <a:cs typeface="Vijaya" panose="020B0604020202020204" pitchFamily="34" charset="0"/>
              </a:rPr>
              <a:t> And </a:t>
            </a:r>
            <a:r>
              <a:rPr lang="en-US" sz="2800" dirty="0" err="1">
                <a:solidFill>
                  <a:srgbClr val="C00000"/>
                </a:solidFill>
                <a:latin typeface="Vijaya" panose="020B0604020202020204" pitchFamily="34" charset="0"/>
                <a:cs typeface="Vijaya" panose="020B0604020202020204" pitchFamily="34" charset="0"/>
              </a:rPr>
              <a:t>Aluminium</a:t>
            </a:r>
            <a:r>
              <a:rPr lang="en-US" sz="2800" dirty="0">
                <a:solidFill>
                  <a:srgbClr val="C00000"/>
                </a:solidFill>
                <a:latin typeface="Vijaya" panose="020B0604020202020204" pitchFamily="34" charset="0"/>
                <a:cs typeface="Vijaya" panose="020B0604020202020204" pitchFamily="34" charset="0"/>
              </a:rPr>
              <a:t> Extrusion Profiles &amp; Sections,</a:t>
            </a:r>
          </a:p>
          <a:p>
            <a:pPr marL="91440" indent="-571500">
              <a:buFont typeface="Courier New" panose="02070309020205020404" pitchFamily="49" charset="0"/>
              <a:buChar char="o"/>
            </a:pPr>
            <a:r>
              <a:rPr lang="en-US" sz="2800" dirty="0">
                <a:solidFill>
                  <a:srgbClr val="C00000"/>
                </a:solidFill>
                <a:latin typeface="Vijaya" panose="020B0604020202020204" pitchFamily="34" charset="0"/>
                <a:cs typeface="Vijaya" panose="020B0604020202020204" pitchFamily="34" charset="0"/>
              </a:rPr>
              <a:t>Bio-fertilizers  And Biotechnology</a:t>
            </a:r>
          </a:p>
          <a:p>
            <a:pPr marL="91440" indent="-571500">
              <a:buFont typeface="Courier New" panose="02070309020205020404" pitchFamily="49" charset="0"/>
              <a:buChar char="o"/>
            </a:pPr>
            <a:r>
              <a:rPr lang="en-US" sz="2800" dirty="0">
                <a:solidFill>
                  <a:srgbClr val="C00000"/>
                </a:solidFill>
                <a:latin typeface="Vijaya" panose="020B0604020202020204" pitchFamily="34" charset="0"/>
                <a:cs typeface="Vijaya" panose="020B0604020202020204" pitchFamily="34" charset="0"/>
              </a:rPr>
              <a:t>Breakfast Snacks And Cereal Food</a:t>
            </a:r>
          </a:p>
          <a:p>
            <a:pPr marL="91440" indent="-571500">
              <a:buFont typeface="Courier New" panose="02070309020205020404" pitchFamily="49" charset="0"/>
              <a:buChar char="o"/>
            </a:pPr>
            <a:r>
              <a:rPr lang="en-US" sz="2800" dirty="0">
                <a:solidFill>
                  <a:srgbClr val="C00000"/>
                </a:solidFill>
                <a:latin typeface="Vijaya" panose="020B0604020202020204" pitchFamily="34" charset="0"/>
                <a:cs typeface="Vijaya" panose="020B0604020202020204" pitchFamily="34" charset="0"/>
              </a:rPr>
              <a:t>Bicycle </a:t>
            </a:r>
            <a:r>
              <a:rPr lang="en-US" sz="2800" dirty="0" err="1">
                <a:solidFill>
                  <a:srgbClr val="C00000"/>
                </a:solidFill>
                <a:latin typeface="Vijaya" panose="020B0604020202020204" pitchFamily="34" charset="0"/>
                <a:cs typeface="Vijaya" panose="020B0604020202020204" pitchFamily="34" charset="0"/>
              </a:rPr>
              <a:t>Tyres</a:t>
            </a:r>
            <a:r>
              <a:rPr lang="en-US" sz="2800" dirty="0">
                <a:solidFill>
                  <a:srgbClr val="C00000"/>
                </a:solidFill>
                <a:latin typeface="Vijaya" panose="020B0604020202020204" pitchFamily="34" charset="0"/>
                <a:cs typeface="Vijaya" panose="020B0604020202020204" pitchFamily="34" charset="0"/>
              </a:rPr>
              <a:t> &amp; Tubes, Bicycle Parts, Bicycle </a:t>
            </a:r>
            <a:r>
              <a:rPr lang="en-US" sz="2800" dirty="0" smtClean="0">
                <a:solidFill>
                  <a:srgbClr val="C00000"/>
                </a:solidFill>
                <a:latin typeface="Vijaya" panose="020B0604020202020204" pitchFamily="34" charset="0"/>
                <a:cs typeface="Vijaya" panose="020B0604020202020204" pitchFamily="34" charset="0"/>
              </a:rPr>
              <a:t>Assembling</a:t>
            </a:r>
            <a:endParaRPr lang="en-US" sz="2800" dirty="0">
              <a:solidFill>
                <a:srgbClr val="C00000"/>
              </a:solidFill>
              <a:latin typeface="Vijaya" panose="020B0604020202020204" pitchFamily="34" charset="0"/>
              <a:cs typeface="Vijaya" panose="020B0604020202020204" pitchFamily="34" charset="0"/>
            </a:endParaRPr>
          </a:p>
        </p:txBody>
      </p:sp>
      <p:pic>
        <p:nvPicPr>
          <p:cNvPr id="4" name="Picture 3" descr="NPCS-1.gif"/>
          <p:cNvPicPr/>
          <p:nvPr/>
        </p:nvPicPr>
        <p:blipFill>
          <a:blip r:embed="rId2" cstate="print"/>
          <a:stretch>
            <a:fillRect/>
          </a:stretch>
        </p:blipFill>
        <p:spPr>
          <a:xfrm>
            <a:off x="0" y="6172200"/>
            <a:ext cx="1447800" cy="685800"/>
          </a:xfrm>
          <a:prstGeom prst="rect">
            <a:avLst/>
          </a:prstGeom>
        </p:spPr>
      </p:pic>
      <p:sp>
        <p:nvSpPr>
          <p:cNvPr id="5" name="Rectangle 4"/>
          <p:cNvSpPr/>
          <p:nvPr/>
        </p:nvSpPr>
        <p:spPr>
          <a:xfrm>
            <a:off x="5562600" y="6488668"/>
            <a:ext cx="3353803"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b="1" dirty="0" smtClean="0">
                <a:hlinkClick r:id="rId3"/>
              </a:rPr>
              <a:t>www.entrepreneurindia.co</a:t>
            </a:r>
            <a:r>
              <a:rPr lang="en-US" b="1" dirty="0" smtClean="0"/>
              <a:t>   </a:t>
            </a:r>
            <a:endParaRPr lang="en-US" dirty="0"/>
          </a:p>
        </p:txBody>
      </p:sp>
    </p:spTree>
    <p:extLst>
      <p:ext uri="{BB962C8B-B14F-4D97-AF65-F5344CB8AC3E}">
        <p14:creationId xmlns:p14="http://schemas.microsoft.com/office/powerpoint/2010/main" val="2820415430"/>
      </p:ext>
    </p:extLst>
  </p:cSld>
  <p:clrMapOvr>
    <a:masterClrMapping/>
  </p:clrMapOvr>
  <p:transition spd="slow">
    <p:comb/>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NPCS-1.gif"/>
          <p:cNvPicPr/>
          <p:nvPr/>
        </p:nvPicPr>
        <p:blipFill>
          <a:blip r:embed="rId2" cstate="print"/>
          <a:stretch>
            <a:fillRect/>
          </a:stretch>
        </p:blipFill>
        <p:spPr>
          <a:xfrm>
            <a:off x="7696200" y="6286496"/>
            <a:ext cx="1447800" cy="571504"/>
          </a:xfrm>
          <a:prstGeom prst="rect">
            <a:avLst/>
          </a:prstGeom>
        </p:spPr>
      </p:pic>
      <p:sp>
        <p:nvSpPr>
          <p:cNvPr id="3" name="Rectangle 2"/>
          <p:cNvSpPr/>
          <p:nvPr/>
        </p:nvSpPr>
        <p:spPr>
          <a:xfrm>
            <a:off x="0" y="6488668"/>
            <a:ext cx="3276600" cy="369332"/>
          </a:xfrm>
          <a:prstGeom prst="rect">
            <a:avLst/>
          </a:prstGeom>
        </p:spPr>
        <p:style>
          <a:lnRef idx="1">
            <a:schemeClr val="accent1"/>
          </a:lnRef>
          <a:fillRef idx="1001">
            <a:schemeClr val="lt1"/>
          </a:fillRef>
          <a:effectRef idx="2">
            <a:schemeClr val="accent1"/>
          </a:effectRef>
          <a:fontRef idx="minor">
            <a:schemeClr val="lt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4" name="Rectangle 3"/>
          <p:cNvSpPr/>
          <p:nvPr/>
        </p:nvSpPr>
        <p:spPr>
          <a:xfrm>
            <a:off x="304800" y="990600"/>
            <a:ext cx="8610600" cy="3486917"/>
          </a:xfrm>
          <a:prstGeom prst="rect">
            <a:avLst/>
          </a:prstGeom>
          <a:solidFill>
            <a:srgbClr val="EBF5FF"/>
          </a:solidFill>
        </p:spPr>
        <p:txBody>
          <a:bodyPr wrap="square">
            <a:spAutoFit/>
          </a:bodyPr>
          <a:lstStyle/>
          <a:p>
            <a:pPr algn="just">
              <a:lnSpc>
                <a:spcPct val="150000"/>
              </a:lnSpc>
              <a:spcBef>
                <a:spcPts val="1800"/>
              </a:spcBef>
              <a:spcAft>
                <a:spcPts val="1200"/>
              </a:spcAft>
            </a:pPr>
            <a:r>
              <a:rPr lang="en-US" sz="2500" dirty="0">
                <a:latin typeface="Bookman Old Style" panose="02050604050505020204" pitchFamily="18" charset="0"/>
                <a:ea typeface="Calibri" panose="020F0502020204030204" pitchFamily="34" charset="0"/>
              </a:rPr>
              <a:t>Timeshare in India is clearly a front runner in the travel and hospitality industry. Looking at a share in the pie, the timeshare resort base has grown by over 50% over the last six years. We have 3, 50,000 families subscribing to timeshare in India and the estimated market exceeds 3.5 million.</a:t>
            </a:r>
            <a:endParaRPr lang="en-US" sz="2500" dirty="0">
              <a:effectLst/>
              <a:latin typeface="Tahoma" panose="020B0604030504040204" pitchFamily="34" charset="0"/>
              <a:ea typeface="Calibri" panose="020F0502020204030204" pitchFamily="34" charset="0"/>
            </a:endParaRPr>
          </a:p>
        </p:txBody>
      </p:sp>
    </p:spTree>
    <p:extLst>
      <p:ext uri="{BB962C8B-B14F-4D97-AF65-F5344CB8AC3E}">
        <p14:creationId xmlns:p14="http://schemas.microsoft.com/office/powerpoint/2010/main" val="3252798843"/>
      </p:ext>
    </p:extLst>
  </p:cSld>
  <p:clrMapOvr>
    <a:masterClrMapping/>
  </p:clrMapOvr>
  <p:transition spd="slow">
    <p:blinds dir="vert"/>
  </p:transition>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0" y="23884"/>
            <a:ext cx="4648200" cy="584775"/>
          </a:xfrm>
          <a:prstGeom prst="rect">
            <a:avLst/>
          </a:prstGeom>
          <a:solidFill>
            <a:srgbClr val="EBF5FF"/>
          </a:solidFill>
        </p:spPr>
        <p:style>
          <a:lnRef idx="1">
            <a:schemeClr val="accent3"/>
          </a:lnRef>
          <a:fillRef idx="2">
            <a:schemeClr val="accent3"/>
          </a:fillRef>
          <a:effectRef idx="1">
            <a:schemeClr val="accent3"/>
          </a:effectRef>
          <a:fontRef idx="minor">
            <a:schemeClr val="dk1"/>
          </a:fontRef>
        </p:style>
        <p:txBody>
          <a:bodyPr wrap="square">
            <a:spAutoFit/>
          </a:bodyPr>
          <a:lstStyle/>
          <a:p>
            <a:r>
              <a:rPr lang="en-US" sz="3200" dirty="0" smtClean="0">
                <a:solidFill>
                  <a:srgbClr val="002060"/>
                </a:solidFill>
              </a:rPr>
              <a:t>Sectors We Cover  </a:t>
            </a:r>
            <a:r>
              <a:rPr lang="en-US" sz="1600" i="1" dirty="0" err="1" smtClean="0">
                <a:ln w="1905"/>
                <a:solidFill>
                  <a:srgbClr val="002060"/>
                </a:solidFill>
                <a:effectLst>
                  <a:innerShdw blurRad="69850" dist="43180" dir="5400000">
                    <a:srgbClr val="000000">
                      <a:alpha val="65000"/>
                    </a:srgbClr>
                  </a:innerShdw>
                </a:effectLst>
              </a:rPr>
              <a:t>Cont</a:t>
            </a:r>
            <a:r>
              <a:rPr lang="en-US" sz="1600" i="1" dirty="0" smtClean="0">
                <a:ln w="1905"/>
                <a:solidFill>
                  <a:srgbClr val="002060"/>
                </a:solidFill>
                <a:effectLst>
                  <a:innerShdw blurRad="69850" dist="43180" dir="5400000">
                    <a:srgbClr val="000000">
                      <a:alpha val="65000"/>
                    </a:srgbClr>
                  </a:innerShdw>
                </a:effectLst>
              </a:rPr>
              <a:t>…</a:t>
            </a:r>
            <a:endParaRPr lang="en-US" sz="3200" dirty="0">
              <a:solidFill>
                <a:srgbClr val="002060"/>
              </a:solidFill>
            </a:endParaRPr>
          </a:p>
        </p:txBody>
      </p:sp>
      <p:sp>
        <p:nvSpPr>
          <p:cNvPr id="3" name="Rectangle 2"/>
          <p:cNvSpPr/>
          <p:nvPr/>
        </p:nvSpPr>
        <p:spPr>
          <a:xfrm>
            <a:off x="304799" y="1116899"/>
            <a:ext cx="8687803" cy="4524315"/>
          </a:xfrm>
          <a:prstGeom prst="rect">
            <a:avLst/>
          </a:prstGeom>
          <a:solidFill>
            <a:srgbClr val="EBF5FF"/>
          </a:solidFill>
        </p:spPr>
        <p:style>
          <a:lnRef idx="2">
            <a:schemeClr val="accent1"/>
          </a:lnRef>
          <a:fillRef idx="1">
            <a:schemeClr val="lt1"/>
          </a:fillRef>
          <a:effectRef idx="0">
            <a:schemeClr val="accent1"/>
          </a:effectRef>
          <a:fontRef idx="minor">
            <a:schemeClr val="dk1"/>
          </a:fontRef>
        </p:style>
        <p:txBody>
          <a:bodyPr wrap="square">
            <a:spAutoFit/>
          </a:bodyPr>
          <a:lstStyle/>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Bamboo And Cane Based Projects</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Building Materials And Construction Projects</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Biodegradable &amp; </a:t>
            </a:r>
            <a:r>
              <a:rPr lang="en-US" sz="3200" dirty="0" err="1" smtClean="0">
                <a:solidFill>
                  <a:srgbClr val="C00000"/>
                </a:solidFill>
                <a:latin typeface="Vijaya" panose="020B0604020202020204" pitchFamily="34" charset="0"/>
                <a:cs typeface="Vijaya" panose="020B0604020202020204" pitchFamily="34" charset="0"/>
              </a:rPr>
              <a:t>Bioplastic</a:t>
            </a:r>
            <a:r>
              <a:rPr lang="en-US" sz="3200" dirty="0" smtClean="0">
                <a:solidFill>
                  <a:srgbClr val="C00000"/>
                </a:solidFill>
                <a:latin typeface="Vijaya" panose="020B0604020202020204" pitchFamily="34" charset="0"/>
                <a:cs typeface="Vijaya" panose="020B0604020202020204" pitchFamily="34" charset="0"/>
              </a:rPr>
              <a:t> Based Projects</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Chemicals (Organic And Inorganic)</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Confectionery, Bakery/Baking And Other Food</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Cereal Processing</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Coconut And Coconut Based Products</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Cold Storage For Fruits &amp; Vegetables</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Coal &amp; Coal Byproduct</a:t>
            </a:r>
            <a:endParaRPr lang="en-US" sz="3200" dirty="0">
              <a:solidFill>
                <a:srgbClr val="C00000"/>
              </a:solidFill>
              <a:latin typeface="Vijaya" panose="020B0604020202020204" pitchFamily="34" charset="0"/>
              <a:cs typeface="Vijaya" panose="020B0604020202020204" pitchFamily="34" charset="0"/>
            </a:endParaRPr>
          </a:p>
        </p:txBody>
      </p:sp>
      <p:pic>
        <p:nvPicPr>
          <p:cNvPr id="4" name="Picture 3" descr="NPCS-1.gif"/>
          <p:cNvPicPr/>
          <p:nvPr/>
        </p:nvPicPr>
        <p:blipFill>
          <a:blip r:embed="rId2" cstate="print"/>
          <a:stretch>
            <a:fillRect/>
          </a:stretch>
        </p:blipFill>
        <p:spPr>
          <a:xfrm>
            <a:off x="0" y="6172200"/>
            <a:ext cx="1447800" cy="685800"/>
          </a:xfrm>
          <a:prstGeom prst="rect">
            <a:avLst/>
          </a:prstGeom>
        </p:spPr>
      </p:pic>
      <p:sp>
        <p:nvSpPr>
          <p:cNvPr id="5" name="Rectangle 4"/>
          <p:cNvSpPr/>
          <p:nvPr/>
        </p:nvSpPr>
        <p:spPr>
          <a:xfrm>
            <a:off x="5638800" y="6506865"/>
            <a:ext cx="3353803" cy="369332"/>
          </a:xfrm>
          <a:prstGeom prst="rect">
            <a:avLst/>
          </a:prstGeom>
          <a:solidFill>
            <a:srgbClr val="EBF5FF"/>
          </a:solidFill>
        </p:spPr>
        <p:txBody>
          <a:bodyPr wrap="none">
            <a:spAutoFit/>
          </a:bodyPr>
          <a:lstStyle/>
          <a:p>
            <a:r>
              <a:rPr lang="en-US" b="1" dirty="0" smtClean="0">
                <a:hlinkClick r:id="rId3"/>
              </a:rPr>
              <a:t>www.entrepreneurindia.co</a:t>
            </a:r>
            <a:r>
              <a:rPr lang="en-US" b="1" dirty="0" smtClean="0"/>
              <a:t>   </a:t>
            </a:r>
            <a:endParaRPr lang="en-US" dirty="0"/>
          </a:p>
        </p:txBody>
      </p:sp>
    </p:spTree>
    <p:extLst>
      <p:ext uri="{BB962C8B-B14F-4D97-AF65-F5344CB8AC3E}">
        <p14:creationId xmlns:p14="http://schemas.microsoft.com/office/powerpoint/2010/main" val="2109914431"/>
      </p:ext>
    </p:extLst>
  </p:cSld>
  <p:clrMapOvr>
    <a:masterClrMapping/>
  </p:clrMapOvr>
  <p:transition spd="slow">
    <p:comb/>
  </p:transition>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0" y="105918"/>
            <a:ext cx="4648200" cy="584775"/>
          </a:xfrm>
          <a:prstGeom prst="rect">
            <a:avLst/>
          </a:prstGeom>
          <a:solidFill>
            <a:srgbClr val="EBF5FF"/>
          </a:solidFill>
        </p:spPr>
        <p:style>
          <a:lnRef idx="1">
            <a:schemeClr val="accent3"/>
          </a:lnRef>
          <a:fillRef idx="2">
            <a:schemeClr val="accent3"/>
          </a:fillRef>
          <a:effectRef idx="1">
            <a:schemeClr val="accent3"/>
          </a:effectRef>
          <a:fontRef idx="minor">
            <a:schemeClr val="dk1"/>
          </a:fontRef>
        </p:style>
        <p:txBody>
          <a:bodyPr wrap="square">
            <a:spAutoFit/>
          </a:bodyPr>
          <a:lstStyle/>
          <a:p>
            <a:r>
              <a:rPr lang="en-US" sz="3200" dirty="0">
                <a:solidFill>
                  <a:srgbClr val="002060"/>
                </a:solidFill>
              </a:rPr>
              <a:t>Sectors We Cover  </a:t>
            </a:r>
            <a:r>
              <a:rPr lang="en-US" sz="1600" i="1" dirty="0" err="1" smtClean="0">
                <a:ln w="1905"/>
                <a:solidFill>
                  <a:srgbClr val="002060"/>
                </a:solidFill>
                <a:effectLst>
                  <a:innerShdw blurRad="69850" dist="43180" dir="5400000">
                    <a:srgbClr val="000000">
                      <a:alpha val="65000"/>
                    </a:srgbClr>
                  </a:innerShdw>
                </a:effectLst>
              </a:rPr>
              <a:t>Cont</a:t>
            </a:r>
            <a:r>
              <a:rPr lang="en-US" sz="1600" i="1" dirty="0" smtClean="0">
                <a:ln w="1905"/>
                <a:solidFill>
                  <a:srgbClr val="002060"/>
                </a:solidFill>
                <a:effectLst>
                  <a:innerShdw blurRad="69850" dist="43180" dir="5400000">
                    <a:srgbClr val="000000">
                      <a:alpha val="65000"/>
                    </a:srgbClr>
                  </a:innerShdw>
                </a:effectLst>
              </a:rPr>
              <a:t>…</a:t>
            </a:r>
            <a:endParaRPr lang="en-US" sz="3200" dirty="0">
              <a:solidFill>
                <a:srgbClr val="002060"/>
              </a:solidFill>
            </a:endParaRPr>
          </a:p>
        </p:txBody>
      </p:sp>
      <p:sp>
        <p:nvSpPr>
          <p:cNvPr id="3" name="Rectangle 2"/>
          <p:cNvSpPr/>
          <p:nvPr/>
        </p:nvSpPr>
        <p:spPr>
          <a:xfrm>
            <a:off x="228600" y="964084"/>
            <a:ext cx="8827120" cy="4524315"/>
          </a:xfrm>
          <a:prstGeom prst="rect">
            <a:avLst/>
          </a:prstGeom>
          <a:solidFill>
            <a:srgbClr val="EBF5FF"/>
          </a:solidFill>
        </p:spPr>
        <p:style>
          <a:lnRef idx="2">
            <a:schemeClr val="accent1"/>
          </a:lnRef>
          <a:fillRef idx="1">
            <a:schemeClr val="lt1"/>
          </a:fillRef>
          <a:effectRef idx="0">
            <a:schemeClr val="accent1"/>
          </a:effectRef>
          <a:fontRef idx="minor">
            <a:schemeClr val="dk1"/>
          </a:fontRef>
        </p:style>
        <p:txBody>
          <a:bodyPr wrap="square">
            <a:spAutoFit/>
          </a:bodyPr>
          <a:lstStyle/>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Copper &amp; Copper Based Projects</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Dairy/Milk Processing</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Disinfectants, Pesticides, Insecticides, Mosquito Repellents,</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Electrical, Electronic And Computer based Projects</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Essential Oils, Oils &amp; Fats And Allied</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Engineering Goods</a:t>
            </a:r>
          </a:p>
          <a:p>
            <a:pPr marL="91440" indent="-571500">
              <a:buFont typeface="Courier New" panose="02070309020205020404" pitchFamily="49" charset="0"/>
              <a:buChar char="o"/>
            </a:pPr>
            <a:r>
              <a:rPr lang="en-US" sz="3200" dirty="0" err="1" smtClean="0">
                <a:solidFill>
                  <a:srgbClr val="C00000"/>
                </a:solidFill>
                <a:latin typeface="Vijaya" panose="020B0604020202020204" pitchFamily="34" charset="0"/>
                <a:cs typeface="Vijaya" panose="020B0604020202020204" pitchFamily="34" charset="0"/>
              </a:rPr>
              <a:t>Fibre</a:t>
            </a:r>
            <a:r>
              <a:rPr lang="en-US" sz="3200" dirty="0" smtClean="0">
                <a:solidFill>
                  <a:srgbClr val="C00000"/>
                </a:solidFill>
                <a:latin typeface="Vijaya" panose="020B0604020202020204" pitchFamily="34" charset="0"/>
                <a:cs typeface="Vijaya" panose="020B0604020202020204" pitchFamily="34" charset="0"/>
              </a:rPr>
              <a:t> Glass &amp; Float Glass</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Fast Moving Consumer Goods</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Food, Bakery, Agro Processing</a:t>
            </a:r>
            <a:endParaRPr lang="en-US" sz="3200" dirty="0">
              <a:solidFill>
                <a:srgbClr val="C00000"/>
              </a:solidFill>
              <a:latin typeface="Vijaya" panose="020B0604020202020204" pitchFamily="34" charset="0"/>
              <a:cs typeface="Vijaya" panose="020B0604020202020204" pitchFamily="34" charset="0"/>
            </a:endParaRPr>
          </a:p>
        </p:txBody>
      </p:sp>
      <p:pic>
        <p:nvPicPr>
          <p:cNvPr id="4" name="Picture 3" descr="NPCS-1.gif"/>
          <p:cNvPicPr/>
          <p:nvPr/>
        </p:nvPicPr>
        <p:blipFill>
          <a:blip r:embed="rId2" cstate="print"/>
          <a:stretch>
            <a:fillRect/>
          </a:stretch>
        </p:blipFill>
        <p:spPr>
          <a:xfrm>
            <a:off x="0" y="6172200"/>
            <a:ext cx="1447800" cy="685800"/>
          </a:xfrm>
          <a:prstGeom prst="rect">
            <a:avLst/>
          </a:prstGeom>
        </p:spPr>
      </p:pic>
      <p:sp>
        <p:nvSpPr>
          <p:cNvPr id="5" name="Rectangle 4"/>
          <p:cNvSpPr/>
          <p:nvPr/>
        </p:nvSpPr>
        <p:spPr>
          <a:xfrm>
            <a:off x="5701917" y="6412468"/>
            <a:ext cx="3353803" cy="369332"/>
          </a:xfrm>
          <a:prstGeom prst="rect">
            <a:avLst/>
          </a:prstGeom>
          <a:solidFill>
            <a:srgbClr val="EBF5FF"/>
          </a:solidFill>
        </p:spPr>
        <p:txBody>
          <a:bodyPr wrap="none">
            <a:spAutoFit/>
          </a:bodyPr>
          <a:lstStyle/>
          <a:p>
            <a:r>
              <a:rPr lang="en-US" b="1" dirty="0" smtClean="0">
                <a:hlinkClick r:id="rId3"/>
              </a:rPr>
              <a:t>www.entrepreneurindia.co</a:t>
            </a:r>
            <a:r>
              <a:rPr lang="en-US" b="1" dirty="0" smtClean="0"/>
              <a:t>   </a:t>
            </a:r>
            <a:endParaRPr lang="en-US" dirty="0"/>
          </a:p>
        </p:txBody>
      </p:sp>
    </p:spTree>
    <p:extLst>
      <p:ext uri="{BB962C8B-B14F-4D97-AF65-F5344CB8AC3E}">
        <p14:creationId xmlns:p14="http://schemas.microsoft.com/office/powerpoint/2010/main" val="2751239203"/>
      </p:ext>
    </p:extLst>
  </p:cSld>
  <p:clrMapOvr>
    <a:masterClrMapping/>
  </p:clrMapOvr>
  <p:transition spd="slow">
    <p:comb/>
  </p:transition>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0" y="23884"/>
            <a:ext cx="4648200" cy="584775"/>
          </a:xfrm>
          <a:prstGeom prst="rect">
            <a:avLst/>
          </a:prstGeom>
          <a:solidFill>
            <a:srgbClr val="EBF5FF"/>
          </a:solidFill>
        </p:spPr>
        <p:style>
          <a:lnRef idx="1">
            <a:schemeClr val="accent3"/>
          </a:lnRef>
          <a:fillRef idx="2">
            <a:schemeClr val="accent3"/>
          </a:fillRef>
          <a:effectRef idx="1">
            <a:schemeClr val="accent3"/>
          </a:effectRef>
          <a:fontRef idx="minor">
            <a:schemeClr val="dk1"/>
          </a:fontRef>
        </p:style>
        <p:txBody>
          <a:bodyPr wrap="square">
            <a:spAutoFit/>
          </a:bodyPr>
          <a:lstStyle/>
          <a:p>
            <a:r>
              <a:rPr lang="en-US" sz="3200" dirty="0" smtClean="0">
                <a:solidFill>
                  <a:srgbClr val="002060"/>
                </a:solidFill>
              </a:rPr>
              <a:t>Sectors We Cover  </a:t>
            </a:r>
            <a:r>
              <a:rPr lang="en-US" sz="1600" i="1" dirty="0" err="1" smtClean="0">
                <a:ln w="1905"/>
                <a:solidFill>
                  <a:srgbClr val="002060"/>
                </a:solidFill>
                <a:effectLst>
                  <a:innerShdw blurRad="69850" dist="43180" dir="5400000">
                    <a:srgbClr val="000000">
                      <a:alpha val="65000"/>
                    </a:srgbClr>
                  </a:innerShdw>
                </a:effectLst>
              </a:rPr>
              <a:t>Cont</a:t>
            </a:r>
            <a:r>
              <a:rPr lang="en-US" sz="1600" i="1" dirty="0" smtClean="0">
                <a:ln w="1905"/>
                <a:solidFill>
                  <a:srgbClr val="002060"/>
                </a:solidFill>
                <a:effectLst>
                  <a:innerShdw blurRad="69850" dist="43180" dir="5400000">
                    <a:srgbClr val="000000">
                      <a:alpha val="65000"/>
                    </a:srgbClr>
                  </a:innerShdw>
                </a:effectLst>
              </a:rPr>
              <a:t>…</a:t>
            </a:r>
            <a:endParaRPr lang="en-US" sz="3200" dirty="0">
              <a:solidFill>
                <a:srgbClr val="002060"/>
              </a:solidFill>
            </a:endParaRPr>
          </a:p>
        </p:txBody>
      </p:sp>
      <p:sp>
        <p:nvSpPr>
          <p:cNvPr id="3" name="Rectangle 2"/>
          <p:cNvSpPr/>
          <p:nvPr/>
        </p:nvSpPr>
        <p:spPr>
          <a:xfrm>
            <a:off x="228599" y="882050"/>
            <a:ext cx="8687803" cy="4524315"/>
          </a:xfrm>
          <a:prstGeom prst="rect">
            <a:avLst/>
          </a:prstGeom>
          <a:solidFill>
            <a:srgbClr val="EBF5FF"/>
          </a:solidFill>
        </p:spPr>
        <p:style>
          <a:lnRef idx="2">
            <a:schemeClr val="accent1"/>
          </a:lnRef>
          <a:fillRef idx="1">
            <a:schemeClr val="lt1"/>
          </a:fillRef>
          <a:effectRef idx="0">
            <a:schemeClr val="accent1"/>
          </a:effectRef>
          <a:fontRef idx="minor">
            <a:schemeClr val="dk1"/>
          </a:fontRef>
        </p:style>
        <p:txBody>
          <a:bodyPr wrap="square">
            <a:spAutoFit/>
          </a:bodyPr>
          <a:lstStyle/>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Fruits &amp; Vegetables Processing</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Ferro Alloys Based Projects</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Fertilizers &amp; </a:t>
            </a:r>
            <a:r>
              <a:rPr lang="en-US" sz="3200" dirty="0" err="1" smtClean="0">
                <a:solidFill>
                  <a:srgbClr val="C00000"/>
                </a:solidFill>
                <a:latin typeface="Vijaya" panose="020B0604020202020204" pitchFamily="34" charset="0"/>
                <a:cs typeface="Vijaya" panose="020B0604020202020204" pitchFamily="34" charset="0"/>
              </a:rPr>
              <a:t>Biofertilizers</a:t>
            </a:r>
            <a:endParaRPr lang="en-US" sz="3200" dirty="0" smtClean="0">
              <a:solidFill>
                <a:srgbClr val="C00000"/>
              </a:solidFill>
              <a:latin typeface="Vijaya" panose="020B0604020202020204" pitchFamily="34" charset="0"/>
              <a:cs typeface="Vijaya" panose="020B0604020202020204" pitchFamily="34" charset="0"/>
            </a:endParaRP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Ginger &amp; Ginger Based Projects</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Herbs And Medicinal Cultivation And </a:t>
            </a:r>
            <a:r>
              <a:rPr lang="en-US" sz="3200" dirty="0" err="1" smtClean="0">
                <a:solidFill>
                  <a:srgbClr val="C00000"/>
                </a:solidFill>
                <a:latin typeface="Vijaya" panose="020B0604020202020204" pitchFamily="34" charset="0"/>
                <a:cs typeface="Vijaya" panose="020B0604020202020204" pitchFamily="34" charset="0"/>
              </a:rPr>
              <a:t>Jatropha</a:t>
            </a:r>
            <a:r>
              <a:rPr lang="en-US" sz="3200" dirty="0" smtClean="0">
                <a:solidFill>
                  <a:srgbClr val="C00000"/>
                </a:solidFill>
                <a:latin typeface="Vijaya" panose="020B0604020202020204" pitchFamily="34" charset="0"/>
                <a:cs typeface="Vijaya" panose="020B0604020202020204" pitchFamily="34" charset="0"/>
              </a:rPr>
              <a:t> (Biofuel)</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Hotel &amp; Hospitability Projects</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Hospital Based Projects</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Herbal Based Projects</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Inks, Stationery And Export Industries</a:t>
            </a:r>
            <a:endParaRPr lang="en-US" sz="3200" dirty="0">
              <a:solidFill>
                <a:srgbClr val="C00000"/>
              </a:solidFill>
            </a:endParaRPr>
          </a:p>
        </p:txBody>
      </p:sp>
      <p:pic>
        <p:nvPicPr>
          <p:cNvPr id="4" name="Picture 3" descr="NPCS-1.gif"/>
          <p:cNvPicPr/>
          <p:nvPr/>
        </p:nvPicPr>
        <p:blipFill>
          <a:blip r:embed="rId2" cstate="print"/>
          <a:stretch>
            <a:fillRect/>
          </a:stretch>
        </p:blipFill>
        <p:spPr>
          <a:xfrm>
            <a:off x="0" y="6172200"/>
            <a:ext cx="1447800" cy="685800"/>
          </a:xfrm>
          <a:prstGeom prst="rect">
            <a:avLst/>
          </a:prstGeom>
        </p:spPr>
      </p:pic>
      <p:sp>
        <p:nvSpPr>
          <p:cNvPr id="5" name="Rectangle 4"/>
          <p:cNvSpPr/>
          <p:nvPr/>
        </p:nvSpPr>
        <p:spPr>
          <a:xfrm>
            <a:off x="5562600" y="6330434"/>
            <a:ext cx="3353803" cy="369332"/>
          </a:xfrm>
          <a:prstGeom prst="rect">
            <a:avLst/>
          </a:prstGeom>
          <a:solidFill>
            <a:srgbClr val="EBF5FF"/>
          </a:solidFill>
        </p:spPr>
        <p:txBody>
          <a:bodyPr wrap="none">
            <a:spAutoFit/>
          </a:bodyPr>
          <a:lstStyle/>
          <a:p>
            <a:r>
              <a:rPr lang="en-US" b="1" dirty="0" smtClean="0">
                <a:hlinkClick r:id="rId3"/>
              </a:rPr>
              <a:t>www.entrepreneurindia.co</a:t>
            </a:r>
            <a:r>
              <a:rPr lang="en-US" b="1" dirty="0" smtClean="0"/>
              <a:t>   </a:t>
            </a:r>
            <a:endParaRPr lang="en-US" dirty="0"/>
          </a:p>
        </p:txBody>
      </p:sp>
    </p:spTree>
    <p:extLst>
      <p:ext uri="{BB962C8B-B14F-4D97-AF65-F5344CB8AC3E}">
        <p14:creationId xmlns:p14="http://schemas.microsoft.com/office/powerpoint/2010/main" val="3742990178"/>
      </p:ext>
    </p:extLst>
  </p:cSld>
  <p:clrMapOvr>
    <a:masterClrMapping/>
  </p:clrMapOvr>
  <p:transition spd="slow">
    <p:comb/>
  </p:transition>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0" y="23884"/>
            <a:ext cx="4648200" cy="584775"/>
          </a:xfrm>
          <a:prstGeom prst="rect">
            <a:avLst/>
          </a:prstGeom>
          <a:solidFill>
            <a:srgbClr val="EBF5FF"/>
          </a:solidFill>
        </p:spPr>
        <p:style>
          <a:lnRef idx="1">
            <a:schemeClr val="accent3"/>
          </a:lnRef>
          <a:fillRef idx="2">
            <a:schemeClr val="accent3"/>
          </a:fillRef>
          <a:effectRef idx="1">
            <a:schemeClr val="accent3"/>
          </a:effectRef>
          <a:fontRef idx="minor">
            <a:schemeClr val="dk1"/>
          </a:fontRef>
        </p:style>
        <p:txBody>
          <a:bodyPr wrap="square">
            <a:spAutoFit/>
          </a:bodyPr>
          <a:lstStyle/>
          <a:p>
            <a:r>
              <a:rPr lang="en-US" sz="3200" dirty="0" smtClean="0">
                <a:solidFill>
                  <a:srgbClr val="002060"/>
                </a:solidFill>
              </a:rPr>
              <a:t>Sectors We Cover  </a:t>
            </a:r>
            <a:r>
              <a:rPr lang="en-US" sz="1600" i="1" dirty="0" err="1" smtClean="0">
                <a:ln w="1905"/>
                <a:solidFill>
                  <a:srgbClr val="002060"/>
                </a:solidFill>
                <a:effectLst>
                  <a:innerShdw blurRad="69850" dist="43180" dir="5400000">
                    <a:srgbClr val="000000">
                      <a:alpha val="65000"/>
                    </a:srgbClr>
                  </a:innerShdw>
                </a:effectLst>
              </a:rPr>
              <a:t>Cont</a:t>
            </a:r>
            <a:r>
              <a:rPr lang="en-US" sz="1600" i="1" dirty="0" smtClean="0">
                <a:ln w="1905"/>
                <a:solidFill>
                  <a:srgbClr val="002060"/>
                </a:solidFill>
                <a:effectLst>
                  <a:innerShdw blurRad="69850" dist="43180" dir="5400000">
                    <a:srgbClr val="000000">
                      <a:alpha val="65000"/>
                    </a:srgbClr>
                  </a:innerShdw>
                </a:effectLst>
              </a:rPr>
              <a:t>…</a:t>
            </a:r>
            <a:endParaRPr lang="en-US" sz="3200" dirty="0">
              <a:solidFill>
                <a:srgbClr val="002060"/>
              </a:solidFill>
            </a:endParaRPr>
          </a:p>
        </p:txBody>
      </p:sp>
      <p:sp>
        <p:nvSpPr>
          <p:cNvPr id="3" name="Rectangle 2"/>
          <p:cNvSpPr/>
          <p:nvPr/>
        </p:nvSpPr>
        <p:spPr>
          <a:xfrm>
            <a:off x="152400" y="1128272"/>
            <a:ext cx="8686800" cy="4524315"/>
          </a:xfrm>
          <a:prstGeom prst="rect">
            <a:avLst/>
          </a:prstGeom>
          <a:solidFill>
            <a:srgbClr val="EBF5FF"/>
          </a:solidFill>
        </p:spPr>
        <p:style>
          <a:lnRef idx="2">
            <a:schemeClr val="accent2"/>
          </a:lnRef>
          <a:fillRef idx="1">
            <a:schemeClr val="lt1"/>
          </a:fillRef>
          <a:effectRef idx="0">
            <a:schemeClr val="accent2"/>
          </a:effectRef>
          <a:fontRef idx="minor">
            <a:schemeClr val="dk1"/>
          </a:fontRef>
        </p:style>
        <p:txBody>
          <a:bodyPr wrap="square">
            <a:spAutoFit/>
          </a:bodyPr>
          <a:lstStyle/>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 Infrastructure Projects</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Jute &amp; Jute Based Products</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Leather And Leather Based Projects</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Leisure &amp; Entertainment Based Projects</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Livestock Farming Of Birds &amp; Animals</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Minerals And Minerals</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Maize Processing(Wet Milling) &amp; Maize Based Projects</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Medical Plastics, Disposables Plastic Syringe, Blood Bags</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Organic Farming, </a:t>
            </a:r>
            <a:r>
              <a:rPr lang="en-US" sz="3200" dirty="0" err="1" smtClean="0">
                <a:solidFill>
                  <a:srgbClr val="C00000"/>
                </a:solidFill>
                <a:latin typeface="Vijaya" panose="020B0604020202020204" pitchFamily="34" charset="0"/>
                <a:cs typeface="Vijaya" panose="020B0604020202020204" pitchFamily="34" charset="0"/>
              </a:rPr>
              <a:t>Neem</a:t>
            </a:r>
            <a:r>
              <a:rPr lang="en-US" sz="3200" dirty="0" smtClean="0">
                <a:solidFill>
                  <a:srgbClr val="C00000"/>
                </a:solidFill>
                <a:latin typeface="Vijaya" panose="020B0604020202020204" pitchFamily="34" charset="0"/>
                <a:cs typeface="Vijaya" panose="020B0604020202020204" pitchFamily="34" charset="0"/>
              </a:rPr>
              <a:t> Products Etc.</a:t>
            </a:r>
            <a:endParaRPr lang="en-US" sz="3200" dirty="0">
              <a:solidFill>
                <a:srgbClr val="C00000"/>
              </a:solidFill>
              <a:latin typeface="Vijaya" panose="020B0604020202020204" pitchFamily="34" charset="0"/>
              <a:cs typeface="Vijaya" panose="020B0604020202020204" pitchFamily="34" charset="0"/>
            </a:endParaRPr>
          </a:p>
        </p:txBody>
      </p:sp>
      <p:pic>
        <p:nvPicPr>
          <p:cNvPr id="4" name="Picture 3" descr="NPCS-1.gif"/>
          <p:cNvPicPr/>
          <p:nvPr/>
        </p:nvPicPr>
        <p:blipFill>
          <a:blip r:embed="rId2" cstate="print"/>
          <a:stretch>
            <a:fillRect/>
          </a:stretch>
        </p:blipFill>
        <p:spPr>
          <a:xfrm>
            <a:off x="0" y="6172200"/>
            <a:ext cx="1447800" cy="685800"/>
          </a:xfrm>
          <a:prstGeom prst="rect">
            <a:avLst/>
          </a:prstGeom>
        </p:spPr>
      </p:pic>
      <p:sp>
        <p:nvSpPr>
          <p:cNvPr id="5" name="Rectangle 4"/>
          <p:cNvSpPr/>
          <p:nvPr/>
        </p:nvSpPr>
        <p:spPr>
          <a:xfrm>
            <a:off x="5692818" y="6330434"/>
            <a:ext cx="3353803" cy="369332"/>
          </a:xfrm>
          <a:prstGeom prst="rect">
            <a:avLst/>
          </a:prstGeom>
          <a:solidFill>
            <a:srgbClr val="EBF5FF"/>
          </a:solidFill>
        </p:spPr>
        <p:txBody>
          <a:bodyPr wrap="none">
            <a:spAutoFit/>
          </a:bodyPr>
          <a:lstStyle/>
          <a:p>
            <a:r>
              <a:rPr lang="en-US" b="1" dirty="0" smtClean="0">
                <a:hlinkClick r:id="rId3"/>
              </a:rPr>
              <a:t>www.entrepreneurindia.co</a:t>
            </a:r>
            <a:r>
              <a:rPr lang="en-US" b="1" dirty="0" smtClean="0"/>
              <a:t>   </a:t>
            </a:r>
            <a:endParaRPr lang="en-US" dirty="0"/>
          </a:p>
        </p:txBody>
      </p:sp>
    </p:spTree>
    <p:extLst>
      <p:ext uri="{BB962C8B-B14F-4D97-AF65-F5344CB8AC3E}">
        <p14:creationId xmlns:p14="http://schemas.microsoft.com/office/powerpoint/2010/main" val="2344265198"/>
      </p:ext>
    </p:extLst>
  </p:cSld>
  <p:clrMapOvr>
    <a:masterClrMapping/>
  </p:clrMapOvr>
  <p:transition spd="slow">
    <p:comb/>
  </p:transition>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0" y="23884"/>
            <a:ext cx="4648200" cy="584775"/>
          </a:xfrm>
          <a:prstGeom prst="rect">
            <a:avLst/>
          </a:prstGeom>
          <a:solidFill>
            <a:srgbClr val="EBF5FF"/>
          </a:solidFill>
        </p:spPr>
        <p:style>
          <a:lnRef idx="1">
            <a:schemeClr val="accent3"/>
          </a:lnRef>
          <a:fillRef idx="2">
            <a:schemeClr val="accent3"/>
          </a:fillRef>
          <a:effectRef idx="1">
            <a:schemeClr val="accent3"/>
          </a:effectRef>
          <a:fontRef idx="minor">
            <a:schemeClr val="dk1"/>
          </a:fontRef>
        </p:style>
        <p:txBody>
          <a:bodyPr wrap="square">
            <a:spAutoFit/>
          </a:bodyPr>
          <a:lstStyle/>
          <a:p>
            <a:r>
              <a:rPr lang="en-US" sz="3200" dirty="0" smtClean="0">
                <a:solidFill>
                  <a:srgbClr val="002060"/>
                </a:solidFill>
              </a:rPr>
              <a:t>Sectors We Cover  </a:t>
            </a:r>
            <a:r>
              <a:rPr lang="en-US" sz="1600" i="1" dirty="0" err="1" smtClean="0">
                <a:ln w="1905"/>
                <a:solidFill>
                  <a:srgbClr val="002060"/>
                </a:solidFill>
                <a:effectLst>
                  <a:innerShdw blurRad="69850" dist="43180" dir="5400000">
                    <a:srgbClr val="000000">
                      <a:alpha val="65000"/>
                    </a:srgbClr>
                  </a:innerShdw>
                </a:effectLst>
              </a:rPr>
              <a:t>Cont</a:t>
            </a:r>
            <a:r>
              <a:rPr lang="en-US" sz="1600" i="1" dirty="0" smtClean="0">
                <a:ln w="1905"/>
                <a:solidFill>
                  <a:srgbClr val="002060"/>
                </a:solidFill>
                <a:effectLst>
                  <a:innerShdw blurRad="69850" dist="43180" dir="5400000">
                    <a:srgbClr val="000000">
                      <a:alpha val="65000"/>
                    </a:srgbClr>
                  </a:innerShdw>
                </a:effectLst>
              </a:rPr>
              <a:t>…</a:t>
            </a:r>
            <a:endParaRPr lang="en-US" sz="3200" dirty="0">
              <a:solidFill>
                <a:srgbClr val="002060"/>
              </a:solidFill>
            </a:endParaRPr>
          </a:p>
        </p:txBody>
      </p:sp>
      <p:sp>
        <p:nvSpPr>
          <p:cNvPr id="3" name="Rectangle 2"/>
          <p:cNvSpPr/>
          <p:nvPr/>
        </p:nvSpPr>
        <p:spPr>
          <a:xfrm>
            <a:off x="228599" y="974383"/>
            <a:ext cx="8764003" cy="4832092"/>
          </a:xfrm>
          <a:prstGeom prst="rect">
            <a:avLst/>
          </a:prstGeom>
          <a:solidFill>
            <a:srgbClr val="EBF5FF"/>
          </a:solidFill>
        </p:spPr>
        <p:style>
          <a:lnRef idx="2">
            <a:schemeClr val="accent1"/>
          </a:lnRef>
          <a:fillRef idx="1">
            <a:schemeClr val="lt1"/>
          </a:fillRef>
          <a:effectRef idx="0">
            <a:schemeClr val="accent1"/>
          </a:effectRef>
          <a:fontRef idx="minor">
            <a:schemeClr val="dk1"/>
          </a:fontRef>
        </p:style>
        <p:txBody>
          <a:bodyPr wrap="square">
            <a:spAutoFit/>
          </a:bodyPr>
          <a:lstStyle/>
          <a:p>
            <a:pPr marL="91440" indent="-571500">
              <a:buFont typeface="Courier New" panose="02070309020205020404" pitchFamily="49" charset="0"/>
              <a:buChar char="o"/>
            </a:pPr>
            <a:r>
              <a:rPr lang="en-US" sz="2800" dirty="0" smtClean="0">
                <a:solidFill>
                  <a:srgbClr val="C00000"/>
                </a:solidFill>
                <a:latin typeface="Vijaya" panose="020B0604020202020204" pitchFamily="34" charset="0"/>
                <a:cs typeface="Vijaya" panose="020B0604020202020204" pitchFamily="34" charset="0"/>
              </a:rPr>
              <a:t> Paints, Pigments, Varnish &amp; Lacquer</a:t>
            </a:r>
          </a:p>
          <a:p>
            <a:pPr marL="91440" indent="-571500">
              <a:buFont typeface="Courier New" panose="02070309020205020404" pitchFamily="49" charset="0"/>
              <a:buChar char="o"/>
            </a:pPr>
            <a:r>
              <a:rPr lang="en-US" sz="2800" dirty="0" smtClean="0">
                <a:solidFill>
                  <a:srgbClr val="C00000"/>
                </a:solidFill>
                <a:latin typeface="Vijaya" panose="020B0604020202020204" pitchFamily="34" charset="0"/>
                <a:cs typeface="Vijaya" panose="020B0604020202020204" pitchFamily="34" charset="0"/>
              </a:rPr>
              <a:t>Paper And Paper Board, Paper Recycling Projects</a:t>
            </a:r>
          </a:p>
          <a:p>
            <a:pPr marL="91440" indent="-571500">
              <a:buFont typeface="Courier New" panose="02070309020205020404" pitchFamily="49" charset="0"/>
              <a:buChar char="o"/>
            </a:pPr>
            <a:r>
              <a:rPr lang="en-US" sz="2800" dirty="0" smtClean="0">
                <a:solidFill>
                  <a:srgbClr val="C00000"/>
                </a:solidFill>
                <a:latin typeface="Vijaya" panose="020B0604020202020204" pitchFamily="34" charset="0"/>
                <a:cs typeface="Vijaya" panose="020B0604020202020204" pitchFamily="34" charset="0"/>
              </a:rPr>
              <a:t>Printing Inks</a:t>
            </a:r>
          </a:p>
          <a:p>
            <a:pPr marL="91440" indent="-571500">
              <a:buFont typeface="Courier New" panose="02070309020205020404" pitchFamily="49" charset="0"/>
              <a:buChar char="o"/>
            </a:pPr>
            <a:r>
              <a:rPr lang="en-US" sz="2800" dirty="0" smtClean="0">
                <a:solidFill>
                  <a:srgbClr val="C00000"/>
                </a:solidFill>
                <a:latin typeface="Vijaya" panose="020B0604020202020204" pitchFamily="34" charset="0"/>
                <a:cs typeface="Vijaya" panose="020B0604020202020204" pitchFamily="34" charset="0"/>
              </a:rPr>
              <a:t>Packaging Based Projects</a:t>
            </a:r>
          </a:p>
          <a:p>
            <a:pPr marL="91440" indent="-571500">
              <a:buFont typeface="Courier New" panose="02070309020205020404" pitchFamily="49" charset="0"/>
              <a:buChar char="o"/>
            </a:pPr>
            <a:r>
              <a:rPr lang="en-US" sz="2800" dirty="0" smtClean="0">
                <a:solidFill>
                  <a:srgbClr val="C00000"/>
                </a:solidFill>
                <a:latin typeface="Vijaya" panose="020B0604020202020204" pitchFamily="34" charset="0"/>
                <a:cs typeface="Vijaya" panose="020B0604020202020204" pitchFamily="34" charset="0"/>
              </a:rPr>
              <a:t>Perfumes, Cosmetics And </a:t>
            </a:r>
            <a:r>
              <a:rPr lang="en-US" sz="2800" dirty="0" err="1" smtClean="0">
                <a:solidFill>
                  <a:srgbClr val="C00000"/>
                </a:solidFill>
                <a:latin typeface="Vijaya" panose="020B0604020202020204" pitchFamily="34" charset="0"/>
                <a:cs typeface="Vijaya" panose="020B0604020202020204" pitchFamily="34" charset="0"/>
              </a:rPr>
              <a:t>Flavours</a:t>
            </a:r>
            <a:endParaRPr lang="en-US" sz="2800" dirty="0" smtClean="0">
              <a:solidFill>
                <a:srgbClr val="C00000"/>
              </a:solidFill>
              <a:latin typeface="Vijaya" panose="020B0604020202020204" pitchFamily="34" charset="0"/>
              <a:cs typeface="Vijaya" panose="020B0604020202020204" pitchFamily="34" charset="0"/>
            </a:endParaRPr>
          </a:p>
          <a:p>
            <a:pPr marL="91440" indent="-571500">
              <a:buFont typeface="Courier New" panose="02070309020205020404" pitchFamily="49" charset="0"/>
              <a:buChar char="o"/>
            </a:pPr>
            <a:r>
              <a:rPr lang="en-US" sz="2800" dirty="0" smtClean="0">
                <a:solidFill>
                  <a:srgbClr val="C00000"/>
                </a:solidFill>
                <a:latin typeface="Vijaya" panose="020B0604020202020204" pitchFamily="34" charset="0"/>
                <a:cs typeface="Vijaya" panose="020B0604020202020204" pitchFamily="34" charset="0"/>
              </a:rPr>
              <a:t>Power Generation Based Projects &amp; Renewable Energy Based Projects</a:t>
            </a:r>
          </a:p>
          <a:p>
            <a:pPr marL="91440" indent="-571500">
              <a:buFont typeface="Courier New" panose="02070309020205020404" pitchFamily="49" charset="0"/>
              <a:buChar char="o"/>
            </a:pPr>
            <a:r>
              <a:rPr lang="en-US" sz="2800" dirty="0" smtClean="0">
                <a:solidFill>
                  <a:srgbClr val="C00000"/>
                </a:solidFill>
                <a:latin typeface="Vijaya" panose="020B0604020202020204" pitchFamily="34" charset="0"/>
                <a:cs typeface="Vijaya" panose="020B0604020202020204" pitchFamily="34" charset="0"/>
              </a:rPr>
              <a:t>Pharmaceuticals And Drugs</a:t>
            </a:r>
          </a:p>
          <a:p>
            <a:pPr marL="91440" indent="-571500">
              <a:buFont typeface="Courier New" panose="02070309020205020404" pitchFamily="49" charset="0"/>
              <a:buChar char="o"/>
            </a:pPr>
            <a:r>
              <a:rPr lang="en-US" sz="2800" dirty="0" smtClean="0">
                <a:solidFill>
                  <a:srgbClr val="C00000"/>
                </a:solidFill>
                <a:latin typeface="Vijaya" panose="020B0604020202020204" pitchFamily="34" charset="0"/>
                <a:cs typeface="Vijaya" panose="020B0604020202020204" pitchFamily="34" charset="0"/>
              </a:rPr>
              <a:t>Plantations, Farming And Cultivations</a:t>
            </a:r>
          </a:p>
          <a:p>
            <a:pPr marL="91440" indent="-571500">
              <a:buFont typeface="Courier New" panose="02070309020205020404" pitchFamily="49" charset="0"/>
              <a:buChar char="o"/>
            </a:pPr>
            <a:r>
              <a:rPr lang="en-US" sz="2800" dirty="0" smtClean="0">
                <a:solidFill>
                  <a:srgbClr val="C00000"/>
                </a:solidFill>
                <a:latin typeface="Vijaya" panose="020B0604020202020204" pitchFamily="34" charset="0"/>
                <a:cs typeface="Vijaya" panose="020B0604020202020204" pitchFamily="34" charset="0"/>
              </a:rPr>
              <a:t>Plastic Film, Plastic Waste And Plastic Compounds</a:t>
            </a:r>
          </a:p>
          <a:p>
            <a:pPr marL="91440" indent="-571500">
              <a:buFont typeface="Courier New" panose="02070309020205020404" pitchFamily="49" charset="0"/>
              <a:buChar char="o"/>
            </a:pPr>
            <a:r>
              <a:rPr lang="en-US" sz="2800" dirty="0" smtClean="0">
                <a:solidFill>
                  <a:srgbClr val="C00000"/>
                </a:solidFill>
                <a:latin typeface="Vijaya" panose="020B0604020202020204" pitchFamily="34" charset="0"/>
                <a:cs typeface="Vijaya" panose="020B0604020202020204" pitchFamily="34" charset="0"/>
              </a:rPr>
              <a:t>Plastic, PVC, PET, HDPE, LDPE Etc.</a:t>
            </a:r>
            <a:endParaRPr lang="en-US" sz="2800" dirty="0">
              <a:solidFill>
                <a:srgbClr val="C00000"/>
              </a:solidFill>
              <a:latin typeface="Vijaya" panose="020B0604020202020204" pitchFamily="34" charset="0"/>
              <a:cs typeface="Vijaya" panose="020B0604020202020204" pitchFamily="34" charset="0"/>
            </a:endParaRPr>
          </a:p>
        </p:txBody>
      </p:sp>
      <p:pic>
        <p:nvPicPr>
          <p:cNvPr id="4" name="Picture 3" descr="NPCS-1.gif"/>
          <p:cNvPicPr/>
          <p:nvPr/>
        </p:nvPicPr>
        <p:blipFill>
          <a:blip r:embed="rId2" cstate="print"/>
          <a:stretch>
            <a:fillRect/>
          </a:stretch>
        </p:blipFill>
        <p:spPr>
          <a:xfrm>
            <a:off x="0" y="6172200"/>
            <a:ext cx="1447800" cy="685800"/>
          </a:xfrm>
          <a:prstGeom prst="rect">
            <a:avLst/>
          </a:prstGeom>
        </p:spPr>
      </p:pic>
      <p:sp>
        <p:nvSpPr>
          <p:cNvPr id="5" name="Rectangle 4"/>
          <p:cNvSpPr/>
          <p:nvPr/>
        </p:nvSpPr>
        <p:spPr>
          <a:xfrm>
            <a:off x="5638800" y="6330434"/>
            <a:ext cx="3353803" cy="369332"/>
          </a:xfrm>
          <a:prstGeom prst="rect">
            <a:avLst/>
          </a:prstGeom>
          <a:solidFill>
            <a:srgbClr val="EBF5FF"/>
          </a:solidFill>
        </p:spPr>
        <p:txBody>
          <a:bodyPr wrap="none">
            <a:spAutoFit/>
          </a:bodyPr>
          <a:lstStyle/>
          <a:p>
            <a:r>
              <a:rPr lang="en-US" b="1" dirty="0" smtClean="0">
                <a:hlinkClick r:id="rId3"/>
              </a:rPr>
              <a:t>www.entrepreneurindia.co</a:t>
            </a:r>
            <a:r>
              <a:rPr lang="en-US" b="1" dirty="0" smtClean="0"/>
              <a:t>   </a:t>
            </a:r>
            <a:endParaRPr lang="en-US" dirty="0"/>
          </a:p>
        </p:txBody>
      </p:sp>
    </p:spTree>
    <p:extLst>
      <p:ext uri="{BB962C8B-B14F-4D97-AF65-F5344CB8AC3E}">
        <p14:creationId xmlns:p14="http://schemas.microsoft.com/office/powerpoint/2010/main" val="3810498906"/>
      </p:ext>
    </p:extLst>
  </p:cSld>
  <p:clrMapOvr>
    <a:masterClrMapping/>
  </p:clrMapOvr>
  <p:transition spd="slow">
    <p:comb/>
  </p:transition>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0" y="23884"/>
            <a:ext cx="4648200" cy="584775"/>
          </a:xfrm>
          <a:prstGeom prst="rect">
            <a:avLst/>
          </a:prstGeom>
          <a:solidFill>
            <a:srgbClr val="EBF5FF"/>
          </a:solidFill>
        </p:spPr>
        <p:style>
          <a:lnRef idx="1">
            <a:schemeClr val="accent3"/>
          </a:lnRef>
          <a:fillRef idx="2">
            <a:schemeClr val="accent3"/>
          </a:fillRef>
          <a:effectRef idx="1">
            <a:schemeClr val="accent3"/>
          </a:effectRef>
          <a:fontRef idx="minor">
            <a:schemeClr val="dk1"/>
          </a:fontRef>
        </p:style>
        <p:txBody>
          <a:bodyPr wrap="square">
            <a:spAutoFit/>
          </a:bodyPr>
          <a:lstStyle/>
          <a:p>
            <a:r>
              <a:rPr lang="en-US" sz="3200" dirty="0" smtClean="0">
                <a:solidFill>
                  <a:srgbClr val="002060"/>
                </a:solidFill>
              </a:rPr>
              <a:t>Sectors We Cover  </a:t>
            </a:r>
            <a:r>
              <a:rPr lang="en-US" sz="1600" i="1" dirty="0" err="1" smtClean="0">
                <a:ln w="1905"/>
                <a:solidFill>
                  <a:srgbClr val="002060"/>
                </a:solidFill>
                <a:effectLst>
                  <a:innerShdw blurRad="69850" dist="43180" dir="5400000">
                    <a:srgbClr val="000000">
                      <a:alpha val="65000"/>
                    </a:srgbClr>
                  </a:innerShdw>
                </a:effectLst>
              </a:rPr>
              <a:t>Cont</a:t>
            </a:r>
            <a:r>
              <a:rPr lang="en-US" sz="1600" i="1" dirty="0" smtClean="0">
                <a:ln w="1905"/>
                <a:solidFill>
                  <a:srgbClr val="002060"/>
                </a:solidFill>
                <a:effectLst>
                  <a:innerShdw blurRad="69850" dist="43180" dir="5400000">
                    <a:srgbClr val="000000">
                      <a:alpha val="65000"/>
                    </a:srgbClr>
                  </a:innerShdw>
                </a:effectLst>
              </a:rPr>
              <a:t>…</a:t>
            </a:r>
            <a:endParaRPr lang="en-US" sz="3200" dirty="0">
              <a:solidFill>
                <a:srgbClr val="002060"/>
              </a:solidFill>
            </a:endParaRPr>
          </a:p>
        </p:txBody>
      </p:sp>
      <p:sp>
        <p:nvSpPr>
          <p:cNvPr id="3" name="Rectangle 2"/>
          <p:cNvSpPr/>
          <p:nvPr/>
        </p:nvSpPr>
        <p:spPr>
          <a:xfrm>
            <a:off x="457200" y="1103251"/>
            <a:ext cx="8229600" cy="4524315"/>
          </a:xfrm>
          <a:prstGeom prst="rect">
            <a:avLst/>
          </a:prstGeom>
          <a:solidFill>
            <a:srgbClr val="EBF5FF"/>
          </a:solidFill>
        </p:spPr>
        <p:style>
          <a:lnRef idx="2">
            <a:schemeClr val="accent2"/>
          </a:lnRef>
          <a:fillRef idx="1">
            <a:schemeClr val="lt1"/>
          </a:fillRef>
          <a:effectRef idx="0">
            <a:schemeClr val="accent2"/>
          </a:effectRef>
          <a:fontRef idx="minor">
            <a:schemeClr val="dk1"/>
          </a:fontRef>
        </p:style>
        <p:txBody>
          <a:bodyPr wrap="square">
            <a:spAutoFit/>
          </a:bodyPr>
          <a:lstStyle/>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Potato And Potato Based Projects</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Printing And Packaging</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Real Estate, Leisure And Hospitality</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Rubber And Rubber Products</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Soaps And Detergents</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Stationary Products</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Spices And Snacks Food</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Steel &amp; Steel Products</a:t>
            </a:r>
          </a:p>
          <a:p>
            <a:pPr marL="91440" indent="-571500">
              <a:buFont typeface="Courier New" panose="02070309020205020404" pitchFamily="49" charset="0"/>
              <a:buChar char="o"/>
            </a:pPr>
            <a:r>
              <a:rPr lang="en-US" sz="3200" dirty="0" smtClean="0">
                <a:solidFill>
                  <a:srgbClr val="C00000"/>
                </a:solidFill>
                <a:latin typeface="Vijaya" panose="020B0604020202020204" pitchFamily="34" charset="0"/>
                <a:cs typeface="Vijaya" panose="020B0604020202020204" pitchFamily="34" charset="0"/>
              </a:rPr>
              <a:t>Textile Auxiliary And Chemicals</a:t>
            </a:r>
            <a:endParaRPr lang="en-US" sz="3200" dirty="0">
              <a:solidFill>
                <a:srgbClr val="C00000"/>
              </a:solidFill>
              <a:latin typeface="Vijaya" panose="020B0604020202020204" pitchFamily="34" charset="0"/>
              <a:cs typeface="Vijaya" panose="020B0604020202020204" pitchFamily="34" charset="0"/>
            </a:endParaRPr>
          </a:p>
        </p:txBody>
      </p:sp>
      <p:pic>
        <p:nvPicPr>
          <p:cNvPr id="4" name="Picture 3" descr="NPCS-1.gif"/>
          <p:cNvPicPr/>
          <p:nvPr/>
        </p:nvPicPr>
        <p:blipFill>
          <a:blip r:embed="rId2" cstate="print"/>
          <a:stretch>
            <a:fillRect/>
          </a:stretch>
        </p:blipFill>
        <p:spPr>
          <a:xfrm>
            <a:off x="0" y="6172200"/>
            <a:ext cx="1447800" cy="685800"/>
          </a:xfrm>
          <a:prstGeom prst="rect">
            <a:avLst/>
          </a:prstGeom>
        </p:spPr>
      </p:pic>
      <p:sp>
        <p:nvSpPr>
          <p:cNvPr id="5" name="Rectangle 4"/>
          <p:cNvSpPr/>
          <p:nvPr/>
        </p:nvSpPr>
        <p:spPr>
          <a:xfrm>
            <a:off x="5562600" y="6330434"/>
            <a:ext cx="3353803" cy="369332"/>
          </a:xfrm>
          <a:prstGeom prst="rect">
            <a:avLst/>
          </a:prstGeom>
          <a:solidFill>
            <a:srgbClr val="EBF5FF"/>
          </a:solidFill>
        </p:spPr>
        <p:txBody>
          <a:bodyPr wrap="none">
            <a:spAutoFit/>
          </a:bodyPr>
          <a:lstStyle/>
          <a:p>
            <a:r>
              <a:rPr lang="en-US" b="1" dirty="0" smtClean="0">
                <a:hlinkClick r:id="rId3"/>
              </a:rPr>
              <a:t>www.entrepreneurindia.co</a:t>
            </a:r>
            <a:r>
              <a:rPr lang="en-US" b="1" dirty="0" smtClean="0"/>
              <a:t>   </a:t>
            </a:r>
            <a:endParaRPr lang="en-US" dirty="0"/>
          </a:p>
        </p:txBody>
      </p:sp>
    </p:spTree>
    <p:extLst>
      <p:ext uri="{BB962C8B-B14F-4D97-AF65-F5344CB8AC3E}">
        <p14:creationId xmlns:p14="http://schemas.microsoft.com/office/powerpoint/2010/main" val="2014582772"/>
      </p:ext>
    </p:extLst>
  </p:cSld>
  <p:clrMapOvr>
    <a:masterClrMapping/>
  </p:clrMapOvr>
  <p:transition spd="slow">
    <p:comb/>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0" y="23884"/>
            <a:ext cx="4648200" cy="584775"/>
          </a:xfrm>
          <a:prstGeom prst="rect">
            <a:avLst/>
          </a:prstGeom>
          <a:solidFill>
            <a:srgbClr val="EBF5FF"/>
          </a:solidFill>
        </p:spPr>
        <p:style>
          <a:lnRef idx="1">
            <a:schemeClr val="accent3"/>
          </a:lnRef>
          <a:fillRef idx="2">
            <a:schemeClr val="accent3"/>
          </a:fillRef>
          <a:effectRef idx="1">
            <a:schemeClr val="accent3"/>
          </a:effectRef>
          <a:fontRef idx="minor">
            <a:schemeClr val="dk1"/>
          </a:fontRef>
        </p:style>
        <p:txBody>
          <a:bodyPr wrap="square">
            <a:spAutoFit/>
          </a:bodyPr>
          <a:lstStyle/>
          <a:p>
            <a:r>
              <a:rPr lang="en-US" sz="3200" dirty="0" smtClean="0">
                <a:solidFill>
                  <a:srgbClr val="002060"/>
                </a:solidFill>
              </a:rPr>
              <a:t>Sectors We Cover  </a:t>
            </a:r>
            <a:r>
              <a:rPr lang="en-US" sz="1600" i="1" dirty="0" err="1" smtClean="0">
                <a:ln w="1905"/>
                <a:solidFill>
                  <a:srgbClr val="002060"/>
                </a:solidFill>
                <a:effectLst>
                  <a:innerShdw blurRad="69850" dist="43180" dir="5400000">
                    <a:srgbClr val="000000">
                      <a:alpha val="65000"/>
                    </a:srgbClr>
                  </a:innerShdw>
                </a:effectLst>
              </a:rPr>
              <a:t>Cont</a:t>
            </a:r>
            <a:r>
              <a:rPr lang="en-US" sz="1600" i="1" dirty="0" smtClean="0">
                <a:ln w="1905"/>
                <a:solidFill>
                  <a:srgbClr val="002060"/>
                </a:solidFill>
                <a:effectLst>
                  <a:innerShdw blurRad="69850" dist="43180" dir="5400000">
                    <a:srgbClr val="000000">
                      <a:alpha val="65000"/>
                    </a:srgbClr>
                  </a:innerShdw>
                </a:effectLst>
              </a:rPr>
              <a:t>…</a:t>
            </a:r>
            <a:endParaRPr lang="en-US" sz="3200" dirty="0">
              <a:solidFill>
                <a:srgbClr val="002060"/>
              </a:solidFill>
            </a:endParaRPr>
          </a:p>
        </p:txBody>
      </p:sp>
      <p:sp>
        <p:nvSpPr>
          <p:cNvPr id="3" name="Rectangle 2"/>
          <p:cNvSpPr/>
          <p:nvPr/>
        </p:nvSpPr>
        <p:spPr>
          <a:xfrm>
            <a:off x="304800" y="1066800"/>
            <a:ext cx="8458200" cy="4031873"/>
          </a:xfrm>
          <a:prstGeom prst="rect">
            <a:avLst/>
          </a:prstGeom>
          <a:solidFill>
            <a:srgbClr val="EBF5FF"/>
          </a:solidFill>
        </p:spPr>
        <p:style>
          <a:lnRef idx="2">
            <a:schemeClr val="accent1"/>
          </a:lnRef>
          <a:fillRef idx="1">
            <a:schemeClr val="lt1"/>
          </a:fillRef>
          <a:effectRef idx="0">
            <a:schemeClr val="accent1"/>
          </a:effectRef>
          <a:fontRef idx="minor">
            <a:schemeClr val="dk1"/>
          </a:fontRef>
        </p:style>
        <p:txBody>
          <a:bodyPr wrap="square">
            <a:spAutoFit/>
          </a:bodyPr>
          <a:lstStyle/>
          <a:p>
            <a:pPr marL="91440" indent="-571500">
              <a:buFont typeface="Courier New" panose="02070309020205020404" pitchFamily="49" charset="0"/>
              <a:buChar char="o"/>
            </a:pPr>
            <a:r>
              <a:rPr lang="en-US" sz="3200" dirty="0" smtClean="0">
                <a:solidFill>
                  <a:srgbClr val="002060"/>
                </a:solidFill>
                <a:latin typeface="Vijaya" panose="020B0604020202020204" pitchFamily="34" charset="0"/>
                <a:cs typeface="Vijaya" panose="020B0604020202020204" pitchFamily="34" charset="0"/>
              </a:rPr>
              <a:t>Township &amp; Residential Complex</a:t>
            </a:r>
          </a:p>
          <a:p>
            <a:pPr marL="91440" indent="-571500">
              <a:buFont typeface="Courier New" panose="02070309020205020404" pitchFamily="49" charset="0"/>
              <a:buChar char="o"/>
            </a:pPr>
            <a:r>
              <a:rPr lang="en-US" sz="3200" dirty="0" smtClean="0">
                <a:solidFill>
                  <a:srgbClr val="002060"/>
                </a:solidFill>
                <a:latin typeface="Vijaya" panose="020B0604020202020204" pitchFamily="34" charset="0"/>
                <a:cs typeface="Vijaya" panose="020B0604020202020204" pitchFamily="34" charset="0"/>
              </a:rPr>
              <a:t>Textiles And Readymade Garments</a:t>
            </a:r>
          </a:p>
          <a:p>
            <a:pPr marL="91440" indent="-571500">
              <a:buFont typeface="Courier New" panose="02070309020205020404" pitchFamily="49" charset="0"/>
              <a:buChar char="o"/>
            </a:pPr>
            <a:r>
              <a:rPr lang="en-US" sz="3200" dirty="0" smtClean="0">
                <a:solidFill>
                  <a:srgbClr val="002060"/>
                </a:solidFill>
                <a:latin typeface="Vijaya" panose="020B0604020202020204" pitchFamily="34" charset="0"/>
                <a:cs typeface="Vijaya" panose="020B0604020202020204" pitchFamily="34" charset="0"/>
              </a:rPr>
              <a:t>Waste Management &amp; Recycling</a:t>
            </a:r>
          </a:p>
          <a:p>
            <a:pPr marL="91440" indent="-571500">
              <a:buFont typeface="Courier New" panose="02070309020205020404" pitchFamily="49" charset="0"/>
              <a:buChar char="o"/>
            </a:pPr>
            <a:r>
              <a:rPr lang="en-US" sz="3200" dirty="0" smtClean="0">
                <a:solidFill>
                  <a:srgbClr val="002060"/>
                </a:solidFill>
                <a:latin typeface="Vijaya" panose="020B0604020202020204" pitchFamily="34" charset="0"/>
                <a:cs typeface="Vijaya" panose="020B0604020202020204" pitchFamily="34" charset="0"/>
              </a:rPr>
              <a:t>Wood &amp; Wood Products</a:t>
            </a:r>
          </a:p>
          <a:p>
            <a:pPr marL="91440" indent="-571500">
              <a:buFont typeface="Courier New" panose="02070309020205020404" pitchFamily="49" charset="0"/>
              <a:buChar char="o"/>
            </a:pPr>
            <a:r>
              <a:rPr lang="en-US" sz="3200" dirty="0" smtClean="0">
                <a:solidFill>
                  <a:srgbClr val="002060"/>
                </a:solidFill>
                <a:latin typeface="Vijaya" panose="020B0604020202020204" pitchFamily="34" charset="0"/>
                <a:cs typeface="Vijaya" panose="020B0604020202020204" pitchFamily="34" charset="0"/>
              </a:rPr>
              <a:t>Water Industry(Packaged Drinking Water &amp; Mineral Water)</a:t>
            </a:r>
          </a:p>
          <a:p>
            <a:pPr marL="91440" indent="-571500">
              <a:buFont typeface="Courier New" panose="02070309020205020404" pitchFamily="49" charset="0"/>
              <a:buChar char="o"/>
            </a:pPr>
            <a:r>
              <a:rPr lang="en-US" sz="3200" dirty="0" smtClean="0">
                <a:solidFill>
                  <a:srgbClr val="002060"/>
                </a:solidFill>
                <a:latin typeface="Vijaya" panose="020B0604020202020204" pitchFamily="34" charset="0"/>
                <a:cs typeface="Vijaya" panose="020B0604020202020204" pitchFamily="34" charset="0"/>
              </a:rPr>
              <a:t>Wire &amp; Cable</a:t>
            </a:r>
          </a:p>
          <a:p>
            <a:endParaRPr lang="en-US" sz="3200" dirty="0">
              <a:solidFill>
                <a:srgbClr val="002060"/>
              </a:solidFill>
            </a:endParaRPr>
          </a:p>
        </p:txBody>
      </p:sp>
      <p:pic>
        <p:nvPicPr>
          <p:cNvPr id="4" name="Picture 3" descr="NPCS-1.gif"/>
          <p:cNvPicPr/>
          <p:nvPr/>
        </p:nvPicPr>
        <p:blipFill>
          <a:blip r:embed="rId2" cstate="print"/>
          <a:stretch>
            <a:fillRect/>
          </a:stretch>
        </p:blipFill>
        <p:spPr>
          <a:xfrm>
            <a:off x="0" y="6172200"/>
            <a:ext cx="1447800" cy="685800"/>
          </a:xfrm>
          <a:prstGeom prst="rect">
            <a:avLst/>
          </a:prstGeom>
        </p:spPr>
      </p:pic>
      <p:sp>
        <p:nvSpPr>
          <p:cNvPr id="5" name="Rectangle 4"/>
          <p:cNvSpPr/>
          <p:nvPr/>
        </p:nvSpPr>
        <p:spPr>
          <a:xfrm>
            <a:off x="5736036" y="6330434"/>
            <a:ext cx="3353803" cy="369332"/>
          </a:xfrm>
          <a:prstGeom prst="rect">
            <a:avLst/>
          </a:prstGeom>
          <a:solidFill>
            <a:srgbClr val="EBF5FF"/>
          </a:solidFill>
        </p:spPr>
        <p:txBody>
          <a:bodyPr wrap="none">
            <a:spAutoFit/>
          </a:bodyPr>
          <a:lstStyle/>
          <a:p>
            <a:r>
              <a:rPr lang="en-US" b="1" dirty="0" smtClean="0">
                <a:hlinkClick r:id="rId3"/>
              </a:rPr>
              <a:t>www.entrepreneurindia.co</a:t>
            </a:r>
            <a:r>
              <a:rPr lang="en-US" b="1" dirty="0" smtClean="0"/>
              <a:t>   </a:t>
            </a:r>
            <a:endParaRPr lang="en-US" dirty="0"/>
          </a:p>
        </p:txBody>
      </p:sp>
    </p:spTree>
    <p:extLst>
      <p:ext uri="{BB962C8B-B14F-4D97-AF65-F5344CB8AC3E}">
        <p14:creationId xmlns:p14="http://schemas.microsoft.com/office/powerpoint/2010/main" val="2392253303"/>
      </p:ext>
    </p:extLst>
  </p:cSld>
  <p:clrMapOvr>
    <a:masterClrMapping/>
  </p:clrMapOvr>
  <p:transition spd="slow">
    <p:comb/>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28600" y="457200"/>
            <a:ext cx="8610600" cy="5124480"/>
          </a:xfrm>
          <a:prstGeom prst="rect">
            <a:avLst/>
          </a:prstGeom>
          <a:solidFill>
            <a:srgbClr val="EBF5FF"/>
          </a:solidFill>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150000"/>
              </a:lnSpc>
            </a:pPr>
            <a:r>
              <a:rPr lang="nn-NO" sz="2800" b="1" dirty="0" smtClean="0">
                <a:ln w="1905"/>
                <a:solidFill>
                  <a:srgbClr val="7030A0"/>
                </a:solidFill>
                <a:effectLst>
                  <a:innerShdw blurRad="69850" dist="43180" dir="5400000">
                    <a:srgbClr val="000000">
                      <a:alpha val="65000"/>
                    </a:srgbClr>
                  </a:innerShdw>
                </a:effectLst>
                <a:latin typeface="Bookman Old Style" pitchFamily="18" charset="0"/>
              </a:rPr>
              <a:t>Contact us</a:t>
            </a:r>
          </a:p>
          <a:p>
            <a:pPr>
              <a:lnSpc>
                <a:spcPct val="150000"/>
              </a:lnSpc>
            </a:pPr>
            <a:r>
              <a:rPr lang="nn-NO" b="1" dirty="0" smtClean="0">
                <a:ln w="1905"/>
                <a:solidFill>
                  <a:srgbClr val="7030A0"/>
                </a:solidFill>
                <a:effectLst>
                  <a:innerShdw blurRad="69850" dist="43180" dir="5400000">
                    <a:srgbClr val="000000">
                      <a:alpha val="65000"/>
                    </a:srgbClr>
                  </a:innerShdw>
                </a:effectLst>
                <a:latin typeface="Bookman Old Style" pitchFamily="18" charset="0"/>
              </a:rPr>
              <a:t>Niir Project Consultancy Services</a:t>
            </a:r>
          </a:p>
          <a:p>
            <a:pPr>
              <a:lnSpc>
                <a:spcPct val="150000"/>
              </a:lnSpc>
            </a:pPr>
            <a:r>
              <a:rPr lang="nn-NO" b="1" dirty="0" smtClean="0">
                <a:ln w="1905"/>
                <a:solidFill>
                  <a:srgbClr val="7030A0"/>
                </a:solidFill>
                <a:effectLst>
                  <a:innerShdw blurRad="69850" dist="43180" dir="5400000">
                    <a:srgbClr val="000000">
                      <a:alpha val="65000"/>
                    </a:srgbClr>
                  </a:innerShdw>
                </a:effectLst>
                <a:latin typeface="Bookman Old Style" pitchFamily="18" charset="0"/>
              </a:rPr>
              <a:t>106-E, Kamla Nagar, Opp. Spark Mall,</a:t>
            </a:r>
          </a:p>
          <a:p>
            <a:pPr>
              <a:lnSpc>
                <a:spcPct val="150000"/>
              </a:lnSpc>
            </a:pPr>
            <a:r>
              <a:rPr lang="nn-NO" b="1" dirty="0" smtClean="0">
                <a:ln w="1905"/>
                <a:solidFill>
                  <a:srgbClr val="7030A0"/>
                </a:solidFill>
                <a:effectLst>
                  <a:innerShdw blurRad="69850" dist="43180" dir="5400000">
                    <a:srgbClr val="000000">
                      <a:alpha val="65000"/>
                    </a:srgbClr>
                  </a:innerShdw>
                </a:effectLst>
                <a:latin typeface="Bookman Old Style" pitchFamily="18" charset="0"/>
              </a:rPr>
              <a:t>New Delhi-110007, India.</a:t>
            </a:r>
          </a:p>
          <a:p>
            <a:pPr>
              <a:lnSpc>
                <a:spcPct val="150000"/>
              </a:lnSpc>
            </a:pPr>
            <a:r>
              <a:rPr lang="nn-NO" b="1" dirty="0" smtClean="0">
                <a:ln w="1905"/>
                <a:solidFill>
                  <a:srgbClr val="7030A0"/>
                </a:solidFill>
                <a:effectLst>
                  <a:innerShdw blurRad="69850" dist="43180" dir="5400000">
                    <a:srgbClr val="000000">
                      <a:alpha val="65000"/>
                    </a:srgbClr>
                  </a:innerShdw>
                </a:effectLst>
                <a:latin typeface="Bookman Old Style" pitchFamily="18" charset="0"/>
              </a:rPr>
              <a:t>Email:</a:t>
            </a:r>
            <a:r>
              <a:rPr lang="nn-NO" b="1" dirty="0" smtClean="0">
                <a:ln w="1905"/>
                <a:solidFill>
                  <a:schemeClr val="tx2">
                    <a:lumMod val="50000"/>
                  </a:schemeClr>
                </a:solidFill>
                <a:effectLst>
                  <a:innerShdw blurRad="69850" dist="43180" dir="5400000">
                    <a:srgbClr val="000000">
                      <a:alpha val="65000"/>
                    </a:srgbClr>
                  </a:innerShdw>
                </a:effectLst>
                <a:latin typeface="Bookman Old Style" pitchFamily="18" charset="0"/>
              </a:rPr>
              <a:t> </a:t>
            </a:r>
            <a:r>
              <a:rPr lang="nn-NO" b="1" dirty="0" smtClean="0">
                <a:ln w="1905"/>
                <a:solidFill>
                  <a:schemeClr val="tx2">
                    <a:lumMod val="50000"/>
                  </a:schemeClr>
                </a:solidFill>
                <a:effectLst>
                  <a:innerShdw blurRad="69850" dist="43180" dir="5400000">
                    <a:srgbClr val="000000">
                      <a:alpha val="65000"/>
                    </a:srgbClr>
                  </a:innerShdw>
                </a:effectLst>
                <a:latin typeface="Bookman Old Style" pitchFamily="18" charset="0"/>
                <a:hlinkClick r:id="rId2"/>
              </a:rPr>
              <a:t> npcs.ei@gmail.com</a:t>
            </a:r>
            <a:r>
              <a:rPr lang="nn-NO" b="1" dirty="0" smtClean="0">
                <a:ln w="1905"/>
                <a:solidFill>
                  <a:schemeClr val="tx2">
                    <a:lumMod val="50000"/>
                  </a:schemeClr>
                </a:solidFill>
                <a:effectLst>
                  <a:innerShdw blurRad="69850" dist="43180" dir="5400000">
                    <a:srgbClr val="000000">
                      <a:alpha val="65000"/>
                    </a:srgbClr>
                  </a:innerShdw>
                </a:effectLst>
                <a:latin typeface="Bookman Old Style" pitchFamily="18" charset="0"/>
              </a:rPr>
              <a:t> , </a:t>
            </a:r>
            <a:r>
              <a:rPr lang="nn-NO" b="1" dirty="0" smtClean="0">
                <a:ln w="1905"/>
                <a:solidFill>
                  <a:schemeClr val="tx2">
                    <a:lumMod val="50000"/>
                  </a:schemeClr>
                </a:solidFill>
                <a:effectLst>
                  <a:innerShdw blurRad="69850" dist="43180" dir="5400000">
                    <a:srgbClr val="000000">
                      <a:alpha val="65000"/>
                    </a:srgbClr>
                  </a:innerShdw>
                </a:effectLst>
                <a:latin typeface="Bookman Old Style" pitchFamily="18" charset="0"/>
                <a:hlinkClick r:id="rId3"/>
              </a:rPr>
              <a:t>info@entrepreneurindia.co</a:t>
            </a:r>
            <a:r>
              <a:rPr lang="nn-NO" b="1" dirty="0" smtClean="0">
                <a:ln w="1905"/>
                <a:solidFill>
                  <a:schemeClr val="tx2">
                    <a:lumMod val="50000"/>
                  </a:schemeClr>
                </a:solidFill>
                <a:effectLst>
                  <a:innerShdw blurRad="69850" dist="43180" dir="5400000">
                    <a:srgbClr val="000000">
                      <a:alpha val="65000"/>
                    </a:srgbClr>
                  </a:innerShdw>
                </a:effectLst>
                <a:latin typeface="Bookman Old Style" pitchFamily="18" charset="0"/>
              </a:rPr>
              <a:t>      </a:t>
            </a:r>
          </a:p>
          <a:p>
            <a:pPr>
              <a:lnSpc>
                <a:spcPct val="150000"/>
              </a:lnSpc>
            </a:pPr>
            <a:r>
              <a:rPr lang="nn-NO" b="1" dirty="0" smtClean="0">
                <a:ln w="1905"/>
                <a:solidFill>
                  <a:srgbClr val="7030A0"/>
                </a:solidFill>
                <a:effectLst>
                  <a:innerShdw blurRad="69850" dist="43180" dir="5400000">
                    <a:srgbClr val="000000">
                      <a:alpha val="65000"/>
                    </a:srgbClr>
                  </a:innerShdw>
                </a:effectLst>
                <a:latin typeface="Bookman Old Style" pitchFamily="18" charset="0"/>
              </a:rPr>
              <a:t>Tel: +91-11-23843955, 23845654, 23845886, 8800733955</a:t>
            </a:r>
          </a:p>
          <a:p>
            <a:pPr>
              <a:lnSpc>
                <a:spcPct val="150000"/>
              </a:lnSpc>
            </a:pPr>
            <a:r>
              <a:rPr lang="nn-NO" b="1" dirty="0" smtClean="0">
                <a:ln w="1905"/>
                <a:solidFill>
                  <a:srgbClr val="7030A0"/>
                </a:solidFill>
                <a:effectLst>
                  <a:innerShdw blurRad="69850" dist="43180" dir="5400000">
                    <a:srgbClr val="000000">
                      <a:alpha val="65000"/>
                    </a:srgbClr>
                  </a:innerShdw>
                </a:effectLst>
                <a:latin typeface="Bookman Old Style" pitchFamily="18" charset="0"/>
              </a:rPr>
              <a:t>Mobile: +91-9811043595</a:t>
            </a:r>
          </a:p>
          <a:p>
            <a:pPr>
              <a:lnSpc>
                <a:spcPct val="150000"/>
              </a:lnSpc>
            </a:pPr>
            <a:r>
              <a:rPr lang="nn-NO" b="1" dirty="0" smtClean="0">
                <a:ln w="1905"/>
                <a:solidFill>
                  <a:srgbClr val="7030A0"/>
                </a:solidFill>
                <a:effectLst>
                  <a:innerShdw blurRad="69850" dist="43180" dir="5400000">
                    <a:srgbClr val="000000">
                      <a:alpha val="65000"/>
                    </a:srgbClr>
                  </a:innerShdw>
                </a:effectLst>
                <a:latin typeface="Bookman Old Style" pitchFamily="18" charset="0"/>
              </a:rPr>
              <a:t>Website : </a:t>
            </a:r>
            <a:r>
              <a:rPr lang="en-US" b="1" dirty="0" smtClean="0">
                <a:ln w="1905"/>
                <a:solidFill>
                  <a:schemeClr val="tx2">
                    <a:lumMod val="50000"/>
                  </a:schemeClr>
                </a:solidFill>
                <a:effectLst>
                  <a:innerShdw blurRad="69850" dist="43180" dir="5400000">
                    <a:srgbClr val="000000">
                      <a:alpha val="65000"/>
                    </a:srgbClr>
                  </a:innerShdw>
                </a:effectLst>
                <a:latin typeface="Bookman Old Style" pitchFamily="18" charset="0"/>
                <a:hlinkClick r:id="rId4"/>
              </a:rPr>
              <a:t>www.entrepreneurindia.co</a:t>
            </a:r>
            <a:r>
              <a:rPr lang="en-US" b="1" dirty="0" smtClean="0">
                <a:ln w="1905"/>
                <a:solidFill>
                  <a:schemeClr val="tx2">
                    <a:lumMod val="50000"/>
                  </a:schemeClr>
                </a:solidFill>
                <a:effectLst>
                  <a:innerShdw blurRad="69850" dist="43180" dir="5400000">
                    <a:srgbClr val="000000">
                      <a:alpha val="65000"/>
                    </a:srgbClr>
                  </a:innerShdw>
                </a:effectLst>
                <a:latin typeface="Bookman Old Style" pitchFamily="18" charset="0"/>
              </a:rPr>
              <a:t> , </a:t>
            </a:r>
            <a:r>
              <a:rPr lang="en-US" b="1" dirty="0" smtClean="0">
                <a:ln w="1905"/>
                <a:solidFill>
                  <a:schemeClr val="tx2">
                    <a:lumMod val="50000"/>
                  </a:schemeClr>
                </a:solidFill>
                <a:effectLst>
                  <a:innerShdw blurRad="69850" dist="43180" dir="5400000">
                    <a:srgbClr val="000000">
                      <a:alpha val="65000"/>
                    </a:srgbClr>
                  </a:innerShdw>
                </a:effectLst>
                <a:latin typeface="Bookman Old Style" pitchFamily="18" charset="0"/>
                <a:hlinkClick r:id="rId5"/>
              </a:rPr>
              <a:t>www.niir.org</a:t>
            </a:r>
            <a:r>
              <a:rPr lang="en-US" b="1" dirty="0" smtClean="0">
                <a:ln w="1905"/>
                <a:solidFill>
                  <a:schemeClr val="tx2">
                    <a:lumMod val="50000"/>
                  </a:schemeClr>
                </a:solidFill>
                <a:effectLst>
                  <a:innerShdw blurRad="69850" dist="43180" dir="5400000">
                    <a:srgbClr val="000000">
                      <a:alpha val="65000"/>
                    </a:srgbClr>
                  </a:innerShdw>
                </a:effectLst>
                <a:latin typeface="Bookman Old Style" pitchFamily="18" charset="0"/>
              </a:rPr>
              <a:t>       </a:t>
            </a:r>
            <a:endParaRPr lang="en-US" b="1" dirty="0" smtClean="0">
              <a:ln w="1905"/>
              <a:solidFill>
                <a:schemeClr val="tx2">
                  <a:lumMod val="10000"/>
                </a:schemeClr>
              </a:solidFill>
              <a:effectLst>
                <a:innerShdw blurRad="69850" dist="43180" dir="5400000">
                  <a:srgbClr val="000000">
                    <a:alpha val="65000"/>
                  </a:srgbClr>
                </a:innerShdw>
              </a:effectLst>
              <a:latin typeface="Bookman Old Style" pitchFamily="18" charset="0"/>
              <a:hlinkClick r:id="rId5"/>
            </a:endParaRPr>
          </a:p>
          <a:p>
            <a:pPr>
              <a:lnSpc>
                <a:spcPct val="150000"/>
              </a:lnSpc>
            </a:pPr>
            <a:r>
              <a:rPr lang="en-US" b="1" dirty="0" smtClean="0">
                <a:ln w="1905"/>
                <a:solidFill>
                  <a:srgbClr val="7030A0"/>
                </a:solidFill>
                <a:effectLst>
                  <a:innerShdw blurRad="69850" dist="43180" dir="5400000">
                    <a:srgbClr val="000000">
                      <a:alpha val="65000"/>
                    </a:srgbClr>
                  </a:innerShdw>
                </a:effectLst>
                <a:latin typeface="Bookman Old Style" pitchFamily="18" charset="0"/>
              </a:rPr>
              <a:t>Take a look at NIIR PROJECT CONSULTANCY SERVICES on #</a:t>
            </a:r>
            <a:r>
              <a:rPr lang="en-US" b="1" dirty="0" err="1" smtClean="0">
                <a:ln w="1905"/>
                <a:solidFill>
                  <a:srgbClr val="7030A0"/>
                </a:solidFill>
                <a:effectLst>
                  <a:innerShdw blurRad="69850" dist="43180" dir="5400000">
                    <a:srgbClr val="000000">
                      <a:alpha val="65000"/>
                    </a:srgbClr>
                  </a:innerShdw>
                </a:effectLst>
                <a:latin typeface="Bookman Old Style" pitchFamily="18" charset="0"/>
              </a:rPr>
              <a:t>StreetView</a:t>
            </a:r>
            <a:r>
              <a:rPr lang="en-US" b="1" dirty="0" smtClean="0">
                <a:ln w="1905"/>
                <a:solidFill>
                  <a:srgbClr val="7030A0"/>
                </a:solidFill>
                <a:effectLst>
                  <a:innerShdw blurRad="69850" dist="43180" dir="5400000">
                    <a:srgbClr val="000000">
                      <a:alpha val="65000"/>
                    </a:srgbClr>
                  </a:innerShdw>
                </a:effectLst>
                <a:latin typeface="Bookman Old Style" pitchFamily="18" charset="0"/>
              </a:rPr>
              <a:t> </a:t>
            </a:r>
            <a:endParaRPr lang="en-US" b="1" dirty="0" smtClean="0">
              <a:ln w="1905"/>
              <a:solidFill>
                <a:srgbClr val="7030A0"/>
              </a:solidFill>
              <a:effectLst>
                <a:innerShdw blurRad="69850" dist="43180" dir="5400000">
                  <a:srgbClr val="000000">
                    <a:alpha val="65000"/>
                  </a:srgbClr>
                </a:innerShdw>
              </a:effectLst>
              <a:latin typeface="Bookman Old Style" pitchFamily="18" charset="0"/>
              <a:hlinkClick r:id="rId5"/>
            </a:endParaRPr>
          </a:p>
          <a:p>
            <a:pPr>
              <a:lnSpc>
                <a:spcPct val="150000"/>
              </a:lnSpc>
            </a:pPr>
            <a:r>
              <a:rPr lang="en-US" sz="2800" b="1" dirty="0" smtClean="0">
                <a:ln w="1905"/>
                <a:effectLst>
                  <a:innerShdw blurRad="69850" dist="43180" dir="5400000">
                    <a:srgbClr val="000000">
                      <a:alpha val="65000"/>
                    </a:srgbClr>
                  </a:innerShdw>
                </a:effectLst>
                <a:latin typeface="Bookman Old Style" pitchFamily="18" charset="0"/>
                <a:hlinkClick r:id="rId6"/>
              </a:rPr>
              <a:t>https://goo.gl/VstWkd</a:t>
            </a:r>
            <a:r>
              <a:rPr lang="en-US" sz="2800" b="1" dirty="0" smtClean="0">
                <a:ln w="1905"/>
                <a:effectLst>
                  <a:innerShdw blurRad="69850" dist="43180" dir="5400000">
                    <a:srgbClr val="000000">
                      <a:alpha val="65000"/>
                    </a:srgbClr>
                  </a:innerShdw>
                </a:effectLst>
                <a:latin typeface="Bookman Old Style" pitchFamily="18" charset="0"/>
              </a:rPr>
              <a:t>     </a:t>
            </a:r>
            <a:endParaRPr lang="nn-NO" sz="2800" b="1" dirty="0">
              <a:ln w="1905"/>
              <a:effectLst>
                <a:innerShdw blurRad="69850" dist="43180" dir="5400000">
                  <a:srgbClr val="000000">
                    <a:alpha val="65000"/>
                  </a:srgbClr>
                </a:innerShdw>
              </a:effectLst>
              <a:latin typeface="Bookman Old Style" pitchFamily="18" charset="0"/>
              <a:hlinkClick r:id="rId5"/>
            </a:endParaRPr>
          </a:p>
        </p:txBody>
      </p:sp>
      <p:pic>
        <p:nvPicPr>
          <p:cNvPr id="3" name="Picture 2" descr="NPCS-1.gif"/>
          <p:cNvPicPr/>
          <p:nvPr/>
        </p:nvPicPr>
        <p:blipFill>
          <a:blip r:embed="rId7" cstate="print"/>
          <a:stretch>
            <a:fillRect/>
          </a:stretch>
        </p:blipFill>
        <p:spPr>
          <a:xfrm>
            <a:off x="0" y="6172200"/>
            <a:ext cx="1447800" cy="685800"/>
          </a:xfrm>
          <a:prstGeom prst="rect">
            <a:avLst/>
          </a:prstGeom>
        </p:spPr>
      </p:pic>
      <p:sp>
        <p:nvSpPr>
          <p:cNvPr id="4" name="Rectangle 3"/>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4"/>
              </a:rPr>
              <a:t>www.entrepreneurindia.co</a:t>
            </a:r>
            <a:r>
              <a:rPr lang="en-US" b="1" dirty="0" smtClean="0"/>
              <a:t>       </a:t>
            </a:r>
            <a:endParaRPr lang="en-US" b="1" dirty="0"/>
          </a:p>
        </p:txBody>
      </p:sp>
    </p:spTree>
    <p:extLst>
      <p:ext uri="{BB962C8B-B14F-4D97-AF65-F5344CB8AC3E}">
        <p14:creationId xmlns:p14="http://schemas.microsoft.com/office/powerpoint/2010/main" val="1313985279"/>
      </p:ext>
    </p:extLst>
  </p:cSld>
  <p:clrMapOvr>
    <a:masterClrMapping/>
  </p:clrMapOvr>
  <p:transition spd="slow">
    <p:comb/>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3900" y="1182459"/>
            <a:ext cx="8267700" cy="4708981"/>
          </a:xfrm>
          <a:prstGeom prst="rect">
            <a:avLst/>
          </a:prstGeom>
          <a:solidFill>
            <a:srgbClr val="EBF5FF"/>
          </a:solidFill>
        </p:spPr>
        <p:style>
          <a:lnRef idx="1">
            <a:schemeClr val="accent3"/>
          </a:lnRef>
          <a:fillRef idx="2">
            <a:schemeClr val="accent3"/>
          </a:fillRef>
          <a:effectRef idx="1">
            <a:schemeClr val="accent3"/>
          </a:effectRef>
          <a:fontRef idx="minor">
            <a:schemeClr val="dk1"/>
          </a:fontRef>
        </p:style>
        <p:txBody>
          <a:bodyPr wrap="square">
            <a:spAutoFit/>
          </a:bodyPr>
          <a:lstStyle/>
          <a:p>
            <a:pPr>
              <a:buFont typeface="Wingdings" pitchFamily="2" charset="2"/>
              <a:buChar char="Ø"/>
            </a:pPr>
            <a:r>
              <a:rPr lang="en-US" sz="2000" b="1" dirty="0" smtClean="0">
                <a:ln w="1905"/>
                <a:effectLst>
                  <a:innerShdw blurRad="69850" dist="43180" dir="5400000">
                    <a:srgbClr val="000000">
                      <a:alpha val="65000"/>
                    </a:srgbClr>
                  </a:innerShdw>
                </a:effectLst>
                <a:latin typeface="Bookman Old Style" pitchFamily="18" charset="0"/>
                <a:hlinkClick r:id="rId2"/>
              </a:rPr>
              <a:t>https://www.linkedin.com/company/niir-project-consultancy-services</a:t>
            </a:r>
            <a:r>
              <a:rPr lang="en-US" sz="2000" b="1" dirty="0" smtClean="0">
                <a:ln w="1905"/>
                <a:effectLst>
                  <a:innerShdw blurRad="69850" dist="43180" dir="5400000">
                    <a:srgbClr val="000000">
                      <a:alpha val="65000"/>
                    </a:srgbClr>
                  </a:innerShdw>
                </a:effectLst>
                <a:latin typeface="Bookman Old Style" pitchFamily="18" charset="0"/>
              </a:rPr>
              <a:t>      </a:t>
            </a:r>
          </a:p>
          <a:p>
            <a:pPr>
              <a:buFont typeface="Wingdings" pitchFamily="2" charset="2"/>
              <a:buChar char="Ø"/>
            </a:pPr>
            <a:endParaRPr lang="en-US" sz="2000" b="1" dirty="0" smtClean="0">
              <a:ln w="1905"/>
              <a:effectLst>
                <a:innerShdw blurRad="69850" dist="43180" dir="5400000">
                  <a:srgbClr val="000000">
                    <a:alpha val="65000"/>
                  </a:srgbClr>
                </a:innerShdw>
              </a:effectLst>
              <a:latin typeface="Bookman Old Style" pitchFamily="18" charset="0"/>
            </a:endParaRPr>
          </a:p>
          <a:p>
            <a:pPr>
              <a:buFont typeface="Wingdings" pitchFamily="2" charset="2"/>
              <a:buChar char="Ø"/>
            </a:pPr>
            <a:r>
              <a:rPr lang="en-US" sz="2000" b="1" dirty="0" smtClean="0">
                <a:ln w="1905"/>
                <a:effectLst>
                  <a:innerShdw blurRad="69850" dist="43180" dir="5400000">
                    <a:srgbClr val="000000">
                      <a:alpha val="65000"/>
                    </a:srgbClr>
                  </a:innerShdw>
                </a:effectLst>
                <a:latin typeface="Bookman Old Style" pitchFamily="18" charset="0"/>
                <a:hlinkClick r:id="rId3"/>
              </a:rPr>
              <a:t>https://www.facebook.com/NIIR.ORG</a:t>
            </a:r>
            <a:r>
              <a:rPr lang="en-US" sz="2000" b="1" dirty="0" smtClean="0">
                <a:ln w="1905"/>
                <a:effectLst>
                  <a:innerShdw blurRad="69850" dist="43180" dir="5400000">
                    <a:srgbClr val="000000">
                      <a:alpha val="65000"/>
                    </a:srgbClr>
                  </a:innerShdw>
                </a:effectLst>
                <a:latin typeface="Bookman Old Style" pitchFamily="18" charset="0"/>
              </a:rPr>
              <a:t>      </a:t>
            </a:r>
          </a:p>
          <a:p>
            <a:endParaRPr lang="en-US" sz="2000" b="1" dirty="0" smtClean="0">
              <a:ln w="1905"/>
              <a:effectLst>
                <a:innerShdw blurRad="69850" dist="43180" dir="5400000">
                  <a:srgbClr val="000000">
                    <a:alpha val="65000"/>
                  </a:srgbClr>
                </a:innerShdw>
              </a:effectLst>
              <a:latin typeface="Bookman Old Style" pitchFamily="18" charset="0"/>
            </a:endParaRPr>
          </a:p>
          <a:p>
            <a:endParaRPr lang="en-US" sz="2000" b="1" dirty="0" smtClean="0">
              <a:ln w="1905"/>
              <a:effectLst>
                <a:innerShdw blurRad="69850" dist="43180" dir="5400000">
                  <a:srgbClr val="000000">
                    <a:alpha val="65000"/>
                  </a:srgbClr>
                </a:innerShdw>
              </a:effectLst>
              <a:latin typeface="Bookman Old Style" pitchFamily="18" charset="0"/>
            </a:endParaRPr>
          </a:p>
          <a:p>
            <a:pPr>
              <a:buFont typeface="Wingdings" pitchFamily="2" charset="2"/>
              <a:buChar char="Ø"/>
            </a:pPr>
            <a:r>
              <a:rPr lang="en-US" sz="2000" b="1" dirty="0" smtClean="0">
                <a:ln w="1905"/>
                <a:effectLst>
                  <a:innerShdw blurRad="69850" dist="43180" dir="5400000">
                    <a:srgbClr val="000000">
                      <a:alpha val="65000"/>
                    </a:srgbClr>
                  </a:innerShdw>
                </a:effectLst>
                <a:latin typeface="Bookman Old Style" pitchFamily="18" charset="0"/>
                <a:hlinkClick r:id="rId4"/>
              </a:rPr>
              <a:t>https://www.youtube.com/user/NIIRproject</a:t>
            </a:r>
            <a:r>
              <a:rPr lang="en-US" sz="2000" b="1" dirty="0" smtClean="0">
                <a:ln w="1905"/>
                <a:effectLst>
                  <a:innerShdw blurRad="69850" dist="43180" dir="5400000">
                    <a:srgbClr val="000000">
                      <a:alpha val="65000"/>
                    </a:srgbClr>
                  </a:innerShdw>
                </a:effectLst>
                <a:latin typeface="Bookman Old Style" pitchFamily="18" charset="0"/>
              </a:rPr>
              <a:t>     </a:t>
            </a:r>
          </a:p>
          <a:p>
            <a:pPr>
              <a:buFont typeface="Wingdings" pitchFamily="2" charset="2"/>
              <a:buChar char="Ø"/>
            </a:pPr>
            <a:endParaRPr lang="en-US" sz="2000" b="1" dirty="0" smtClean="0">
              <a:ln w="1905"/>
              <a:effectLst>
                <a:innerShdw blurRad="69850" dist="43180" dir="5400000">
                  <a:srgbClr val="000000">
                    <a:alpha val="65000"/>
                  </a:srgbClr>
                </a:innerShdw>
              </a:effectLst>
              <a:latin typeface="Bookman Old Style" pitchFamily="18" charset="0"/>
            </a:endParaRPr>
          </a:p>
          <a:p>
            <a:pPr>
              <a:buFont typeface="Wingdings" pitchFamily="2" charset="2"/>
              <a:buChar char="Ø"/>
              <a:defRPr/>
            </a:pPr>
            <a:r>
              <a:rPr lang="en-US" sz="2000" b="1" dirty="0">
                <a:ln w="1905"/>
                <a:effectLst>
                  <a:innerShdw blurRad="69850" dist="43180" dir="5400000">
                    <a:srgbClr val="000000">
                      <a:alpha val="65000"/>
                    </a:srgbClr>
                  </a:innerShdw>
                </a:effectLst>
                <a:latin typeface="Bookman Old Style" pitchFamily="18" charset="0"/>
                <a:hlinkClick r:id="rId5"/>
              </a:rPr>
              <a:t>https://plus.google.com/+</a:t>
            </a:r>
            <a:r>
              <a:rPr lang="en-US" sz="2000" b="1" dirty="0" smtClean="0">
                <a:ln w="1905"/>
                <a:effectLst>
                  <a:innerShdw blurRad="69850" dist="43180" dir="5400000">
                    <a:srgbClr val="000000">
                      <a:alpha val="65000"/>
                    </a:srgbClr>
                  </a:innerShdw>
                </a:effectLst>
                <a:latin typeface="Bookman Old Style" pitchFamily="18" charset="0"/>
                <a:hlinkClick r:id="rId5"/>
              </a:rPr>
              <a:t>EntrepreneurIndiaNewDelhi</a:t>
            </a:r>
            <a:r>
              <a:rPr lang="en-US" sz="2000" b="1" dirty="0" smtClean="0">
                <a:ln w="1905"/>
                <a:effectLst>
                  <a:innerShdw blurRad="69850" dist="43180" dir="5400000">
                    <a:srgbClr val="000000">
                      <a:alpha val="65000"/>
                    </a:srgbClr>
                  </a:innerShdw>
                </a:effectLst>
                <a:latin typeface="Bookman Old Style" pitchFamily="18" charset="0"/>
              </a:rPr>
              <a:t>  </a:t>
            </a:r>
          </a:p>
          <a:p>
            <a:pPr>
              <a:defRPr/>
            </a:pPr>
            <a:r>
              <a:rPr lang="en-US" sz="2000" b="1" dirty="0" smtClean="0">
                <a:ln w="1905"/>
                <a:effectLst>
                  <a:innerShdw blurRad="69850" dist="43180" dir="5400000">
                    <a:srgbClr val="000000">
                      <a:alpha val="65000"/>
                    </a:srgbClr>
                  </a:innerShdw>
                </a:effectLst>
                <a:latin typeface="Bookman Old Style" pitchFamily="18" charset="0"/>
              </a:rPr>
              <a:t>       </a:t>
            </a:r>
            <a:endParaRPr lang="en-US" sz="2000" b="1" dirty="0">
              <a:ln w="1905"/>
              <a:effectLst>
                <a:innerShdw blurRad="69850" dist="43180" dir="5400000">
                  <a:srgbClr val="000000">
                    <a:alpha val="65000"/>
                  </a:srgbClr>
                </a:innerShdw>
              </a:effectLst>
              <a:latin typeface="Bookman Old Style" pitchFamily="18" charset="0"/>
            </a:endParaRPr>
          </a:p>
          <a:p>
            <a:endParaRPr lang="en-US" sz="2000" b="1" dirty="0" smtClean="0">
              <a:ln w="1905"/>
              <a:effectLst>
                <a:innerShdw blurRad="69850" dist="43180" dir="5400000">
                  <a:srgbClr val="000000">
                    <a:alpha val="65000"/>
                  </a:srgbClr>
                </a:innerShdw>
              </a:effectLst>
              <a:latin typeface="Bookman Old Style" pitchFamily="18" charset="0"/>
            </a:endParaRPr>
          </a:p>
          <a:p>
            <a:pPr>
              <a:buFont typeface="Wingdings" pitchFamily="2" charset="2"/>
              <a:buChar char="Ø"/>
            </a:pPr>
            <a:r>
              <a:rPr lang="en-US" sz="2000" b="1" dirty="0" smtClean="0">
                <a:ln w="1905"/>
                <a:effectLst>
                  <a:innerShdw blurRad="69850" dist="43180" dir="5400000">
                    <a:srgbClr val="000000">
                      <a:alpha val="65000"/>
                    </a:srgbClr>
                  </a:innerShdw>
                </a:effectLst>
                <a:latin typeface="Bookman Old Style" pitchFamily="18" charset="0"/>
                <a:hlinkClick r:id="rId6"/>
              </a:rPr>
              <a:t>https://twitter.com/npcs_in</a:t>
            </a:r>
            <a:r>
              <a:rPr lang="en-US" sz="2000" b="1" dirty="0" smtClean="0">
                <a:ln w="1905"/>
                <a:effectLst>
                  <a:innerShdw blurRad="69850" dist="43180" dir="5400000">
                    <a:srgbClr val="000000">
                      <a:alpha val="65000"/>
                    </a:srgbClr>
                  </a:innerShdw>
                </a:effectLst>
                <a:latin typeface="Bookman Old Style" pitchFamily="18" charset="0"/>
              </a:rPr>
              <a:t>       </a:t>
            </a:r>
          </a:p>
          <a:p>
            <a:endParaRPr lang="en-US" sz="2000" b="1" dirty="0" smtClean="0">
              <a:ln w="1905"/>
              <a:effectLst>
                <a:innerShdw blurRad="69850" dist="43180" dir="5400000">
                  <a:srgbClr val="000000">
                    <a:alpha val="65000"/>
                  </a:srgbClr>
                </a:innerShdw>
              </a:effectLst>
              <a:latin typeface="Bookman Old Style" pitchFamily="18" charset="0"/>
            </a:endParaRPr>
          </a:p>
          <a:p>
            <a:endParaRPr lang="en-US" sz="2000" b="1" dirty="0" smtClean="0">
              <a:ln w="1905"/>
              <a:effectLst>
                <a:innerShdw blurRad="69850" dist="43180" dir="5400000">
                  <a:srgbClr val="000000">
                    <a:alpha val="65000"/>
                  </a:srgbClr>
                </a:innerShdw>
              </a:effectLst>
              <a:latin typeface="Bookman Old Style" pitchFamily="18" charset="0"/>
            </a:endParaRPr>
          </a:p>
          <a:p>
            <a:pPr indent="-342900">
              <a:buFont typeface="Wingdings" pitchFamily="2" charset="2"/>
              <a:buChar char="Ø"/>
            </a:pPr>
            <a:r>
              <a:rPr lang="en-US" sz="2000" b="1" dirty="0" smtClean="0">
                <a:ln w="1905"/>
                <a:effectLst>
                  <a:innerShdw blurRad="69850" dist="43180" dir="5400000">
                    <a:srgbClr val="000000">
                      <a:alpha val="65000"/>
                    </a:srgbClr>
                  </a:innerShdw>
                </a:effectLst>
                <a:latin typeface="Bookman Old Style" pitchFamily="18" charset="0"/>
                <a:hlinkClick r:id="rId7"/>
              </a:rPr>
              <a:t>https://www.pinterest.com/npcsindia/</a:t>
            </a:r>
            <a:r>
              <a:rPr lang="en-US" sz="2000" b="1" dirty="0" smtClean="0">
                <a:ln w="1905"/>
                <a:effectLst>
                  <a:innerShdw blurRad="69850" dist="43180" dir="5400000">
                    <a:srgbClr val="000000">
                      <a:alpha val="65000"/>
                    </a:srgbClr>
                  </a:innerShdw>
                </a:effectLst>
                <a:latin typeface="Bookman Old Style" pitchFamily="18" charset="0"/>
              </a:rPr>
              <a:t>      </a:t>
            </a:r>
            <a:endParaRPr lang="en-US" sz="2400" u="sng" dirty="0">
              <a:ln>
                <a:solidFill>
                  <a:schemeClr val="accent1">
                    <a:lumMod val="75000"/>
                  </a:schemeClr>
                </a:solidFill>
              </a:ln>
              <a:solidFill>
                <a:srgbClr val="CCFFFF"/>
              </a:solidFill>
            </a:endParaRPr>
          </a:p>
        </p:txBody>
      </p:sp>
      <p:pic>
        <p:nvPicPr>
          <p:cNvPr id="3" name="Picture 1" descr="Twitter"/>
          <p:cNvPicPr>
            <a:picLocks noChangeAspect="1" noChangeArrowheads="1"/>
          </p:cNvPicPr>
          <p:nvPr/>
        </p:nvPicPr>
        <p:blipFill>
          <a:blip r:embed="rId8" cstate="print"/>
          <a:srcRect l="77065"/>
          <a:stretch>
            <a:fillRect/>
          </a:stretch>
        </p:blipFill>
        <p:spPr bwMode="auto">
          <a:xfrm>
            <a:off x="80461" y="4645304"/>
            <a:ext cx="514350" cy="406066"/>
          </a:xfrm>
          <a:prstGeom prst="rect">
            <a:avLst/>
          </a:prstGeom>
          <a:noFill/>
        </p:spPr>
      </p:pic>
      <p:pic>
        <p:nvPicPr>
          <p:cNvPr id="4" name="Picture 2" descr="YouTube"/>
          <p:cNvPicPr>
            <a:picLocks noChangeAspect="1" noChangeArrowheads="1"/>
          </p:cNvPicPr>
          <p:nvPr/>
        </p:nvPicPr>
        <p:blipFill>
          <a:blip r:embed="rId9" cstate="print"/>
          <a:srcRect/>
          <a:stretch>
            <a:fillRect/>
          </a:stretch>
        </p:blipFill>
        <p:spPr bwMode="auto">
          <a:xfrm>
            <a:off x="49092" y="2982187"/>
            <a:ext cx="610264" cy="476250"/>
          </a:xfrm>
          <a:prstGeom prst="rect">
            <a:avLst/>
          </a:prstGeom>
          <a:noFill/>
        </p:spPr>
      </p:pic>
      <p:pic>
        <p:nvPicPr>
          <p:cNvPr id="5" name="Picture 22" descr="download"/>
          <p:cNvPicPr>
            <a:picLocks noChangeAspect="1" noChangeArrowheads="1"/>
          </p:cNvPicPr>
          <p:nvPr/>
        </p:nvPicPr>
        <p:blipFill>
          <a:blip r:embed="rId10" cstate="print"/>
          <a:srcRect l="69565" t="31934" b="27731"/>
          <a:stretch>
            <a:fillRect/>
          </a:stretch>
        </p:blipFill>
        <p:spPr bwMode="auto">
          <a:xfrm>
            <a:off x="99511" y="1149465"/>
            <a:ext cx="523875" cy="688697"/>
          </a:xfrm>
          <a:prstGeom prst="rect">
            <a:avLst/>
          </a:prstGeom>
          <a:noFill/>
        </p:spPr>
      </p:pic>
      <p:pic>
        <p:nvPicPr>
          <p:cNvPr id="6" name="Picture 23" descr="download"/>
          <p:cNvPicPr>
            <a:picLocks noChangeAspect="1" noChangeArrowheads="1"/>
          </p:cNvPicPr>
          <p:nvPr/>
        </p:nvPicPr>
        <p:blipFill>
          <a:blip r:embed="rId11" cstate="print"/>
          <a:srcRect/>
          <a:stretch>
            <a:fillRect/>
          </a:stretch>
        </p:blipFill>
        <p:spPr bwMode="auto">
          <a:xfrm>
            <a:off x="51886" y="3702702"/>
            <a:ext cx="571500" cy="555625"/>
          </a:xfrm>
          <a:prstGeom prst="rect">
            <a:avLst/>
          </a:prstGeom>
          <a:noFill/>
        </p:spPr>
      </p:pic>
      <p:pic>
        <p:nvPicPr>
          <p:cNvPr id="7" name="Picture 1" descr="download (2)"/>
          <p:cNvPicPr>
            <a:picLocks noChangeAspect="1" noChangeArrowheads="1"/>
          </p:cNvPicPr>
          <p:nvPr/>
        </p:nvPicPr>
        <p:blipFill>
          <a:blip r:embed="rId12" cstate="print"/>
          <a:srcRect/>
          <a:stretch>
            <a:fillRect/>
          </a:stretch>
        </p:blipFill>
        <p:spPr bwMode="auto">
          <a:xfrm>
            <a:off x="83965" y="2138367"/>
            <a:ext cx="495300" cy="495300"/>
          </a:xfrm>
          <a:prstGeom prst="rect">
            <a:avLst/>
          </a:prstGeom>
          <a:noFill/>
        </p:spPr>
      </p:pic>
      <p:pic>
        <p:nvPicPr>
          <p:cNvPr id="8" name="Picture 2" descr="download (3)"/>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5699" y="5453469"/>
            <a:ext cx="468313"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NPCS-1.gif"/>
          <p:cNvPicPr/>
          <p:nvPr/>
        </p:nvPicPr>
        <p:blipFill>
          <a:blip r:embed="rId14" cstate="print"/>
          <a:stretch>
            <a:fillRect/>
          </a:stretch>
        </p:blipFill>
        <p:spPr>
          <a:xfrm>
            <a:off x="0" y="6172200"/>
            <a:ext cx="1447800" cy="685800"/>
          </a:xfrm>
          <a:prstGeom prst="rect">
            <a:avLst/>
          </a:prstGeom>
        </p:spPr>
      </p:pic>
      <p:sp>
        <p:nvSpPr>
          <p:cNvPr id="10" name="Rectangle 9"/>
          <p:cNvSpPr/>
          <p:nvPr/>
        </p:nvSpPr>
        <p:spPr>
          <a:xfrm>
            <a:off x="5790197" y="6515100"/>
            <a:ext cx="3353803"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b="1" dirty="0" smtClean="0">
                <a:hlinkClick r:id="rId15"/>
              </a:rPr>
              <a:t>www.entrepreneurindia.co</a:t>
            </a:r>
            <a:r>
              <a:rPr lang="en-US" b="1" dirty="0" smtClean="0"/>
              <a:t>   </a:t>
            </a:r>
            <a:endParaRPr lang="en-US" dirty="0"/>
          </a:p>
        </p:txBody>
      </p:sp>
      <p:sp>
        <p:nvSpPr>
          <p:cNvPr id="11" name="Rectangle 10"/>
          <p:cNvSpPr/>
          <p:nvPr/>
        </p:nvSpPr>
        <p:spPr>
          <a:xfrm>
            <a:off x="3429000" y="266411"/>
            <a:ext cx="2204450" cy="584775"/>
          </a:xfrm>
          <a:prstGeom prst="rect">
            <a:avLst/>
          </a:prstGeom>
          <a:solidFill>
            <a:srgbClr val="EBF5FF"/>
          </a:solidFill>
        </p:spPr>
        <p:txBody>
          <a:bodyPr wrap="none">
            <a:spAutoFit/>
          </a:bodyPr>
          <a:lstStyle/>
          <a:p>
            <a:r>
              <a:rPr lang="nn-NO" sz="3200" b="1" dirty="0" smtClean="0">
                <a:ln w="1905"/>
                <a:solidFill>
                  <a:srgbClr val="7030A0"/>
                </a:solidFill>
                <a:effectLst>
                  <a:innerShdw blurRad="69850" dist="43180" dir="5400000">
                    <a:srgbClr val="000000">
                      <a:alpha val="65000"/>
                    </a:srgbClr>
                  </a:innerShdw>
                </a:effectLst>
                <a:latin typeface="Bookman Old Style" pitchFamily="18" charset="0"/>
              </a:rPr>
              <a:t>Follow us</a:t>
            </a:r>
            <a:endParaRPr lang="en-US" sz="3200" dirty="0"/>
          </a:p>
        </p:txBody>
      </p:sp>
    </p:spTree>
    <p:extLst>
      <p:ext uri="{BB962C8B-B14F-4D97-AF65-F5344CB8AC3E}">
        <p14:creationId xmlns:p14="http://schemas.microsoft.com/office/powerpoint/2010/main" val="446611781"/>
      </p:ext>
    </p:extLst>
  </p:cSld>
  <p:clrMapOvr>
    <a:masterClrMapping/>
  </p:clrMapOvr>
  <p:transition spd="slow">
    <p:comb/>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4600" y="381000"/>
            <a:ext cx="4572000" cy="2879948"/>
          </a:xfrm>
          <a:prstGeom prst="rect">
            <a:avLst/>
          </a:prstGeom>
          <a:solidFill>
            <a:srgbClr val="FFFFFF">
              <a:shade val="85000"/>
            </a:srgbClr>
          </a:solidFill>
          <a:ln w="190500" cap="sq">
            <a:solidFill>
              <a:schemeClr val="accent2">
                <a:lumMod val="50000"/>
              </a:schemeClr>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Rectangle 2"/>
          <p:cNvSpPr/>
          <p:nvPr/>
        </p:nvSpPr>
        <p:spPr>
          <a:xfrm>
            <a:off x="1562100" y="4191000"/>
            <a:ext cx="6896100" cy="1384995"/>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en-US" sz="3200" b="1" dirty="0" smtClean="0">
                <a:ln w="1905"/>
                <a:solidFill>
                  <a:srgbClr val="7030A0"/>
                </a:solidFill>
                <a:effectLst>
                  <a:innerShdw blurRad="69850" dist="43180" dir="5400000">
                    <a:srgbClr val="000000">
                      <a:alpha val="65000"/>
                    </a:srgbClr>
                  </a:innerShdw>
                </a:effectLst>
              </a:rPr>
              <a:t>For more information, visit us at: </a:t>
            </a:r>
            <a:r>
              <a:rPr lang="en-US" sz="2400" b="1" dirty="0" smtClean="0">
                <a:ln w="1905"/>
                <a:solidFill>
                  <a:schemeClr val="tx2">
                    <a:lumMod val="10000"/>
                  </a:schemeClr>
                </a:solidFill>
                <a:effectLst>
                  <a:innerShdw blurRad="69850" dist="43180" dir="5400000">
                    <a:srgbClr val="000000">
                      <a:alpha val="65000"/>
                    </a:srgbClr>
                  </a:innerShdw>
                </a:effectLst>
              </a:rPr>
              <a:t/>
            </a:r>
            <a:br>
              <a:rPr lang="en-US" sz="2400" b="1" dirty="0" smtClean="0">
                <a:ln w="1905"/>
                <a:solidFill>
                  <a:schemeClr val="tx2">
                    <a:lumMod val="10000"/>
                  </a:schemeClr>
                </a:solidFill>
                <a:effectLst>
                  <a:innerShdw blurRad="69850" dist="43180" dir="5400000">
                    <a:srgbClr val="000000">
                      <a:alpha val="65000"/>
                    </a:srgbClr>
                  </a:innerShdw>
                </a:effectLst>
              </a:rPr>
            </a:br>
            <a:r>
              <a:rPr lang="en-US" sz="2400" b="1" dirty="0" smtClean="0">
                <a:ln w="1905"/>
                <a:solidFill>
                  <a:schemeClr val="tx2">
                    <a:lumMod val="10000"/>
                  </a:schemeClr>
                </a:solidFill>
                <a:effectLst>
                  <a:innerShdw blurRad="69850" dist="43180" dir="5400000">
                    <a:srgbClr val="000000">
                      <a:alpha val="65000"/>
                    </a:srgbClr>
                  </a:innerShdw>
                </a:effectLst>
                <a:hlinkClick r:id="rId3"/>
              </a:rPr>
              <a:t>www.niir.org</a:t>
            </a:r>
            <a:r>
              <a:rPr lang="en-US" sz="2400" b="1" dirty="0" smtClean="0">
                <a:ln w="1905"/>
                <a:solidFill>
                  <a:schemeClr val="tx2">
                    <a:lumMod val="10000"/>
                  </a:schemeClr>
                </a:solidFill>
                <a:effectLst>
                  <a:innerShdw blurRad="69850" dist="43180" dir="5400000">
                    <a:srgbClr val="000000">
                      <a:alpha val="65000"/>
                    </a:srgbClr>
                  </a:innerShdw>
                </a:effectLst>
              </a:rPr>
              <a:t> </a:t>
            </a:r>
          </a:p>
          <a:p>
            <a:pPr algn="ctr"/>
            <a:r>
              <a:rPr lang="en-US" sz="2800" b="1" dirty="0" smtClean="0">
                <a:ln w="1905"/>
                <a:solidFill>
                  <a:schemeClr val="tx2">
                    <a:lumMod val="10000"/>
                  </a:schemeClr>
                </a:solidFill>
                <a:effectLst>
                  <a:innerShdw blurRad="69850" dist="43180" dir="5400000">
                    <a:srgbClr val="000000">
                      <a:alpha val="65000"/>
                    </a:srgbClr>
                  </a:innerShdw>
                </a:effectLst>
                <a:hlinkClick r:id="rId4"/>
              </a:rPr>
              <a:t>www.entrepreneurindia.co</a:t>
            </a:r>
            <a:r>
              <a:rPr lang="en-US" sz="2800" b="1" dirty="0" smtClean="0">
                <a:ln w="1905"/>
                <a:solidFill>
                  <a:schemeClr val="tx2">
                    <a:lumMod val="10000"/>
                  </a:schemeClr>
                </a:solidFill>
                <a:effectLst>
                  <a:innerShdw blurRad="69850" dist="43180" dir="5400000">
                    <a:srgbClr val="000000">
                      <a:alpha val="65000"/>
                    </a:srgbClr>
                  </a:innerShdw>
                </a:effectLst>
              </a:rPr>
              <a:t>    </a:t>
            </a:r>
            <a:endParaRPr lang="en-US" sz="2400" dirty="0"/>
          </a:p>
        </p:txBody>
      </p:sp>
      <p:pic>
        <p:nvPicPr>
          <p:cNvPr id="4" name="Picture 3" descr="NPCS-1.gif"/>
          <p:cNvPicPr/>
          <p:nvPr/>
        </p:nvPicPr>
        <p:blipFill>
          <a:blip r:embed="rId5" cstate="print"/>
          <a:stretch>
            <a:fillRect/>
          </a:stretch>
        </p:blipFill>
        <p:spPr>
          <a:xfrm>
            <a:off x="0" y="6172200"/>
            <a:ext cx="1447800" cy="685800"/>
          </a:xfrm>
          <a:prstGeom prst="rect">
            <a:avLst/>
          </a:prstGeom>
        </p:spPr>
      </p:pic>
      <p:sp>
        <p:nvSpPr>
          <p:cNvPr id="5" name="Rectangle 4"/>
          <p:cNvSpPr/>
          <p:nvPr/>
        </p:nvSpPr>
        <p:spPr>
          <a:xfrm>
            <a:off x="5836693" y="6488668"/>
            <a:ext cx="32766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b="1" dirty="0" smtClean="0">
                <a:hlinkClick r:id="rId4"/>
              </a:rPr>
              <a:t>www.entrepreneurindia.co</a:t>
            </a:r>
            <a:r>
              <a:rPr lang="en-US" b="1" dirty="0" smtClean="0"/>
              <a:t>       </a:t>
            </a:r>
            <a:endParaRPr lang="en-US" b="1" dirty="0"/>
          </a:p>
        </p:txBody>
      </p:sp>
    </p:spTree>
    <p:extLst>
      <p:ext uri="{BB962C8B-B14F-4D97-AF65-F5344CB8AC3E}">
        <p14:creationId xmlns:p14="http://schemas.microsoft.com/office/powerpoint/2010/main" val="3304255881"/>
      </p:ext>
    </p:extLst>
  </p:cSld>
  <p:clrMapOvr>
    <a:masterClrMapping/>
  </p:clrMapOvr>
  <p:transition spd="slow">
    <p:comb/>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NPCS-1.gif"/>
          <p:cNvPicPr/>
          <p:nvPr/>
        </p:nvPicPr>
        <p:blipFill>
          <a:blip r:embed="rId2" cstate="print"/>
          <a:stretch>
            <a:fillRect/>
          </a:stretch>
        </p:blipFill>
        <p:spPr>
          <a:xfrm>
            <a:off x="7696200" y="6286496"/>
            <a:ext cx="1447800" cy="571504"/>
          </a:xfrm>
          <a:prstGeom prst="rect">
            <a:avLst/>
          </a:prstGeom>
        </p:spPr>
      </p:pic>
      <p:sp>
        <p:nvSpPr>
          <p:cNvPr id="3" name="Rectangle 2"/>
          <p:cNvSpPr/>
          <p:nvPr/>
        </p:nvSpPr>
        <p:spPr>
          <a:xfrm>
            <a:off x="0" y="6488668"/>
            <a:ext cx="3276600" cy="369332"/>
          </a:xfrm>
          <a:prstGeom prst="rect">
            <a:avLst/>
          </a:prstGeom>
        </p:spPr>
        <p:style>
          <a:lnRef idx="1">
            <a:schemeClr val="accent1"/>
          </a:lnRef>
          <a:fillRef idx="1001">
            <a:schemeClr val="lt1"/>
          </a:fillRef>
          <a:effectRef idx="2">
            <a:schemeClr val="accent1"/>
          </a:effectRef>
          <a:fontRef idx="minor">
            <a:schemeClr val="lt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4" name="Rectangle 3"/>
          <p:cNvSpPr/>
          <p:nvPr/>
        </p:nvSpPr>
        <p:spPr>
          <a:xfrm>
            <a:off x="228600" y="457200"/>
            <a:ext cx="8686800" cy="3486917"/>
          </a:xfrm>
          <a:prstGeom prst="rect">
            <a:avLst/>
          </a:prstGeom>
          <a:solidFill>
            <a:srgbClr val="EBF5FF"/>
          </a:solidFill>
        </p:spPr>
        <p:txBody>
          <a:bodyPr wrap="square">
            <a:spAutoFit/>
          </a:bodyPr>
          <a:lstStyle/>
          <a:p>
            <a:pPr algn="just">
              <a:lnSpc>
                <a:spcPct val="150000"/>
              </a:lnSpc>
              <a:spcBef>
                <a:spcPts val="1800"/>
              </a:spcBef>
              <a:spcAft>
                <a:spcPts val="1200"/>
              </a:spcAft>
            </a:pPr>
            <a:r>
              <a:rPr lang="en-US" sz="2500" dirty="0">
                <a:latin typeface="Bookman Old Style" panose="02050604050505020204" pitchFamily="18" charset="0"/>
                <a:ea typeface="Calibri" panose="020F0502020204030204" pitchFamily="34" charset="0"/>
              </a:rPr>
              <a:t>The industry here has been growing at anywhere between 18-20 percent, year-on-year over the last five years. There is a visible increase in the number of sign ups, because vacation seekers are entering the timeshare market in a big way – an indication of changing trends.</a:t>
            </a:r>
            <a:endParaRPr lang="en-US" sz="2500" dirty="0">
              <a:effectLst/>
              <a:latin typeface="Tahoma" panose="020B0604030504040204" pitchFamily="34" charset="0"/>
              <a:ea typeface="Calibri" panose="020F0502020204030204" pitchFamily="34" charset="0"/>
            </a:endParaRPr>
          </a:p>
        </p:txBody>
      </p:sp>
    </p:spTree>
    <p:extLst>
      <p:ext uri="{BB962C8B-B14F-4D97-AF65-F5344CB8AC3E}">
        <p14:creationId xmlns:p14="http://schemas.microsoft.com/office/powerpoint/2010/main" val="2210003811"/>
      </p:ext>
    </p:extLst>
  </p:cSld>
  <p:clrMapOvr>
    <a:masterClrMapping/>
  </p:clrMapOvr>
  <p:transition spd="slow">
    <p:blinds dir="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NPCS-1.gif"/>
          <p:cNvPicPr/>
          <p:nvPr/>
        </p:nvPicPr>
        <p:blipFill>
          <a:blip r:embed="rId2" cstate="print"/>
          <a:stretch>
            <a:fillRect/>
          </a:stretch>
        </p:blipFill>
        <p:spPr>
          <a:xfrm>
            <a:off x="7696200" y="6286496"/>
            <a:ext cx="1447800" cy="571504"/>
          </a:xfrm>
          <a:prstGeom prst="rect">
            <a:avLst/>
          </a:prstGeom>
        </p:spPr>
      </p:pic>
      <p:sp>
        <p:nvSpPr>
          <p:cNvPr id="3" name="Rectangle 2"/>
          <p:cNvSpPr/>
          <p:nvPr/>
        </p:nvSpPr>
        <p:spPr>
          <a:xfrm>
            <a:off x="0" y="6488668"/>
            <a:ext cx="3276600" cy="369332"/>
          </a:xfrm>
          <a:prstGeom prst="rect">
            <a:avLst/>
          </a:prstGeom>
        </p:spPr>
        <p:style>
          <a:lnRef idx="1">
            <a:schemeClr val="accent1"/>
          </a:lnRef>
          <a:fillRef idx="1001">
            <a:schemeClr val="lt1"/>
          </a:fillRef>
          <a:effectRef idx="2">
            <a:schemeClr val="accent1"/>
          </a:effectRef>
          <a:fontRef idx="minor">
            <a:schemeClr val="lt1"/>
          </a:fontRef>
        </p:style>
        <p:txBody>
          <a:bodyPr wrap="square">
            <a:spAutoFit/>
          </a:bodyPr>
          <a:lstStyle/>
          <a:p>
            <a:r>
              <a:rPr lang="en-US" b="1" dirty="0" smtClean="0">
                <a:hlinkClick r:id="rId3"/>
              </a:rPr>
              <a:t>www.entrepreneurindia.co</a:t>
            </a:r>
            <a:r>
              <a:rPr lang="en-US" b="1" dirty="0" smtClean="0"/>
              <a:t>     </a:t>
            </a:r>
            <a:endParaRPr lang="en-US" b="1" dirty="0"/>
          </a:p>
        </p:txBody>
      </p:sp>
      <p:sp>
        <p:nvSpPr>
          <p:cNvPr id="4" name="Rectangle 3"/>
          <p:cNvSpPr/>
          <p:nvPr/>
        </p:nvSpPr>
        <p:spPr>
          <a:xfrm>
            <a:off x="304800" y="533400"/>
            <a:ext cx="8458200" cy="5162952"/>
          </a:xfrm>
          <a:prstGeom prst="rect">
            <a:avLst/>
          </a:prstGeom>
          <a:solidFill>
            <a:srgbClr val="EBF5FF"/>
          </a:solidFill>
        </p:spPr>
        <p:txBody>
          <a:bodyPr wrap="square">
            <a:spAutoFit/>
          </a:bodyPr>
          <a:lstStyle/>
          <a:p>
            <a:pPr algn="ctr">
              <a:lnSpc>
                <a:spcPct val="150000"/>
              </a:lnSpc>
              <a:spcBef>
                <a:spcPts val="1800"/>
              </a:spcBef>
              <a:spcAft>
                <a:spcPts val="1200"/>
              </a:spcAft>
            </a:pPr>
            <a:r>
              <a:rPr lang="en-US" sz="2800" b="1" dirty="0">
                <a:solidFill>
                  <a:srgbClr val="FF0000"/>
                </a:solidFill>
                <a:latin typeface="Bookman Old Style" panose="02050604050505020204" pitchFamily="18" charset="0"/>
                <a:ea typeface="Calibri" panose="020F0502020204030204" pitchFamily="34" charset="0"/>
              </a:rPr>
              <a:t>Tourism &amp; Hospitality Industry in India</a:t>
            </a:r>
            <a:endParaRPr lang="en-US" sz="1100" dirty="0">
              <a:solidFill>
                <a:srgbClr val="FF0000"/>
              </a:solidFill>
              <a:latin typeface="Tahoma" panose="020B0604030504040204" pitchFamily="34" charset="0"/>
              <a:ea typeface="Calibri" panose="020F0502020204030204" pitchFamily="34" charset="0"/>
            </a:endParaRPr>
          </a:p>
          <a:p>
            <a:pPr algn="just">
              <a:lnSpc>
                <a:spcPct val="150000"/>
              </a:lnSpc>
              <a:spcBef>
                <a:spcPts val="1800"/>
              </a:spcBef>
              <a:spcAft>
                <a:spcPts val="1200"/>
              </a:spcAft>
            </a:pPr>
            <a:r>
              <a:rPr lang="en-US" sz="2500" dirty="0">
                <a:latin typeface="Bookman Old Style" panose="02050604050505020204" pitchFamily="18" charset="0"/>
                <a:ea typeface="Calibri" panose="020F0502020204030204" pitchFamily="34" charset="0"/>
              </a:rPr>
              <a:t>The Indian tourism and hospitality industry has emerged as one of the key drivers of growth among the services sector in India. Tourism in India has significant potential considering the rich cultural and historical heritage, variety in ecology, terrains and places of natural beauty spread across the country.</a:t>
            </a:r>
            <a:endParaRPr lang="en-US" sz="2500" dirty="0">
              <a:effectLst/>
              <a:latin typeface="Tahoma" panose="020B0604030504040204" pitchFamily="34" charset="0"/>
              <a:ea typeface="Calibri" panose="020F0502020204030204" pitchFamily="34" charset="0"/>
            </a:endParaRPr>
          </a:p>
        </p:txBody>
      </p:sp>
    </p:spTree>
    <p:extLst>
      <p:ext uri="{BB962C8B-B14F-4D97-AF65-F5344CB8AC3E}">
        <p14:creationId xmlns:p14="http://schemas.microsoft.com/office/powerpoint/2010/main" val="1410978254"/>
      </p:ext>
    </p:extLst>
  </p:cSld>
  <p:clrMapOvr>
    <a:masterClrMapping/>
  </p:clrMapOvr>
  <p:transition spd="slow">
    <p:blinds dir="vert"/>
  </p:transition>
</p:sld>
</file>

<file path=ppt/theme/_rels/theme102.xml.rels><?xml version="1.0" encoding="UTF-8" standalone="yes"?>
<Relationships xmlns="http://schemas.openxmlformats.org/package/2006/relationships"><Relationship Id="rId1" Type="http://schemas.openxmlformats.org/officeDocument/2006/relationships/image" Target="../media/image7.jpeg"/></Relationships>
</file>

<file path=ppt/theme/_rels/theme12.xml.rels><?xml version="1.0" encoding="UTF-8" standalone="yes"?>
<Relationships xmlns="http://schemas.openxmlformats.org/package/2006/relationships"><Relationship Id="rId1" Type="http://schemas.openxmlformats.org/officeDocument/2006/relationships/image" Target="../media/image6.jpeg"/></Relationships>
</file>

<file path=ppt/theme/_rels/theme39.xml.rels><?xml version="1.0" encoding="UTF-8" standalone="yes"?>
<Relationships xmlns="http://schemas.openxmlformats.org/package/2006/relationships"><Relationship Id="rId1" Type="http://schemas.openxmlformats.org/officeDocument/2006/relationships/image" Target="../media/image7.jpeg"/></Relationships>
</file>

<file path=ppt/theme/_rels/theme70.xml.rels><?xml version="1.0" encoding="UTF-8" standalone="yes"?>
<Relationships xmlns="http://schemas.openxmlformats.org/package/2006/relationships"><Relationship Id="rId1" Type="http://schemas.openxmlformats.org/officeDocument/2006/relationships/image" Target="../media/image7.jpeg"/></Relationships>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2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0.xml><?xml version="1.0" encoding="utf-8"?>
<a:theme xmlns:a="http://schemas.openxmlformats.org/drawingml/2006/main" name="24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101.xml><?xml version="1.0" encoding="utf-8"?>
<a:theme xmlns:a="http://schemas.openxmlformats.org/drawingml/2006/main" name="21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2.xml><?xml version="1.0" encoding="utf-8"?>
<a:theme xmlns:a="http://schemas.openxmlformats.org/drawingml/2006/main" name="2_Verve">
  <a:themeElements>
    <a:clrScheme name="Custom 10">
      <a:dk1>
        <a:sysClr val="windowText" lastClr="000000"/>
      </a:dk1>
      <a:lt1>
        <a:sysClr val="window" lastClr="FFFFFF"/>
      </a:lt1>
      <a:dk2>
        <a:srgbClr val="666666"/>
      </a:dk2>
      <a:lt2>
        <a:srgbClr val="FFC000"/>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FFFF"/>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103.xml><?xml version="1.0" encoding="utf-8"?>
<a:theme xmlns:a="http://schemas.openxmlformats.org/drawingml/2006/main" name="25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104.xml><?xml version="1.0" encoding="utf-8"?>
<a:theme xmlns:a="http://schemas.openxmlformats.org/drawingml/2006/main" name="22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5.xml><?xml version="1.0" encoding="utf-8"?>
<a:theme xmlns:a="http://schemas.openxmlformats.org/drawingml/2006/main" name="2_演示设计">
  <a:themeElements>
    <a:clrScheme name="Custom 9">
      <a:dk1>
        <a:sysClr val="windowText" lastClr="000000"/>
      </a:dk1>
      <a:lt1>
        <a:sysClr val="window" lastClr="FFFFFF"/>
      </a:lt1>
      <a:dk2>
        <a:srgbClr val="666666"/>
      </a:dk2>
      <a:lt2>
        <a:srgbClr val="FFC000"/>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演示设计">
      <a:majorFont>
        <a:latin typeface="Gulim"/>
        <a:ea typeface="SimHei"/>
        <a:cs typeface=""/>
      </a:majorFont>
      <a:minorFont>
        <a:latin typeface="Gulim"/>
        <a:ea typeface="Sim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演示设计 1">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演示设计 2">
        <a:dk1>
          <a:srgbClr val="000000"/>
        </a:dk1>
        <a:lt1>
          <a:srgbClr val="FFFFFF"/>
        </a:lt1>
        <a:dk2>
          <a:srgbClr val="FFFFCC"/>
        </a:dk2>
        <a:lt2>
          <a:srgbClr val="5F5F5F"/>
        </a:lt2>
        <a:accent1>
          <a:srgbClr val="5A9E65"/>
        </a:accent1>
        <a:accent2>
          <a:srgbClr val="CCCC00"/>
        </a:accent2>
        <a:accent3>
          <a:srgbClr val="FFFFFF"/>
        </a:accent3>
        <a:accent4>
          <a:srgbClr val="000000"/>
        </a:accent4>
        <a:accent5>
          <a:srgbClr val="B5CCB8"/>
        </a:accent5>
        <a:accent6>
          <a:srgbClr val="B9B900"/>
        </a:accent6>
        <a:hlink>
          <a:srgbClr val="DB8647"/>
        </a:hlink>
        <a:folHlink>
          <a:srgbClr val="90B7CA"/>
        </a:folHlink>
      </a:clrScheme>
      <a:clrMap bg1="lt1" tx1="dk1" bg2="lt2" tx2="dk2" accent1="accent1" accent2="accent2" accent3="accent3" accent4="accent4" accent5="accent5" accent6="accent6" hlink="hlink" folHlink="folHlink"/>
    </a:extraClrScheme>
    <a:extraClrScheme>
      <a:clrScheme name="演示设计 3">
        <a:dk1>
          <a:srgbClr val="000000"/>
        </a:dk1>
        <a:lt1>
          <a:srgbClr val="FFFFFF"/>
        </a:lt1>
        <a:dk2>
          <a:srgbClr val="FFFFFF"/>
        </a:dk2>
        <a:lt2>
          <a:srgbClr val="4D4D4D"/>
        </a:lt2>
        <a:accent1>
          <a:srgbClr val="7067AF"/>
        </a:accent1>
        <a:accent2>
          <a:srgbClr val="99CCFF"/>
        </a:accent2>
        <a:accent3>
          <a:srgbClr val="FFFFFF"/>
        </a:accent3>
        <a:accent4>
          <a:srgbClr val="000000"/>
        </a:accent4>
        <a:accent5>
          <a:srgbClr val="BBB8D4"/>
        </a:accent5>
        <a:accent6>
          <a:srgbClr val="8AB9E7"/>
        </a:accent6>
        <a:hlink>
          <a:srgbClr val="CCCCFF"/>
        </a:hlink>
        <a:folHlink>
          <a:srgbClr val="C68DFF"/>
        </a:folHlink>
      </a:clrScheme>
      <a:clrMap bg1="lt1" tx1="dk1" bg2="lt2" tx2="dk2" accent1="accent1" accent2="accent2" accent3="accent3" accent4="accent4" accent5="accent5" accent6="accent6" hlink="hlink" folHlink="folHlink"/>
    </a:extraClrScheme>
    <a:extraClrScheme>
      <a:clrScheme name="演示设计 4">
        <a:dk1>
          <a:srgbClr val="000000"/>
        </a:dk1>
        <a:lt1>
          <a:srgbClr val="FFFFFF"/>
        </a:lt1>
        <a:dk2>
          <a:srgbClr val="FEE9DE"/>
        </a:dk2>
        <a:lt2>
          <a:srgbClr val="777777"/>
        </a:lt2>
        <a:accent1>
          <a:srgbClr val="6D5484"/>
        </a:accent1>
        <a:accent2>
          <a:srgbClr val="D88EC6"/>
        </a:accent2>
        <a:accent3>
          <a:srgbClr val="FFFFFF"/>
        </a:accent3>
        <a:accent4>
          <a:srgbClr val="000000"/>
        </a:accent4>
        <a:accent5>
          <a:srgbClr val="BAB3C2"/>
        </a:accent5>
        <a:accent6>
          <a:srgbClr val="C480B3"/>
        </a:accent6>
        <a:hlink>
          <a:srgbClr val="EA8484"/>
        </a:hlink>
        <a:folHlink>
          <a:srgbClr val="8BCFBA"/>
        </a:folHlink>
      </a:clrScheme>
      <a:clrMap bg1="lt1" tx1="dk1" bg2="lt2" tx2="dk2" accent1="accent1" accent2="accent2" accent3="accent3" accent4="accent4" accent5="accent5" accent6="accent6" hlink="hlink" folHlink="folHlink"/>
    </a:extraClrScheme>
  </a:extraClrSchemeLst>
</a:theme>
</file>

<file path=ppt/theme/theme106.xml><?xml version="1.0" encoding="utf-8"?>
<a:theme xmlns:a="http://schemas.openxmlformats.org/drawingml/2006/main" name="26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7.xml><?xml version="1.0" encoding="utf-8"?>
<a:theme xmlns:a="http://schemas.openxmlformats.org/drawingml/2006/main" name="Spring">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Spring">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pring">
      <a:fillStyleLst>
        <a:solidFill>
          <a:schemeClr val="phClr"/>
        </a:solidFill>
        <a:gradFill rotWithShape="1">
          <a:gsLst>
            <a:gs pos="0">
              <a:schemeClr val="phClr">
                <a:tint val="70000"/>
                <a:lumMod val="110000"/>
              </a:schemeClr>
            </a:gs>
            <a:gs pos="100000">
              <a:schemeClr val="phClr">
                <a:tint val="100000"/>
                <a:shade val="85000"/>
                <a:lumMod val="80000"/>
              </a:schemeClr>
            </a:gs>
          </a:gsLst>
          <a:lin ang="5400000" scaled="1"/>
        </a:gradFill>
        <a:gradFill rotWithShape="1">
          <a:gsLst>
            <a:gs pos="0">
              <a:schemeClr val="phClr">
                <a:tint val="97000"/>
                <a:satMod val="100000"/>
                <a:lumMod val="110000"/>
              </a:schemeClr>
            </a:gs>
            <a:gs pos="100000">
              <a:schemeClr val="phClr">
                <a:shade val="85000"/>
                <a:lumMod val="8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100000"/>
                <a:shade val="100000"/>
                <a:hueMod val="100000"/>
                <a:satMod val="106000"/>
                <a:lumMod val="100000"/>
              </a:schemeClr>
            </a:gs>
            <a:gs pos="88000">
              <a:schemeClr val="phClr">
                <a:tint val="90000"/>
                <a:shade val="68000"/>
                <a:hueMod val="100000"/>
                <a:satMod val="114000"/>
                <a:lumMod val="74000"/>
              </a:schemeClr>
            </a:gs>
          </a:gsLst>
          <a:lin ang="5400000" scaled="1"/>
        </a:gradFill>
        <a:gradFill rotWithShape="1">
          <a:gsLst>
            <a:gs pos="0">
              <a:schemeClr val="phClr">
                <a:tint val="94000"/>
                <a:shade val="100000"/>
                <a:hueMod val="100000"/>
                <a:satMod val="118000"/>
                <a:lumMod val="100000"/>
              </a:schemeClr>
            </a:gs>
            <a:gs pos="100000">
              <a:schemeClr val="phClr">
                <a:tint val="98000"/>
                <a:shade val="68000"/>
                <a:hueMod val="100000"/>
                <a:satMod val="118000"/>
                <a:lumMod val="82000"/>
              </a:schemeClr>
            </a:gs>
          </a:gsLst>
          <a:path path="circle">
            <a:fillToRect l="50000" t="50000" r="100000" b="100000"/>
          </a:path>
        </a:gradFill>
      </a:bgFillStyleLst>
    </a:fmtScheme>
  </a:themeElements>
  <a:objectDefaults/>
  <a:extraClrSchemeLst/>
</a:theme>
</file>

<file path=ppt/theme/theme108.xml><?xml version="1.0" encoding="utf-8"?>
<a:theme xmlns:a="http://schemas.openxmlformats.org/drawingml/2006/main" name="27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9.xml><?xml version="1.0" encoding="utf-8"?>
<a:theme xmlns:a="http://schemas.openxmlformats.org/drawingml/2006/main" name="23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0.xml><?xml version="1.0" encoding="utf-8"?>
<a:theme xmlns:a="http://schemas.openxmlformats.org/drawingml/2006/main" name="38_Office 主题">
  <a:themeElements>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11.xml><?xml version="1.0" encoding="utf-8"?>
<a:theme xmlns:a="http://schemas.openxmlformats.org/drawingml/2006/main" name="39_Office 主题">
  <a:themeElements>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2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12.xml><?xml version="1.0" encoding="utf-8"?>
<a:theme xmlns:a="http://schemas.openxmlformats.org/drawingml/2006/main" name="40_Office 主题">
  <a:themeElements>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13.xml><?xml version="1.0" encoding="utf-8"?>
<a:theme xmlns:a="http://schemas.openxmlformats.org/drawingml/2006/main" name="41_Office 主题">
  <a:themeElements>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4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14.xml><?xml version="1.0" encoding="utf-8"?>
<a:theme xmlns:a="http://schemas.openxmlformats.org/drawingml/2006/main" name="42_Office 主题">
  <a:themeElements>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5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15.xml><?xml version="1.0" encoding="utf-8"?>
<a:theme xmlns:a="http://schemas.openxmlformats.org/drawingml/2006/main" name="43_Office 主题">
  <a:themeElements>
    <a:clrScheme name="Custom 11">
      <a:dk1>
        <a:sysClr val="windowText" lastClr="000000"/>
      </a:dk1>
      <a:lt1>
        <a:sysClr val="window" lastClr="FFFFFF"/>
      </a:lt1>
      <a:dk2>
        <a:srgbClr val="444D26"/>
      </a:dk2>
      <a:lt2>
        <a:srgbClr val="8E58B6"/>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6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16.xml><?xml version="1.0" encoding="utf-8"?>
<a:theme xmlns:a="http://schemas.openxmlformats.org/drawingml/2006/main" name="28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7.xml><?xml version="1.0" encoding="utf-8"?>
<a:theme xmlns:a="http://schemas.openxmlformats.org/drawingml/2006/main" name="29_默认设计模板">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默认设计模板">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8.xml><?xml version="1.0" encoding="utf-8"?>
<a:theme xmlns:a="http://schemas.openxmlformats.org/drawingml/2006/main" name="24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9.xml><?xml version="1.0" encoding="utf-8"?>
<a:theme xmlns:a="http://schemas.openxmlformats.org/drawingml/2006/main" name="3_演示设计">
  <a:themeElements>
    <a:clrScheme name="演示设计 3">
      <a:dk1>
        <a:srgbClr val="000000"/>
      </a:dk1>
      <a:lt1>
        <a:srgbClr val="FFFFFF"/>
      </a:lt1>
      <a:dk2>
        <a:srgbClr val="FFFFFF"/>
      </a:dk2>
      <a:lt2>
        <a:srgbClr val="4D4D4D"/>
      </a:lt2>
      <a:accent1>
        <a:srgbClr val="7067AF"/>
      </a:accent1>
      <a:accent2>
        <a:srgbClr val="99CCFF"/>
      </a:accent2>
      <a:accent3>
        <a:srgbClr val="FFFFFF"/>
      </a:accent3>
      <a:accent4>
        <a:srgbClr val="000000"/>
      </a:accent4>
      <a:accent5>
        <a:srgbClr val="BBB8D4"/>
      </a:accent5>
      <a:accent6>
        <a:srgbClr val="8AB9E7"/>
      </a:accent6>
      <a:hlink>
        <a:srgbClr val="CCCCFF"/>
      </a:hlink>
      <a:folHlink>
        <a:srgbClr val="C68DFF"/>
      </a:folHlink>
    </a:clrScheme>
    <a:fontScheme name="演示设计">
      <a:majorFont>
        <a:latin typeface="Gulim"/>
        <a:ea typeface="SimHei"/>
        <a:cs typeface=""/>
      </a:majorFont>
      <a:minorFont>
        <a:latin typeface="Gulim"/>
        <a:ea typeface="Sim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演示设计 1">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演示设计 2">
        <a:dk1>
          <a:srgbClr val="000000"/>
        </a:dk1>
        <a:lt1>
          <a:srgbClr val="FFFFFF"/>
        </a:lt1>
        <a:dk2>
          <a:srgbClr val="FFFFCC"/>
        </a:dk2>
        <a:lt2>
          <a:srgbClr val="5F5F5F"/>
        </a:lt2>
        <a:accent1>
          <a:srgbClr val="5A9E65"/>
        </a:accent1>
        <a:accent2>
          <a:srgbClr val="CCCC00"/>
        </a:accent2>
        <a:accent3>
          <a:srgbClr val="FFFFFF"/>
        </a:accent3>
        <a:accent4>
          <a:srgbClr val="000000"/>
        </a:accent4>
        <a:accent5>
          <a:srgbClr val="B5CCB8"/>
        </a:accent5>
        <a:accent6>
          <a:srgbClr val="B9B900"/>
        </a:accent6>
        <a:hlink>
          <a:srgbClr val="DB8647"/>
        </a:hlink>
        <a:folHlink>
          <a:srgbClr val="90B7CA"/>
        </a:folHlink>
      </a:clrScheme>
      <a:clrMap bg1="lt1" tx1="dk1" bg2="lt2" tx2="dk2" accent1="accent1" accent2="accent2" accent3="accent3" accent4="accent4" accent5="accent5" accent6="accent6" hlink="hlink" folHlink="folHlink"/>
    </a:extraClrScheme>
    <a:extraClrScheme>
      <a:clrScheme name="演示设计 3">
        <a:dk1>
          <a:srgbClr val="000000"/>
        </a:dk1>
        <a:lt1>
          <a:srgbClr val="FFFFFF"/>
        </a:lt1>
        <a:dk2>
          <a:srgbClr val="FFFFFF"/>
        </a:dk2>
        <a:lt2>
          <a:srgbClr val="4D4D4D"/>
        </a:lt2>
        <a:accent1>
          <a:srgbClr val="7067AF"/>
        </a:accent1>
        <a:accent2>
          <a:srgbClr val="99CCFF"/>
        </a:accent2>
        <a:accent3>
          <a:srgbClr val="FFFFFF"/>
        </a:accent3>
        <a:accent4>
          <a:srgbClr val="000000"/>
        </a:accent4>
        <a:accent5>
          <a:srgbClr val="BBB8D4"/>
        </a:accent5>
        <a:accent6>
          <a:srgbClr val="8AB9E7"/>
        </a:accent6>
        <a:hlink>
          <a:srgbClr val="CCCCFF"/>
        </a:hlink>
        <a:folHlink>
          <a:srgbClr val="C68DFF"/>
        </a:folHlink>
      </a:clrScheme>
      <a:clrMap bg1="lt1" tx1="dk1" bg2="lt2" tx2="dk2" accent1="accent1" accent2="accent2" accent3="accent3" accent4="accent4" accent5="accent5" accent6="accent6" hlink="hlink" folHlink="folHlink"/>
    </a:extraClrScheme>
    <a:extraClrScheme>
      <a:clrScheme name="演示设计 4">
        <a:dk1>
          <a:srgbClr val="000000"/>
        </a:dk1>
        <a:lt1>
          <a:srgbClr val="FFFFFF"/>
        </a:lt1>
        <a:dk2>
          <a:srgbClr val="FEE9DE"/>
        </a:dk2>
        <a:lt2>
          <a:srgbClr val="777777"/>
        </a:lt2>
        <a:accent1>
          <a:srgbClr val="6D5484"/>
        </a:accent1>
        <a:accent2>
          <a:srgbClr val="D88EC6"/>
        </a:accent2>
        <a:accent3>
          <a:srgbClr val="FFFFFF"/>
        </a:accent3>
        <a:accent4>
          <a:srgbClr val="000000"/>
        </a:accent4>
        <a:accent5>
          <a:srgbClr val="BAB3C2"/>
        </a:accent5>
        <a:accent6>
          <a:srgbClr val="C480B3"/>
        </a:accent6>
        <a:hlink>
          <a:srgbClr val="EA8484"/>
        </a:hlink>
        <a:folHlink>
          <a:srgbClr val="8BCFBA"/>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Concourse">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120.xml><?xml version="1.0" encoding="utf-8"?>
<a:theme xmlns:a="http://schemas.openxmlformats.org/drawingml/2006/main" name="30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1.xml><?xml version="1.0" encoding="utf-8"?>
<a:theme xmlns:a="http://schemas.openxmlformats.org/drawingml/2006/main" name="31_默认设计模板">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默认设计模板">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2.xml><?xml version="1.0" encoding="utf-8"?>
<a:theme xmlns:a="http://schemas.openxmlformats.org/drawingml/2006/main" name="25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3.xml><?xml version="1.0" encoding="utf-8"?>
<a:theme xmlns:a="http://schemas.openxmlformats.org/drawingml/2006/main" name="Bold Stripes">
  <a:themeElements>
    <a:clrScheme name="Custom 30">
      <a:dk1>
        <a:srgbClr val="000000"/>
      </a:dk1>
      <a:lt1>
        <a:srgbClr val="EAEAEA"/>
      </a:lt1>
      <a:dk2>
        <a:srgbClr val="003366"/>
      </a:dk2>
      <a:lt2>
        <a:srgbClr val="EAEAEA"/>
      </a:lt2>
      <a:accent1>
        <a:srgbClr val="FFFFFF"/>
      </a:accent1>
      <a:accent2>
        <a:srgbClr val="DDDDDD"/>
      </a:accent2>
      <a:accent3>
        <a:srgbClr val="F3F3F3"/>
      </a:accent3>
      <a:accent4>
        <a:srgbClr val="000000"/>
      </a:accent4>
      <a:accent5>
        <a:srgbClr val="FFFF00"/>
      </a:accent5>
      <a:accent6>
        <a:srgbClr val="C8C8C8"/>
      </a:accent6>
      <a:hlink>
        <a:srgbClr val="336699"/>
      </a:hlink>
      <a:folHlink>
        <a:srgbClr val="9A0000"/>
      </a:folHlink>
    </a:clrScheme>
    <a:fontScheme name="Bold Stripes">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anose="020B0604020202020204" pitchFamily="34" charset="0"/>
            <a:ea typeface="ヒラギノ角ゴ Pro W3" pitchFamily="-4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anose="020B0604020202020204" pitchFamily="34" charset="0"/>
            <a:ea typeface="ヒラギノ角ゴ Pro W3" pitchFamily="-48" charset="-128"/>
          </a:defRPr>
        </a:defPPr>
      </a:lstStyle>
    </a:lnDef>
  </a:objectDefaults>
  <a:extraClrSchemeLst>
    <a:extraClrScheme>
      <a:clrScheme name="Bold Stripes 1">
        <a:dk1>
          <a:srgbClr val="356677"/>
        </a:dk1>
        <a:lt1>
          <a:srgbClr val="FFFFFF"/>
        </a:lt1>
        <a:dk2>
          <a:srgbClr val="3E798E"/>
        </a:dk2>
        <a:lt2>
          <a:srgbClr val="FFFFCC"/>
        </a:lt2>
        <a:accent1>
          <a:srgbClr val="7FA0B1"/>
        </a:accent1>
        <a:accent2>
          <a:srgbClr val="3A7184"/>
        </a:accent2>
        <a:accent3>
          <a:srgbClr val="AFBEC6"/>
        </a:accent3>
        <a:accent4>
          <a:srgbClr val="DADADA"/>
        </a:accent4>
        <a:accent5>
          <a:srgbClr val="C0CDD5"/>
        </a:accent5>
        <a:accent6>
          <a:srgbClr val="346677"/>
        </a:accent6>
        <a:hlink>
          <a:srgbClr val="FFBF0B"/>
        </a:hlink>
        <a:folHlink>
          <a:srgbClr val="CC9900"/>
        </a:folHlink>
      </a:clrScheme>
      <a:clrMap bg1="dk2" tx1="lt1" bg2="dk1" tx2="lt2" accent1="accent1" accent2="accent2" accent3="accent3" accent4="accent4" accent5="accent5" accent6="accent6" hlink="hlink" folHlink="folHlink"/>
    </a:extraClrScheme>
    <a:extraClrScheme>
      <a:clrScheme name="Bold Stripes 2">
        <a:dk1>
          <a:srgbClr val="000000"/>
        </a:dk1>
        <a:lt1>
          <a:srgbClr val="EAEAEA"/>
        </a:lt1>
        <a:dk2>
          <a:srgbClr val="003366"/>
        </a:dk2>
        <a:lt2>
          <a:srgbClr val="EAEAEA"/>
        </a:lt2>
        <a:accent1>
          <a:srgbClr val="FFFFFF"/>
        </a:accent1>
        <a:accent2>
          <a:srgbClr val="DDDDDD"/>
        </a:accent2>
        <a:accent3>
          <a:srgbClr val="F3F3F3"/>
        </a:accent3>
        <a:accent4>
          <a:srgbClr val="000000"/>
        </a:accent4>
        <a:accent5>
          <a:srgbClr val="FFFFFF"/>
        </a:accent5>
        <a:accent6>
          <a:srgbClr val="C8C8C8"/>
        </a:accent6>
        <a:hlink>
          <a:srgbClr val="336699"/>
        </a:hlink>
        <a:folHlink>
          <a:srgbClr val="9A0000"/>
        </a:folHlink>
      </a:clrScheme>
      <a:clrMap bg1="lt1" tx1="dk1" bg2="lt2" tx2="dk2" accent1="accent1" accent2="accent2" accent3="accent3" accent4="accent4" accent5="accent5" accent6="accent6" hlink="hlink" folHlink="folHlink"/>
    </a:extraClrScheme>
    <a:extraClrScheme>
      <a:clrScheme name="Bold Stripes 3">
        <a:dk1>
          <a:srgbClr val="000000"/>
        </a:dk1>
        <a:lt1>
          <a:srgbClr val="EAEAEA"/>
        </a:lt1>
        <a:dk2>
          <a:srgbClr val="000000"/>
        </a:dk2>
        <a:lt2>
          <a:srgbClr val="EAEAEA"/>
        </a:lt2>
        <a:accent1>
          <a:srgbClr val="FFFFFF"/>
        </a:accent1>
        <a:accent2>
          <a:srgbClr val="DDDDDD"/>
        </a:accent2>
        <a:accent3>
          <a:srgbClr val="F3F3F3"/>
        </a:accent3>
        <a:accent4>
          <a:srgbClr val="000000"/>
        </a:accent4>
        <a:accent5>
          <a:srgbClr val="FFFFFF"/>
        </a:accent5>
        <a:accent6>
          <a:srgbClr val="C8C8C8"/>
        </a:accent6>
        <a:hlink>
          <a:srgbClr val="777777"/>
        </a:hlink>
        <a:folHlink>
          <a:srgbClr val="969696"/>
        </a:folHlink>
      </a:clrScheme>
      <a:clrMap bg1="lt1" tx1="dk1" bg2="lt2" tx2="dk2" accent1="accent1" accent2="accent2" accent3="accent3" accent4="accent4" accent5="accent5" accent6="accent6" hlink="hlink" folHlink="folHlink"/>
    </a:extraClrScheme>
    <a:extraClrScheme>
      <a:clrScheme name="Bold Stripes 4">
        <a:dk1>
          <a:srgbClr val="492417"/>
        </a:dk1>
        <a:lt1>
          <a:srgbClr val="D4D5C3"/>
        </a:lt1>
        <a:dk2>
          <a:srgbClr val="6E4900"/>
        </a:dk2>
        <a:lt2>
          <a:srgbClr val="B9BA9C"/>
        </a:lt2>
        <a:accent1>
          <a:srgbClr val="DBD8CF"/>
        </a:accent1>
        <a:accent2>
          <a:srgbClr val="C7C8B0"/>
        </a:accent2>
        <a:accent3>
          <a:srgbClr val="E6E7DE"/>
        </a:accent3>
        <a:accent4>
          <a:srgbClr val="3D1D12"/>
        </a:accent4>
        <a:accent5>
          <a:srgbClr val="EAE9E4"/>
        </a:accent5>
        <a:accent6>
          <a:srgbClr val="B4B59F"/>
        </a:accent6>
        <a:hlink>
          <a:srgbClr val="CC9900"/>
        </a:hlink>
        <a:folHlink>
          <a:srgbClr val="808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2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7_Office 主题">
  <a:themeElements>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8_Office 主题">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2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9_Office 主题">
  <a:themeElements>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10_Office 主题">
  <a:themeElements>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4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11_Office 主题">
  <a:themeElements>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5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12_Office 主题">
  <a:themeElements>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6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3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4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21.xml><?xml version="1.0" encoding="utf-8"?>
<a:theme xmlns:a="http://schemas.openxmlformats.org/drawingml/2006/main" name="2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Christmas_design">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Christmas_design">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23.xml><?xml version="1.0" encoding="utf-8"?>
<a:theme xmlns:a="http://schemas.openxmlformats.org/drawingml/2006/main" name="3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5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25.xml><?xml version="1.0" encoding="utf-8"?>
<a:theme xmlns:a="http://schemas.openxmlformats.org/drawingml/2006/main" name="4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6.xml><?xml version="1.0" encoding="utf-8"?>
<a:theme xmlns:a="http://schemas.openxmlformats.org/drawingml/2006/main" name="Theme1">
  <a:themeElements>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7.xml><?xml version="1.0" encoding="utf-8"?>
<a:theme xmlns:a="http://schemas.openxmlformats.org/drawingml/2006/main" name="13_Office 主题">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2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8.xml><?xml version="1.0" encoding="utf-8"?>
<a:theme xmlns:a="http://schemas.openxmlformats.org/drawingml/2006/main" name="14_Office 主题">
  <a:themeElements>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9.xml><?xml version="1.0" encoding="utf-8"?>
<a:theme xmlns:a="http://schemas.openxmlformats.org/drawingml/2006/main" name="15_Office 主题">
  <a:themeElements>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4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ffice 主题">
  <a:themeElements>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0.xml><?xml version="1.0" encoding="utf-8"?>
<a:theme xmlns:a="http://schemas.openxmlformats.org/drawingml/2006/main" name="16_Office 主题">
  <a:themeElements>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5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1.xml><?xml version="1.0" encoding="utf-8"?>
<a:theme xmlns:a="http://schemas.openxmlformats.org/drawingml/2006/main" name="17_Office 主题">
  <a:themeElements>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6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2.xml><?xml version="1.0" encoding="utf-8"?>
<a:theme xmlns:a="http://schemas.openxmlformats.org/drawingml/2006/main" name="6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3.xml><?xml version="1.0" encoding="utf-8"?>
<a:theme xmlns:a="http://schemas.openxmlformats.org/drawingml/2006/main" name="7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34.xml><?xml version="1.0" encoding="utf-8"?>
<a:theme xmlns:a="http://schemas.openxmlformats.org/drawingml/2006/main" name="5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5.xml><?xml version="1.0" encoding="utf-8"?>
<a:theme xmlns:a="http://schemas.openxmlformats.org/drawingml/2006/main" name="1_Christmas_design">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Christmas_design">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36.xml><?xml version="1.0" encoding="utf-8"?>
<a:theme xmlns:a="http://schemas.openxmlformats.org/drawingml/2006/main" name="6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7.xml><?xml version="1.0" encoding="utf-8"?>
<a:theme xmlns:a="http://schemas.openxmlformats.org/drawingml/2006/main" name="8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38.xml><?xml version="1.0" encoding="utf-8"?>
<a:theme xmlns:a="http://schemas.openxmlformats.org/drawingml/2006/main" name="7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9.xml><?xml version="1.0" encoding="utf-8"?>
<a:theme xmlns:a="http://schemas.openxmlformats.org/drawingml/2006/main" name="Verve">
  <a:themeElements>
    <a:clrScheme name="Custom 10">
      <a:dk1>
        <a:sysClr val="windowText" lastClr="000000"/>
      </a:dk1>
      <a:lt1>
        <a:sysClr val="window" lastClr="FFFFFF"/>
      </a:lt1>
      <a:dk2>
        <a:srgbClr val="666666"/>
      </a:dk2>
      <a:lt2>
        <a:srgbClr val="FFC000"/>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FFFF"/>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4.xml><?xml version="1.0" encoding="utf-8"?>
<a:theme xmlns:a="http://schemas.openxmlformats.org/drawingml/2006/main" name="2_Office 主题">
  <a:themeElements>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2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0.xml><?xml version="1.0" encoding="utf-8"?>
<a:theme xmlns:a="http://schemas.openxmlformats.org/drawingml/2006/main" name="9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41.xml><?xml version="1.0" encoding="utf-8"?>
<a:theme xmlns:a="http://schemas.openxmlformats.org/drawingml/2006/main" name="8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2.xml><?xml version="1.0" encoding="utf-8"?>
<a:theme xmlns:a="http://schemas.openxmlformats.org/drawingml/2006/main" name="演示设计">
  <a:themeElements>
    <a:clrScheme name="Custom 9">
      <a:dk1>
        <a:sysClr val="windowText" lastClr="000000"/>
      </a:dk1>
      <a:lt1>
        <a:sysClr val="window" lastClr="FFFFFF"/>
      </a:lt1>
      <a:dk2>
        <a:srgbClr val="666666"/>
      </a:dk2>
      <a:lt2>
        <a:srgbClr val="FFC000"/>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演示设计">
      <a:majorFont>
        <a:latin typeface="Gulim"/>
        <a:ea typeface="SimHei"/>
        <a:cs typeface=""/>
      </a:majorFont>
      <a:minorFont>
        <a:latin typeface="Gulim"/>
        <a:ea typeface="Sim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演示设计 1">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演示设计 2">
        <a:dk1>
          <a:srgbClr val="000000"/>
        </a:dk1>
        <a:lt1>
          <a:srgbClr val="FFFFFF"/>
        </a:lt1>
        <a:dk2>
          <a:srgbClr val="FFFFCC"/>
        </a:dk2>
        <a:lt2>
          <a:srgbClr val="5F5F5F"/>
        </a:lt2>
        <a:accent1>
          <a:srgbClr val="5A9E65"/>
        </a:accent1>
        <a:accent2>
          <a:srgbClr val="CCCC00"/>
        </a:accent2>
        <a:accent3>
          <a:srgbClr val="FFFFFF"/>
        </a:accent3>
        <a:accent4>
          <a:srgbClr val="000000"/>
        </a:accent4>
        <a:accent5>
          <a:srgbClr val="B5CCB8"/>
        </a:accent5>
        <a:accent6>
          <a:srgbClr val="B9B900"/>
        </a:accent6>
        <a:hlink>
          <a:srgbClr val="DB8647"/>
        </a:hlink>
        <a:folHlink>
          <a:srgbClr val="90B7CA"/>
        </a:folHlink>
      </a:clrScheme>
      <a:clrMap bg1="lt1" tx1="dk1" bg2="lt2" tx2="dk2" accent1="accent1" accent2="accent2" accent3="accent3" accent4="accent4" accent5="accent5" accent6="accent6" hlink="hlink" folHlink="folHlink"/>
    </a:extraClrScheme>
    <a:extraClrScheme>
      <a:clrScheme name="演示设计 3">
        <a:dk1>
          <a:srgbClr val="000000"/>
        </a:dk1>
        <a:lt1>
          <a:srgbClr val="FFFFFF"/>
        </a:lt1>
        <a:dk2>
          <a:srgbClr val="FFFFFF"/>
        </a:dk2>
        <a:lt2>
          <a:srgbClr val="4D4D4D"/>
        </a:lt2>
        <a:accent1>
          <a:srgbClr val="7067AF"/>
        </a:accent1>
        <a:accent2>
          <a:srgbClr val="99CCFF"/>
        </a:accent2>
        <a:accent3>
          <a:srgbClr val="FFFFFF"/>
        </a:accent3>
        <a:accent4>
          <a:srgbClr val="000000"/>
        </a:accent4>
        <a:accent5>
          <a:srgbClr val="BBB8D4"/>
        </a:accent5>
        <a:accent6>
          <a:srgbClr val="8AB9E7"/>
        </a:accent6>
        <a:hlink>
          <a:srgbClr val="CCCCFF"/>
        </a:hlink>
        <a:folHlink>
          <a:srgbClr val="C68DFF"/>
        </a:folHlink>
      </a:clrScheme>
      <a:clrMap bg1="lt1" tx1="dk1" bg2="lt2" tx2="dk2" accent1="accent1" accent2="accent2" accent3="accent3" accent4="accent4" accent5="accent5" accent6="accent6" hlink="hlink" folHlink="folHlink"/>
    </a:extraClrScheme>
    <a:extraClrScheme>
      <a:clrScheme name="演示设计 4">
        <a:dk1>
          <a:srgbClr val="000000"/>
        </a:dk1>
        <a:lt1>
          <a:srgbClr val="FFFFFF"/>
        </a:lt1>
        <a:dk2>
          <a:srgbClr val="FEE9DE"/>
        </a:dk2>
        <a:lt2>
          <a:srgbClr val="777777"/>
        </a:lt2>
        <a:accent1>
          <a:srgbClr val="6D5484"/>
        </a:accent1>
        <a:accent2>
          <a:srgbClr val="D88EC6"/>
        </a:accent2>
        <a:accent3>
          <a:srgbClr val="FFFFFF"/>
        </a:accent3>
        <a:accent4>
          <a:srgbClr val="000000"/>
        </a:accent4>
        <a:accent5>
          <a:srgbClr val="BAB3C2"/>
        </a:accent5>
        <a:accent6>
          <a:srgbClr val="C480B3"/>
        </a:accent6>
        <a:hlink>
          <a:srgbClr val="EA8484"/>
        </a:hlink>
        <a:folHlink>
          <a:srgbClr val="8BCFBA"/>
        </a:folHlink>
      </a:clrScheme>
      <a:clrMap bg1="lt1" tx1="dk1" bg2="lt2" tx2="dk2" accent1="accent1" accent2="accent2" accent3="accent3" accent4="accent4" accent5="accent5" accent6="accent6" hlink="hlink" folHlink="folHlink"/>
    </a:extraClrScheme>
  </a:extraClrSchemeLst>
</a:theme>
</file>

<file path=ppt/theme/theme43.xml><?xml version="1.0" encoding="utf-8"?>
<a:theme xmlns:a="http://schemas.openxmlformats.org/drawingml/2006/main" name="10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4.xml><?xml version="1.0" encoding="utf-8"?>
<a:theme xmlns:a="http://schemas.openxmlformats.org/drawingml/2006/main" name="Theme2">
  <a:themeElements>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5.xml><?xml version="1.0" encoding="utf-8"?>
<a:theme xmlns:a="http://schemas.openxmlformats.org/drawingml/2006/main" name="18_Office 主题">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2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6.xml><?xml version="1.0" encoding="utf-8"?>
<a:theme xmlns:a="http://schemas.openxmlformats.org/drawingml/2006/main" name="19_Office 主题">
  <a:themeElements>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7.xml><?xml version="1.0" encoding="utf-8"?>
<a:theme xmlns:a="http://schemas.openxmlformats.org/drawingml/2006/main" name="20_Office 主题">
  <a:themeElements>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4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8.xml><?xml version="1.0" encoding="utf-8"?>
<a:theme xmlns:a="http://schemas.openxmlformats.org/drawingml/2006/main" name="21_Office 主题">
  <a:themeElements>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5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9.xml><?xml version="1.0" encoding="utf-8"?>
<a:theme xmlns:a="http://schemas.openxmlformats.org/drawingml/2006/main" name="22_Office 主题">
  <a:themeElements>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6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Office 主题">
  <a:themeElements>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50.xml><?xml version="1.0" encoding="utf-8"?>
<a:theme xmlns:a="http://schemas.openxmlformats.org/drawingml/2006/main" name="11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1.xml><?xml version="1.0" encoding="utf-8"?>
<a:theme xmlns:a="http://schemas.openxmlformats.org/drawingml/2006/main" name="12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52.xml><?xml version="1.0" encoding="utf-8"?>
<a:theme xmlns:a="http://schemas.openxmlformats.org/drawingml/2006/main" name="9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3.xml><?xml version="1.0" encoding="utf-8"?>
<a:theme xmlns:a="http://schemas.openxmlformats.org/drawingml/2006/main" name="2_Christmas_design">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Christmas_design">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54.xml><?xml version="1.0" encoding="utf-8"?>
<a:theme xmlns:a="http://schemas.openxmlformats.org/drawingml/2006/main" name="10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5.xml><?xml version="1.0" encoding="utf-8"?>
<a:theme xmlns:a="http://schemas.openxmlformats.org/drawingml/2006/main" name="13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56.xml><?xml version="1.0" encoding="utf-8"?>
<a:theme xmlns:a="http://schemas.openxmlformats.org/drawingml/2006/main" name="11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7.xml><?xml version="1.0" encoding="utf-8"?>
<a:theme xmlns:a="http://schemas.openxmlformats.org/drawingml/2006/main" name="1_Theme1">
  <a:themeElements>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58.xml><?xml version="1.0" encoding="utf-8"?>
<a:theme xmlns:a="http://schemas.openxmlformats.org/drawingml/2006/main" name="23_Office 主题">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2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59.xml><?xml version="1.0" encoding="utf-8"?>
<a:theme xmlns:a="http://schemas.openxmlformats.org/drawingml/2006/main" name="24_Office 主题">
  <a:themeElements>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Office 主题">
  <a:themeElements>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4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60.xml><?xml version="1.0" encoding="utf-8"?>
<a:theme xmlns:a="http://schemas.openxmlformats.org/drawingml/2006/main" name="25_Office 主题">
  <a:themeElements>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4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61.xml><?xml version="1.0" encoding="utf-8"?>
<a:theme xmlns:a="http://schemas.openxmlformats.org/drawingml/2006/main" name="26_Office 主题">
  <a:themeElements>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5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62.xml><?xml version="1.0" encoding="utf-8"?>
<a:theme xmlns:a="http://schemas.openxmlformats.org/drawingml/2006/main" name="27_Office 主题">
  <a:themeElements>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6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63.xml><?xml version="1.0" encoding="utf-8"?>
<a:theme xmlns:a="http://schemas.openxmlformats.org/drawingml/2006/main" name="14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4.xml><?xml version="1.0" encoding="utf-8"?>
<a:theme xmlns:a="http://schemas.openxmlformats.org/drawingml/2006/main" name="15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65.xml><?xml version="1.0" encoding="utf-8"?>
<a:theme xmlns:a="http://schemas.openxmlformats.org/drawingml/2006/main" name="12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6.xml><?xml version="1.0" encoding="utf-8"?>
<a:theme xmlns:a="http://schemas.openxmlformats.org/drawingml/2006/main" name="3_Christmas_design">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Christmas_design">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67.xml><?xml version="1.0" encoding="utf-8"?>
<a:theme xmlns:a="http://schemas.openxmlformats.org/drawingml/2006/main" name="13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8.xml><?xml version="1.0" encoding="utf-8"?>
<a:theme xmlns:a="http://schemas.openxmlformats.org/drawingml/2006/main" name="16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69.xml><?xml version="1.0" encoding="utf-8"?>
<a:theme xmlns:a="http://schemas.openxmlformats.org/drawingml/2006/main" name="14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Office 主题">
  <a:themeElements>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5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70.xml><?xml version="1.0" encoding="utf-8"?>
<a:theme xmlns:a="http://schemas.openxmlformats.org/drawingml/2006/main" name="1_Verve">
  <a:themeElements>
    <a:clrScheme name="Custom 10">
      <a:dk1>
        <a:sysClr val="windowText" lastClr="000000"/>
      </a:dk1>
      <a:lt1>
        <a:sysClr val="window" lastClr="FFFFFF"/>
      </a:lt1>
      <a:dk2>
        <a:srgbClr val="666666"/>
      </a:dk2>
      <a:lt2>
        <a:srgbClr val="FFC000"/>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FFFF"/>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71.xml><?xml version="1.0" encoding="utf-8"?>
<a:theme xmlns:a="http://schemas.openxmlformats.org/drawingml/2006/main" name="17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72.xml><?xml version="1.0" encoding="utf-8"?>
<a:theme xmlns:a="http://schemas.openxmlformats.org/drawingml/2006/main" name="15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3.xml><?xml version="1.0" encoding="utf-8"?>
<a:theme xmlns:a="http://schemas.openxmlformats.org/drawingml/2006/main" name="1_演示设计">
  <a:themeElements>
    <a:clrScheme name="Custom 9">
      <a:dk1>
        <a:sysClr val="windowText" lastClr="000000"/>
      </a:dk1>
      <a:lt1>
        <a:sysClr val="window" lastClr="FFFFFF"/>
      </a:lt1>
      <a:dk2>
        <a:srgbClr val="666666"/>
      </a:dk2>
      <a:lt2>
        <a:srgbClr val="FFC000"/>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演示设计">
      <a:majorFont>
        <a:latin typeface="Gulim"/>
        <a:ea typeface="SimHei"/>
        <a:cs typeface=""/>
      </a:majorFont>
      <a:minorFont>
        <a:latin typeface="Gulim"/>
        <a:ea typeface="Sim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演示设计 1">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演示设计 2">
        <a:dk1>
          <a:srgbClr val="000000"/>
        </a:dk1>
        <a:lt1>
          <a:srgbClr val="FFFFFF"/>
        </a:lt1>
        <a:dk2>
          <a:srgbClr val="FFFFCC"/>
        </a:dk2>
        <a:lt2>
          <a:srgbClr val="5F5F5F"/>
        </a:lt2>
        <a:accent1>
          <a:srgbClr val="5A9E65"/>
        </a:accent1>
        <a:accent2>
          <a:srgbClr val="CCCC00"/>
        </a:accent2>
        <a:accent3>
          <a:srgbClr val="FFFFFF"/>
        </a:accent3>
        <a:accent4>
          <a:srgbClr val="000000"/>
        </a:accent4>
        <a:accent5>
          <a:srgbClr val="B5CCB8"/>
        </a:accent5>
        <a:accent6>
          <a:srgbClr val="B9B900"/>
        </a:accent6>
        <a:hlink>
          <a:srgbClr val="DB8647"/>
        </a:hlink>
        <a:folHlink>
          <a:srgbClr val="90B7CA"/>
        </a:folHlink>
      </a:clrScheme>
      <a:clrMap bg1="lt1" tx1="dk1" bg2="lt2" tx2="dk2" accent1="accent1" accent2="accent2" accent3="accent3" accent4="accent4" accent5="accent5" accent6="accent6" hlink="hlink" folHlink="folHlink"/>
    </a:extraClrScheme>
    <a:extraClrScheme>
      <a:clrScheme name="演示设计 3">
        <a:dk1>
          <a:srgbClr val="000000"/>
        </a:dk1>
        <a:lt1>
          <a:srgbClr val="FFFFFF"/>
        </a:lt1>
        <a:dk2>
          <a:srgbClr val="FFFFFF"/>
        </a:dk2>
        <a:lt2>
          <a:srgbClr val="4D4D4D"/>
        </a:lt2>
        <a:accent1>
          <a:srgbClr val="7067AF"/>
        </a:accent1>
        <a:accent2>
          <a:srgbClr val="99CCFF"/>
        </a:accent2>
        <a:accent3>
          <a:srgbClr val="FFFFFF"/>
        </a:accent3>
        <a:accent4>
          <a:srgbClr val="000000"/>
        </a:accent4>
        <a:accent5>
          <a:srgbClr val="BBB8D4"/>
        </a:accent5>
        <a:accent6>
          <a:srgbClr val="8AB9E7"/>
        </a:accent6>
        <a:hlink>
          <a:srgbClr val="CCCCFF"/>
        </a:hlink>
        <a:folHlink>
          <a:srgbClr val="C68DFF"/>
        </a:folHlink>
      </a:clrScheme>
      <a:clrMap bg1="lt1" tx1="dk1" bg2="lt2" tx2="dk2" accent1="accent1" accent2="accent2" accent3="accent3" accent4="accent4" accent5="accent5" accent6="accent6" hlink="hlink" folHlink="folHlink"/>
    </a:extraClrScheme>
    <a:extraClrScheme>
      <a:clrScheme name="演示设计 4">
        <a:dk1>
          <a:srgbClr val="000000"/>
        </a:dk1>
        <a:lt1>
          <a:srgbClr val="FFFFFF"/>
        </a:lt1>
        <a:dk2>
          <a:srgbClr val="FEE9DE"/>
        </a:dk2>
        <a:lt2>
          <a:srgbClr val="777777"/>
        </a:lt2>
        <a:accent1>
          <a:srgbClr val="6D5484"/>
        </a:accent1>
        <a:accent2>
          <a:srgbClr val="D88EC6"/>
        </a:accent2>
        <a:accent3>
          <a:srgbClr val="FFFFFF"/>
        </a:accent3>
        <a:accent4>
          <a:srgbClr val="000000"/>
        </a:accent4>
        <a:accent5>
          <a:srgbClr val="BAB3C2"/>
        </a:accent5>
        <a:accent6>
          <a:srgbClr val="C480B3"/>
        </a:accent6>
        <a:hlink>
          <a:srgbClr val="EA8484"/>
        </a:hlink>
        <a:folHlink>
          <a:srgbClr val="8BCFBA"/>
        </a:folHlink>
      </a:clrScheme>
      <a:clrMap bg1="lt1" tx1="dk1" bg2="lt2" tx2="dk2" accent1="accent1" accent2="accent2" accent3="accent3" accent4="accent4" accent5="accent5" accent6="accent6" hlink="hlink" folHlink="folHlink"/>
    </a:extraClrScheme>
  </a:extraClrSchemeLst>
</a:theme>
</file>

<file path=ppt/theme/theme74.xml><?xml version="1.0" encoding="utf-8"?>
<a:theme xmlns:a="http://schemas.openxmlformats.org/drawingml/2006/main" name="18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Tx/>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5.xml><?xml version="1.0" encoding="utf-8"?>
<a:theme xmlns:a="http://schemas.openxmlformats.org/drawingml/2006/main" name="npcswww-141230053508-conversion-gate02">
  <a:themeElements>
    <a:clrScheme name="Custom 4">
      <a:dk1>
        <a:sysClr val="windowText" lastClr="000000"/>
      </a:dk1>
      <a:lt1>
        <a:sysClr val="window" lastClr="FFFFFF"/>
      </a:lt1>
      <a:dk2>
        <a:srgbClr val="1F497D"/>
      </a:dk2>
      <a:lt2>
        <a:srgbClr val="EEECE1"/>
      </a:lt2>
      <a:accent1>
        <a:srgbClr val="4F81BD"/>
      </a:accent1>
      <a:accent2>
        <a:srgbClr val="C0504D"/>
      </a:accent2>
      <a:accent3>
        <a:srgbClr val="FFFFFF"/>
      </a:accent3>
      <a:accent4>
        <a:srgbClr val="F79646"/>
      </a:accent4>
      <a:accent5>
        <a:srgbClr val="4BACC6"/>
      </a:accent5>
      <a:accent6>
        <a:srgbClr val="FFC000"/>
      </a:accent6>
      <a:hlink>
        <a:srgbClr val="FFFF00"/>
      </a:hlink>
      <a:folHlink>
        <a:srgbClr val="F7964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6.xml><?xml version="1.0" encoding="utf-8"?>
<a:theme xmlns:a="http://schemas.openxmlformats.org/drawingml/2006/main" name="Theme3">
  <a:themeElements>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77.xml><?xml version="1.0" encoding="utf-8"?>
<a:theme xmlns:a="http://schemas.openxmlformats.org/drawingml/2006/main" name="28_Office 主题">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2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78.xml><?xml version="1.0" encoding="utf-8"?>
<a:theme xmlns:a="http://schemas.openxmlformats.org/drawingml/2006/main" name="29_Office 主题">
  <a:themeElements>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79.xml><?xml version="1.0" encoding="utf-8"?>
<a:theme xmlns:a="http://schemas.openxmlformats.org/drawingml/2006/main" name="30_Office 主题">
  <a:themeElements>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4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6_Office 主题">
  <a:themeElements>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6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80.xml><?xml version="1.0" encoding="utf-8"?>
<a:theme xmlns:a="http://schemas.openxmlformats.org/drawingml/2006/main" name="31_Office 主题">
  <a:themeElements>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5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81.xml><?xml version="1.0" encoding="utf-8"?>
<a:theme xmlns:a="http://schemas.openxmlformats.org/drawingml/2006/main" name="32_Office 主题">
  <a:themeElements>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6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82.xml><?xml version="1.0" encoding="utf-8"?>
<a:theme xmlns:a="http://schemas.openxmlformats.org/drawingml/2006/main" name="19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3.xml><?xml version="1.0" encoding="utf-8"?>
<a:theme xmlns:a="http://schemas.openxmlformats.org/drawingml/2006/main" name="20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84.xml><?xml version="1.0" encoding="utf-8"?>
<a:theme xmlns:a="http://schemas.openxmlformats.org/drawingml/2006/main" name="16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5.xml><?xml version="1.0" encoding="utf-8"?>
<a:theme xmlns:a="http://schemas.openxmlformats.org/drawingml/2006/main" name="4_Christmas_design">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Christmas_design">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86.xml><?xml version="1.0" encoding="utf-8"?>
<a:theme xmlns:a="http://schemas.openxmlformats.org/drawingml/2006/main" name="17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7.xml><?xml version="1.0" encoding="utf-8"?>
<a:theme xmlns:a="http://schemas.openxmlformats.org/drawingml/2006/main" name="21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88.xml><?xml version="1.0" encoding="utf-8"?>
<a:theme xmlns:a="http://schemas.openxmlformats.org/drawingml/2006/main" name="18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9.xml><?xml version="1.0" encoding="utf-8"?>
<a:theme xmlns:a="http://schemas.openxmlformats.org/drawingml/2006/main" name="2_Theme1">
  <a:themeElements>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0.xml><?xml version="1.0" encoding="utf-8"?>
<a:theme xmlns:a="http://schemas.openxmlformats.org/drawingml/2006/main" name="33_Office 主题">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2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91.xml><?xml version="1.0" encoding="utf-8"?>
<a:theme xmlns:a="http://schemas.openxmlformats.org/drawingml/2006/main" name="34_Office 主题">
  <a:themeElements>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92.xml><?xml version="1.0" encoding="utf-8"?>
<a:theme xmlns:a="http://schemas.openxmlformats.org/drawingml/2006/main" name="35_Office 主题">
  <a:themeElements>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4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93.xml><?xml version="1.0" encoding="utf-8"?>
<a:theme xmlns:a="http://schemas.openxmlformats.org/drawingml/2006/main" name="36_Office 主题">
  <a:themeElements>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5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94.xml><?xml version="1.0" encoding="utf-8"?>
<a:theme xmlns:a="http://schemas.openxmlformats.org/drawingml/2006/main" name="37_Office 主题">
  <a:themeElements>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6_Office 主题">
      <a:majorFont>
        <a:latin typeface="Calibri"/>
        <a:ea typeface="SimSun"/>
        <a:cs typeface=""/>
      </a:majorFont>
      <a:minorFont>
        <a:latin typeface="Calibri"/>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95.xml><?xml version="1.0" encoding="utf-8"?>
<a:theme xmlns:a="http://schemas.openxmlformats.org/drawingml/2006/main" name="22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6.xml><?xml version="1.0" encoding="utf-8"?>
<a:theme xmlns:a="http://schemas.openxmlformats.org/drawingml/2006/main" name="23_默认设计模板">
  <a:themeElements>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默认设计模板">
      <a:majorFont>
        <a:latin typeface="Arial"/>
        <a:ea typeface="Microsoft YaHei"/>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97.xml><?xml version="1.0" encoding="utf-8"?>
<a:theme xmlns:a="http://schemas.openxmlformats.org/drawingml/2006/main" name="19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8.xml><?xml version="1.0" encoding="utf-8"?>
<a:theme xmlns:a="http://schemas.openxmlformats.org/drawingml/2006/main" name="5_Christmas_design">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Christmas_design">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theme>
</file>

<file path=ppt/theme/theme99.xml><?xml version="1.0" encoding="utf-8"?>
<a:theme xmlns:a="http://schemas.openxmlformats.org/drawingml/2006/main" name="20_默认设计模板_2">
  <a:themeElements>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_2">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zh-CN"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默认设计模板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background-ppt-template-001</Template>
  <TotalTime>1583</TotalTime>
  <Words>3420</Words>
  <Application>Microsoft Office PowerPoint</Application>
  <PresentationFormat>On-screen Show (4:3)</PresentationFormat>
  <Paragraphs>914</Paragraphs>
  <Slides>79</Slides>
  <Notes>3</Notes>
  <HiddenSlides>0</HiddenSlides>
  <MMClips>0</MMClips>
  <ScaleCrop>false</ScaleCrop>
  <HeadingPairs>
    <vt:vector size="6" baseType="variant">
      <vt:variant>
        <vt:lpstr>Fonts Used</vt:lpstr>
      </vt:variant>
      <vt:variant>
        <vt:i4>31</vt:i4>
      </vt:variant>
      <vt:variant>
        <vt:lpstr>Theme</vt:lpstr>
      </vt:variant>
      <vt:variant>
        <vt:i4>123</vt:i4>
      </vt:variant>
      <vt:variant>
        <vt:lpstr>Slide Titles</vt:lpstr>
      </vt:variant>
      <vt:variant>
        <vt:i4>79</vt:i4>
      </vt:variant>
    </vt:vector>
  </HeadingPairs>
  <TitlesOfParts>
    <vt:vector size="233" baseType="lpstr">
      <vt:lpstr>Gulim</vt:lpstr>
      <vt:lpstr>微软雅黑</vt:lpstr>
      <vt:lpstr>微软雅黑</vt:lpstr>
      <vt:lpstr>SimHei</vt:lpstr>
      <vt:lpstr>宋体</vt:lpstr>
      <vt:lpstr>宋体</vt:lpstr>
      <vt:lpstr>Aharoni</vt:lpstr>
      <vt:lpstr>Antique Olive</vt:lpstr>
      <vt:lpstr>Aparajita</vt:lpstr>
      <vt:lpstr>Arial</vt:lpstr>
      <vt:lpstr>Arial Black</vt:lpstr>
      <vt:lpstr>Bell MT</vt:lpstr>
      <vt:lpstr>Bookman Old Style</vt:lpstr>
      <vt:lpstr>Calibri</vt:lpstr>
      <vt:lpstr>Century Gothic</vt:lpstr>
      <vt:lpstr>Courier New</vt:lpstr>
      <vt:lpstr>Georgia</vt:lpstr>
      <vt:lpstr>Helvetica</vt:lpstr>
      <vt:lpstr>Lucida Fax</vt:lpstr>
      <vt:lpstr>Lucida Sans Unicode</vt:lpstr>
      <vt:lpstr>Rupee Foradian</vt:lpstr>
      <vt:lpstr>Symbol</vt:lpstr>
      <vt:lpstr>Tahoma</vt:lpstr>
      <vt:lpstr>Times New Roman</vt:lpstr>
      <vt:lpstr>Trebuchet MS</vt:lpstr>
      <vt:lpstr>Verdana</vt:lpstr>
      <vt:lpstr>Vijaya</vt:lpstr>
      <vt:lpstr>Wingdings</vt:lpstr>
      <vt:lpstr>Wingdings 2</vt:lpstr>
      <vt:lpstr>Wingdings 3</vt:lpstr>
      <vt:lpstr>幼圆</vt:lpstr>
      <vt:lpstr>默认设计模板</vt:lpstr>
      <vt:lpstr>默认设计模板_2</vt:lpstr>
      <vt:lpstr>1_Office 主题</vt:lpstr>
      <vt:lpstr>2_Office 主题</vt:lpstr>
      <vt:lpstr>3_Office 主题</vt:lpstr>
      <vt:lpstr>4_Office 主题</vt:lpstr>
      <vt:lpstr>5_Office 主题</vt:lpstr>
      <vt:lpstr>6_Office 主题</vt:lpstr>
      <vt:lpstr>1_默认设计模板</vt:lpstr>
      <vt:lpstr>2_默认设计模板</vt:lpstr>
      <vt:lpstr>1_默认设计模板_2</vt:lpstr>
      <vt:lpstr>Concourse</vt:lpstr>
      <vt:lpstr>7_Office 主题</vt:lpstr>
      <vt:lpstr>8_Office 主题</vt:lpstr>
      <vt:lpstr>9_Office 主题</vt:lpstr>
      <vt:lpstr>10_Office 主题</vt:lpstr>
      <vt:lpstr>11_Office 主题</vt:lpstr>
      <vt:lpstr>12_Office 主题</vt:lpstr>
      <vt:lpstr>3_默认设计模板</vt:lpstr>
      <vt:lpstr>4_默认设计模板</vt:lpstr>
      <vt:lpstr>2_默认设计模板_2</vt:lpstr>
      <vt:lpstr>Christmas_design</vt:lpstr>
      <vt:lpstr>3_默认设计模板_2</vt:lpstr>
      <vt:lpstr>5_默认设计模板</vt:lpstr>
      <vt:lpstr>4_默认设计模板_2</vt:lpstr>
      <vt:lpstr>Theme1</vt:lpstr>
      <vt:lpstr>13_Office 主题</vt:lpstr>
      <vt:lpstr>14_Office 主题</vt:lpstr>
      <vt:lpstr>15_Office 主题</vt:lpstr>
      <vt:lpstr>16_Office 主题</vt:lpstr>
      <vt:lpstr>17_Office 主题</vt:lpstr>
      <vt:lpstr>6_默认设计模板</vt:lpstr>
      <vt:lpstr>7_默认设计模板</vt:lpstr>
      <vt:lpstr>5_默认设计模板_2</vt:lpstr>
      <vt:lpstr>1_Christmas_design</vt:lpstr>
      <vt:lpstr>6_默认设计模板_2</vt:lpstr>
      <vt:lpstr>8_默认设计模板</vt:lpstr>
      <vt:lpstr>7_默认设计模板_2</vt:lpstr>
      <vt:lpstr>Verve</vt:lpstr>
      <vt:lpstr>9_默认设计模板</vt:lpstr>
      <vt:lpstr>8_默认设计模板_2</vt:lpstr>
      <vt:lpstr>演示设计</vt:lpstr>
      <vt:lpstr>10_默认设计模板</vt:lpstr>
      <vt:lpstr>Theme2</vt:lpstr>
      <vt:lpstr>18_Office 主题</vt:lpstr>
      <vt:lpstr>19_Office 主题</vt:lpstr>
      <vt:lpstr>20_Office 主题</vt:lpstr>
      <vt:lpstr>21_Office 主题</vt:lpstr>
      <vt:lpstr>22_Office 主题</vt:lpstr>
      <vt:lpstr>11_默认设计模板</vt:lpstr>
      <vt:lpstr>12_默认设计模板</vt:lpstr>
      <vt:lpstr>9_默认设计模板_2</vt:lpstr>
      <vt:lpstr>2_Christmas_design</vt:lpstr>
      <vt:lpstr>10_默认设计模板_2</vt:lpstr>
      <vt:lpstr>13_默认设计模板</vt:lpstr>
      <vt:lpstr>11_默认设计模板_2</vt:lpstr>
      <vt:lpstr>1_Theme1</vt:lpstr>
      <vt:lpstr>23_Office 主题</vt:lpstr>
      <vt:lpstr>24_Office 主题</vt:lpstr>
      <vt:lpstr>25_Office 主题</vt:lpstr>
      <vt:lpstr>26_Office 主题</vt:lpstr>
      <vt:lpstr>27_Office 主题</vt:lpstr>
      <vt:lpstr>14_默认设计模板</vt:lpstr>
      <vt:lpstr>15_默认设计模板</vt:lpstr>
      <vt:lpstr>12_默认设计模板_2</vt:lpstr>
      <vt:lpstr>3_Christmas_design</vt:lpstr>
      <vt:lpstr>13_默认设计模板_2</vt:lpstr>
      <vt:lpstr>16_默认设计模板</vt:lpstr>
      <vt:lpstr>14_默认设计模板_2</vt:lpstr>
      <vt:lpstr>1_Verve</vt:lpstr>
      <vt:lpstr>17_默认设计模板</vt:lpstr>
      <vt:lpstr>15_默认设计模板_2</vt:lpstr>
      <vt:lpstr>1_演示设计</vt:lpstr>
      <vt:lpstr>18_默认设计模板</vt:lpstr>
      <vt:lpstr>npcswww-141230053508-conversion-gate02</vt:lpstr>
      <vt:lpstr>Theme3</vt:lpstr>
      <vt:lpstr>28_Office 主题</vt:lpstr>
      <vt:lpstr>29_Office 主题</vt:lpstr>
      <vt:lpstr>30_Office 主题</vt:lpstr>
      <vt:lpstr>31_Office 主题</vt:lpstr>
      <vt:lpstr>32_Office 主题</vt:lpstr>
      <vt:lpstr>19_默认设计模板</vt:lpstr>
      <vt:lpstr>20_默认设计模板</vt:lpstr>
      <vt:lpstr>16_默认设计模板_2</vt:lpstr>
      <vt:lpstr>4_Christmas_design</vt:lpstr>
      <vt:lpstr>17_默认设计模板_2</vt:lpstr>
      <vt:lpstr>21_默认设计模板</vt:lpstr>
      <vt:lpstr>18_默认设计模板_2</vt:lpstr>
      <vt:lpstr>2_Theme1</vt:lpstr>
      <vt:lpstr>33_Office 主题</vt:lpstr>
      <vt:lpstr>34_Office 主题</vt:lpstr>
      <vt:lpstr>35_Office 主题</vt:lpstr>
      <vt:lpstr>36_Office 主题</vt:lpstr>
      <vt:lpstr>37_Office 主题</vt:lpstr>
      <vt:lpstr>22_默认设计模板</vt:lpstr>
      <vt:lpstr>23_默认设计模板</vt:lpstr>
      <vt:lpstr>19_默认设计模板_2</vt:lpstr>
      <vt:lpstr>5_Christmas_design</vt:lpstr>
      <vt:lpstr>20_默认设计模板_2</vt:lpstr>
      <vt:lpstr>24_默认设计模板</vt:lpstr>
      <vt:lpstr>21_默认设计模板_2</vt:lpstr>
      <vt:lpstr>2_Verve</vt:lpstr>
      <vt:lpstr>25_默认设计模板</vt:lpstr>
      <vt:lpstr>22_默认设计模板_2</vt:lpstr>
      <vt:lpstr>2_演示设计</vt:lpstr>
      <vt:lpstr>26_默认设计模板</vt:lpstr>
      <vt:lpstr>Spring</vt:lpstr>
      <vt:lpstr>27_默认设计模板</vt:lpstr>
      <vt:lpstr>23_默认设计模板_2</vt:lpstr>
      <vt:lpstr>38_Office 主题</vt:lpstr>
      <vt:lpstr>39_Office 主题</vt:lpstr>
      <vt:lpstr>40_Office 主题</vt:lpstr>
      <vt:lpstr>41_Office 主题</vt:lpstr>
      <vt:lpstr>42_Office 主题</vt:lpstr>
      <vt:lpstr>43_Office 主题</vt:lpstr>
      <vt:lpstr>28_默认设计模板</vt:lpstr>
      <vt:lpstr>29_默认设计模板</vt:lpstr>
      <vt:lpstr>24_默认设计模板_2</vt:lpstr>
      <vt:lpstr>3_演示设计</vt:lpstr>
      <vt:lpstr>30_默认设计模板</vt:lpstr>
      <vt:lpstr>31_默认设计模板</vt:lpstr>
      <vt:lpstr>25_默认设计模板_2</vt:lpstr>
      <vt:lpstr>Bold Stripes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Holiday Resort</dc:title>
  <dc:subject>Paper Core and Paper Tubes, Cylindrical Paper Tubes Manufacturing Plant, Detailed Project Report, Profile, Business Plan, Industry Trends, Market Research, Survey, Manufacturing Process, Machinery, Raw Materials, Feasibility Study, Investment Opportunities, Cost and Revenue, Plant Economics, Production Schedule, Working Capital Requirement, Plant Layout, Process Flow Sheet, Cost of Project, Projected Balance Sheets, Profitability Ratios, Break Even Analysis</dc:subject>
  <dc:creator>entrepreneurindia.co</dc:creator>
  <cp:keywords>Holiday Resort in India, Most Famous Holiday Resort in India, Best Holiday Resort, Holiday Resort Equipments, How to Start Holiday Resort in India, Opportunity in Holiday Resort in India, Holiday Resort Business Plan, Starting Holiday Resort, Steps to Build Holiday Resort, How to Start Holiday Resort Business, Holiday Resort Franchise, How to Design Holiday Resort, Investment Opportunity in Holiday Resort, Business Plan of Holiday Resort, Holiday Resort Business Plan India, Starting Holiday Resort &amp; Equipment Business, Free Holiday Resort Business Plan, Scope of Holiday Resort, Beginners Guide to Starting Holiday Resort, Holiday Resort for Beginners, Holiday Resort Planning, Investment in Holiday Resort, Holiday Resort Business Ideas, Holiday Resort for Profit, Most Profitable Holiday Resort Equipment, Profitable Holiday Resort Business, Design and Construction of Holiday Resort, Holiday Resort Profitable Business, Holiday Resort Project Ideas, Time share industry in India, Projects on Small Scale Industries, Small Scale Industries Projects Ideas, Holiday Resort Based Small Scale Industries Projects, Project Profile on Small Scale Industries, New Project Profile on Holiday Resort Industries, Project Report on Holiday Resort, Detailed Project Report on Holiday Resort, Project Report on Holiday Resort, Pre-Investment Feasibility Study on Holiday Resort, Techno-Economic Feasibility Study on Holiday Resort, Feasibility Report on Holiday Resort, Free Project Profile on Holiday Resort, Project Profile on Holiday Resort, Download Free Project Profile on Holiday Resort, Industrial Project Report,  Project Consultant, Project Consultancy, NPCS, Niir, Process Technology Books, Business Consultancy, Business Consultant, Project Identification and Selection, Preparation of Project Profiles, Startup, Business Guidance, Business Guidance to Clients, Startup Project for Holiday Resort, Startup Project, Startup Ideas, Project for Startups, Startup Project Plan, Business Start-Up, Business Plan for Startup Business, Great Opportunity for Startup, Small Start-Up Business Project, Project Report for Bank Loan, Project Report for Bank Finance, Project Report Format for Bank Loan in Excel, Excel Format of Project Report and CMA Data, Project Report Bank Loan Excel, Detailed Project Plan Reports</cp:keywords>
  <cp:lastModifiedBy>Lenovo2</cp:lastModifiedBy>
  <cp:revision>291</cp:revision>
  <dcterms:created xsi:type="dcterms:W3CDTF">2016-03-12T04:01:21Z</dcterms:created>
  <dcterms:modified xsi:type="dcterms:W3CDTF">2017-06-30T06:25:30Z</dcterms:modified>
  <cp:category>Holiday Resort</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2014-05-19T00:00:00Z</vt:filetime>
  </property>
  <property fmtid="{D5CDD505-2E9C-101B-9397-08002B2CF9AE}" pid="3" name="LastSaved">
    <vt:filetime>2016-03-12T00:00:00Z</vt:filetime>
  </property>
</Properties>
</file>